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7"/>
  </p:notesMasterIdLst>
  <p:sldIdLst>
    <p:sldId id="256" r:id="rId2"/>
    <p:sldId id="309" r:id="rId3"/>
    <p:sldId id="312" r:id="rId4"/>
    <p:sldId id="308" r:id="rId5"/>
    <p:sldId id="334" r:id="rId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8"/>
      <p:bold r:id="rId9"/>
      <p:italic r:id="rId10"/>
      <p:boldItalic r:id="rId11"/>
    </p:embeddedFont>
    <p:embeddedFont>
      <p:font typeface="Montserrat Alternates" panose="02010600030101010101" charset="0"/>
      <p:regular r:id="rId12"/>
      <p:bold r:id="rId13"/>
      <p:italic r:id="rId14"/>
      <p:boldItalic r:id="rId15"/>
    </p:embeddedFont>
    <p:embeddedFont>
      <p:font typeface="Pangolin" panose="02010600030101010101" charset="0"/>
      <p:regular r:id="rId16"/>
    </p:embeddedFont>
    <p:embeddedFont>
      <p:font typeface="UD Digi Kyokasho N-B" panose="02020700000000000000" pitchFamily="17" charset="-128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26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2BB050-87AF-4D86-9F0D-6D772173D0CE}">
  <a:tblStyle styleId="{DD2BB050-87AF-4D86-9F0D-6D772173D0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4" autoAdjust="0"/>
    <p:restoredTop sz="94660"/>
  </p:normalViewPr>
  <p:slideViewPr>
    <p:cSldViewPr snapToGrid="0">
      <p:cViewPr varScale="1">
        <p:scale>
          <a:sx n="95" d="100"/>
          <a:sy n="95" d="100"/>
        </p:scale>
        <p:origin x="831" y="48"/>
      </p:cViewPr>
      <p:guideLst>
        <p:guide orient="horz" pos="292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0" name="Google Shape;55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1" name="Google Shape;55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0" name="Google Shape;14140;g9073ee7cb2_0_7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1" name="Google Shape;14141;g9073ee7cb2_0_7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4" name="Google Shape;14814;g9073ee7cb2_0_7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5" name="Google Shape;14815;g9073ee7cb2_0_7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5" name="Google Shape;14025;g90c1c59b33_0_1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6" name="Google Shape;14026;g90c1c59b33_0_1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0" name="Google Shape;7840;g9051ce32ce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1" name="Google Shape;7841;g9051ce32ce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376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993679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9" y="1"/>
                </a:moveTo>
                <a:cubicBezTo>
                  <a:pt x="293" y="1"/>
                  <a:pt x="243" y="15"/>
                  <a:pt x="194" y="40"/>
                </a:cubicBezTo>
                <a:cubicBezTo>
                  <a:pt x="134" y="100"/>
                  <a:pt x="6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0" y="844"/>
                  <a:pt x="194" y="979"/>
                </a:cubicBezTo>
                <a:cubicBezTo>
                  <a:pt x="224" y="1008"/>
                  <a:pt x="269" y="1023"/>
                  <a:pt x="313" y="1023"/>
                </a:cubicBezTo>
                <a:cubicBezTo>
                  <a:pt x="358" y="1023"/>
                  <a:pt x="403" y="1008"/>
                  <a:pt x="432" y="979"/>
                </a:cubicBezTo>
                <a:cubicBezTo>
                  <a:pt x="566" y="785"/>
                  <a:pt x="566" y="666"/>
                  <a:pt x="626" y="532"/>
                </a:cubicBezTo>
                <a:cubicBezTo>
                  <a:pt x="626" y="472"/>
                  <a:pt x="626" y="412"/>
                  <a:pt x="566" y="353"/>
                </a:cubicBezTo>
                <a:cubicBezTo>
                  <a:pt x="566" y="293"/>
                  <a:pt x="566" y="159"/>
                  <a:pt x="507" y="100"/>
                </a:cubicBezTo>
                <a:cubicBezTo>
                  <a:pt x="463" y="30"/>
                  <a:pt x="404" y="1"/>
                  <a:pt x="3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1049892" y="854253"/>
            <a:ext cx="19559" cy="25018"/>
          </a:xfrm>
          <a:custGeom>
            <a:avLst/>
            <a:gdLst/>
            <a:ahLst/>
            <a:cxnLst/>
            <a:rect l="l" t="t" r="r" b="b"/>
            <a:pathLst>
              <a:path w="627" h="802" extrusionOk="0">
                <a:moveTo>
                  <a:pt x="254" y="1"/>
                </a:moveTo>
                <a:cubicBezTo>
                  <a:pt x="120" y="75"/>
                  <a:pt x="120" y="135"/>
                  <a:pt x="61" y="195"/>
                </a:cubicBezTo>
                <a:cubicBezTo>
                  <a:pt x="61" y="254"/>
                  <a:pt x="1" y="314"/>
                  <a:pt x="1" y="373"/>
                </a:cubicBezTo>
                <a:cubicBezTo>
                  <a:pt x="1" y="507"/>
                  <a:pt x="61" y="627"/>
                  <a:pt x="195" y="746"/>
                </a:cubicBezTo>
                <a:cubicBezTo>
                  <a:pt x="224" y="783"/>
                  <a:pt x="269" y="802"/>
                  <a:pt x="321" y="802"/>
                </a:cubicBezTo>
                <a:cubicBezTo>
                  <a:pt x="373" y="802"/>
                  <a:pt x="433" y="783"/>
                  <a:pt x="493" y="746"/>
                </a:cubicBezTo>
                <a:lnTo>
                  <a:pt x="493" y="686"/>
                </a:lnTo>
                <a:cubicBezTo>
                  <a:pt x="567" y="627"/>
                  <a:pt x="627" y="507"/>
                  <a:pt x="627" y="448"/>
                </a:cubicBezTo>
                <a:lnTo>
                  <a:pt x="627" y="254"/>
                </a:lnTo>
                <a:cubicBezTo>
                  <a:pt x="567" y="195"/>
                  <a:pt x="567" y="135"/>
                  <a:pt x="493" y="75"/>
                </a:cubicBezTo>
                <a:cubicBezTo>
                  <a:pt x="433" y="1"/>
                  <a:pt x="314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"/>
          <p:cNvSpPr/>
          <p:nvPr/>
        </p:nvSpPr>
        <p:spPr>
          <a:xfrm>
            <a:off x="8155824" y="2903047"/>
            <a:ext cx="119009" cy="122004"/>
          </a:xfrm>
          <a:custGeom>
            <a:avLst/>
            <a:gdLst/>
            <a:ahLst/>
            <a:cxnLst/>
            <a:rect l="l" t="t" r="r" b="b"/>
            <a:pathLst>
              <a:path w="3815" h="3911" extrusionOk="0">
                <a:moveTo>
                  <a:pt x="2347" y="0"/>
                </a:moveTo>
                <a:cubicBezTo>
                  <a:pt x="977" y="0"/>
                  <a:pt x="0" y="3911"/>
                  <a:pt x="627" y="3911"/>
                </a:cubicBezTo>
                <a:cubicBezTo>
                  <a:pt x="632" y="3911"/>
                  <a:pt x="636" y="3910"/>
                  <a:pt x="641" y="3910"/>
                </a:cubicBezTo>
                <a:cubicBezTo>
                  <a:pt x="3010" y="3850"/>
                  <a:pt x="3814" y="186"/>
                  <a:pt x="2444" y="7"/>
                </a:cubicBezTo>
                <a:cubicBezTo>
                  <a:pt x="2411" y="3"/>
                  <a:pt x="2379" y="0"/>
                  <a:pt x="23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8135391" y="2938111"/>
            <a:ext cx="89249" cy="138974"/>
          </a:xfrm>
          <a:custGeom>
            <a:avLst/>
            <a:gdLst/>
            <a:ahLst/>
            <a:cxnLst/>
            <a:rect l="l" t="t" r="r" b="b"/>
            <a:pathLst>
              <a:path w="2861" h="4455" extrusionOk="0">
                <a:moveTo>
                  <a:pt x="2786" y="0"/>
                </a:moveTo>
                <a:cubicBezTo>
                  <a:pt x="2786" y="0"/>
                  <a:pt x="2726" y="0"/>
                  <a:pt x="2726" y="60"/>
                </a:cubicBezTo>
                <a:cubicBezTo>
                  <a:pt x="2726" y="60"/>
                  <a:pt x="2726" y="119"/>
                  <a:pt x="2667" y="239"/>
                </a:cubicBezTo>
                <a:cubicBezTo>
                  <a:pt x="2607" y="313"/>
                  <a:pt x="2607" y="373"/>
                  <a:pt x="2548" y="492"/>
                </a:cubicBezTo>
                <a:cubicBezTo>
                  <a:pt x="2548" y="551"/>
                  <a:pt x="2488" y="686"/>
                  <a:pt x="2414" y="805"/>
                </a:cubicBezTo>
                <a:cubicBezTo>
                  <a:pt x="2354" y="864"/>
                  <a:pt x="2294" y="983"/>
                  <a:pt x="2235" y="1118"/>
                </a:cubicBezTo>
                <a:cubicBezTo>
                  <a:pt x="2175" y="1237"/>
                  <a:pt x="2116" y="1356"/>
                  <a:pt x="2041" y="1490"/>
                </a:cubicBezTo>
                <a:cubicBezTo>
                  <a:pt x="1982" y="1609"/>
                  <a:pt x="1922" y="1803"/>
                  <a:pt x="1803" y="1922"/>
                </a:cubicBezTo>
                <a:cubicBezTo>
                  <a:pt x="1743" y="2041"/>
                  <a:pt x="1669" y="2175"/>
                  <a:pt x="1550" y="2294"/>
                </a:cubicBezTo>
                <a:cubicBezTo>
                  <a:pt x="1490" y="2414"/>
                  <a:pt x="1371" y="2607"/>
                  <a:pt x="1296" y="2726"/>
                </a:cubicBezTo>
                <a:cubicBezTo>
                  <a:pt x="1237" y="2846"/>
                  <a:pt x="1117" y="2980"/>
                  <a:pt x="1058" y="3099"/>
                </a:cubicBezTo>
                <a:cubicBezTo>
                  <a:pt x="924" y="3218"/>
                  <a:pt x="864" y="3352"/>
                  <a:pt x="745" y="3412"/>
                </a:cubicBezTo>
                <a:cubicBezTo>
                  <a:pt x="685" y="3531"/>
                  <a:pt x="626" y="3665"/>
                  <a:pt x="492" y="3725"/>
                </a:cubicBezTo>
                <a:cubicBezTo>
                  <a:pt x="179" y="4097"/>
                  <a:pt x="0" y="4335"/>
                  <a:pt x="0" y="4335"/>
                </a:cubicBezTo>
                <a:lnTo>
                  <a:pt x="0" y="4410"/>
                </a:lnTo>
                <a:cubicBezTo>
                  <a:pt x="0" y="4440"/>
                  <a:pt x="15" y="4455"/>
                  <a:pt x="30" y="4455"/>
                </a:cubicBezTo>
                <a:cubicBezTo>
                  <a:pt x="45" y="4455"/>
                  <a:pt x="60" y="4440"/>
                  <a:pt x="60" y="4410"/>
                </a:cubicBezTo>
                <a:cubicBezTo>
                  <a:pt x="60" y="4410"/>
                  <a:pt x="313" y="4216"/>
                  <a:pt x="626" y="3844"/>
                </a:cubicBezTo>
                <a:cubicBezTo>
                  <a:pt x="745" y="3725"/>
                  <a:pt x="805" y="3665"/>
                  <a:pt x="924" y="3531"/>
                </a:cubicBezTo>
                <a:cubicBezTo>
                  <a:pt x="998" y="3412"/>
                  <a:pt x="1117" y="3352"/>
                  <a:pt x="1177" y="3218"/>
                </a:cubicBezTo>
                <a:cubicBezTo>
                  <a:pt x="1296" y="3099"/>
                  <a:pt x="1371" y="2980"/>
                  <a:pt x="1490" y="2846"/>
                </a:cubicBezTo>
                <a:cubicBezTo>
                  <a:pt x="1550" y="2726"/>
                  <a:pt x="1669" y="2548"/>
                  <a:pt x="1743" y="2414"/>
                </a:cubicBezTo>
                <a:cubicBezTo>
                  <a:pt x="1803" y="2294"/>
                  <a:pt x="1922" y="2175"/>
                  <a:pt x="1982" y="2041"/>
                </a:cubicBezTo>
                <a:cubicBezTo>
                  <a:pt x="2041" y="1862"/>
                  <a:pt x="2175" y="1728"/>
                  <a:pt x="2235" y="1609"/>
                </a:cubicBezTo>
                <a:cubicBezTo>
                  <a:pt x="2294" y="1490"/>
                  <a:pt x="2354" y="1356"/>
                  <a:pt x="2414" y="1237"/>
                </a:cubicBezTo>
                <a:cubicBezTo>
                  <a:pt x="2488" y="1118"/>
                  <a:pt x="2548" y="983"/>
                  <a:pt x="2607" y="864"/>
                </a:cubicBezTo>
                <a:cubicBezTo>
                  <a:pt x="2607" y="745"/>
                  <a:pt x="2667" y="611"/>
                  <a:pt x="2726" y="551"/>
                </a:cubicBezTo>
                <a:cubicBezTo>
                  <a:pt x="2726" y="432"/>
                  <a:pt x="2786" y="373"/>
                  <a:pt x="2786" y="313"/>
                </a:cubicBezTo>
                <a:cubicBezTo>
                  <a:pt x="2861" y="179"/>
                  <a:pt x="2861" y="60"/>
                  <a:pt x="2861" y="60"/>
                </a:cubicBezTo>
                <a:cubicBezTo>
                  <a:pt x="2861" y="60"/>
                  <a:pt x="2861" y="0"/>
                  <a:pt x="2786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"/>
          <p:cNvSpPr/>
          <p:nvPr/>
        </p:nvSpPr>
        <p:spPr>
          <a:xfrm>
            <a:off x="1018760" y="757424"/>
            <a:ext cx="290488" cy="182397"/>
          </a:xfrm>
          <a:custGeom>
            <a:avLst/>
            <a:gdLst/>
            <a:ahLst/>
            <a:cxnLst/>
            <a:rect l="l" t="t" r="r" b="b"/>
            <a:pathLst>
              <a:path w="9312" h="5847" extrusionOk="0">
                <a:moveTo>
                  <a:pt x="5731" y="1"/>
                </a:moveTo>
                <a:cubicBezTo>
                  <a:pt x="3403" y="1"/>
                  <a:pt x="1232" y="1731"/>
                  <a:pt x="627" y="2986"/>
                </a:cubicBezTo>
                <a:cubicBezTo>
                  <a:pt x="1" y="4356"/>
                  <a:pt x="2429" y="5846"/>
                  <a:pt x="4783" y="5846"/>
                </a:cubicBezTo>
                <a:cubicBezTo>
                  <a:pt x="4805" y="5847"/>
                  <a:pt x="4827" y="5847"/>
                  <a:pt x="4849" y="5847"/>
                </a:cubicBezTo>
                <a:cubicBezTo>
                  <a:pt x="7187" y="5847"/>
                  <a:pt x="9075" y="2727"/>
                  <a:pt x="9193" y="2122"/>
                </a:cubicBezTo>
                <a:cubicBezTo>
                  <a:pt x="9312" y="1615"/>
                  <a:pt x="8388" y="125"/>
                  <a:pt x="5960" y="6"/>
                </a:cubicBezTo>
                <a:cubicBezTo>
                  <a:pt x="5884" y="2"/>
                  <a:pt x="5807" y="1"/>
                  <a:pt x="573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1102425" y="746444"/>
            <a:ext cx="313728" cy="113893"/>
          </a:xfrm>
          <a:custGeom>
            <a:avLst/>
            <a:gdLst/>
            <a:ahLst/>
            <a:cxnLst/>
            <a:rect l="l" t="t" r="r" b="b"/>
            <a:pathLst>
              <a:path w="10057" h="3651" extrusionOk="0">
                <a:moveTo>
                  <a:pt x="9863" y="1"/>
                </a:moveTo>
                <a:cubicBezTo>
                  <a:pt x="9818" y="1"/>
                  <a:pt x="9773" y="16"/>
                  <a:pt x="9743" y="45"/>
                </a:cubicBezTo>
                <a:cubicBezTo>
                  <a:pt x="9743" y="45"/>
                  <a:pt x="9609" y="105"/>
                  <a:pt x="9431" y="358"/>
                </a:cubicBezTo>
                <a:cubicBezTo>
                  <a:pt x="9311" y="418"/>
                  <a:pt x="9177" y="552"/>
                  <a:pt x="9058" y="671"/>
                </a:cubicBezTo>
                <a:cubicBezTo>
                  <a:pt x="8864" y="790"/>
                  <a:pt x="8686" y="924"/>
                  <a:pt x="8492" y="1044"/>
                </a:cubicBezTo>
                <a:cubicBezTo>
                  <a:pt x="8373" y="1103"/>
                  <a:pt x="8313" y="1163"/>
                  <a:pt x="8194" y="1222"/>
                </a:cubicBezTo>
                <a:cubicBezTo>
                  <a:pt x="8060" y="1297"/>
                  <a:pt x="7941" y="1356"/>
                  <a:pt x="7822" y="1416"/>
                </a:cubicBezTo>
                <a:cubicBezTo>
                  <a:pt x="7568" y="1535"/>
                  <a:pt x="7315" y="1669"/>
                  <a:pt x="7077" y="1788"/>
                </a:cubicBezTo>
                <a:cubicBezTo>
                  <a:pt x="6764" y="1848"/>
                  <a:pt x="6451" y="1967"/>
                  <a:pt x="6198" y="2101"/>
                </a:cubicBezTo>
                <a:cubicBezTo>
                  <a:pt x="5885" y="2161"/>
                  <a:pt x="5587" y="2280"/>
                  <a:pt x="5274" y="2340"/>
                </a:cubicBezTo>
                <a:cubicBezTo>
                  <a:pt x="4961" y="2414"/>
                  <a:pt x="4648" y="2533"/>
                  <a:pt x="4336" y="2593"/>
                </a:cubicBezTo>
                <a:cubicBezTo>
                  <a:pt x="3963" y="2652"/>
                  <a:pt x="3650" y="2712"/>
                  <a:pt x="3412" y="2787"/>
                </a:cubicBezTo>
                <a:cubicBezTo>
                  <a:pt x="3099" y="2846"/>
                  <a:pt x="2786" y="2906"/>
                  <a:pt x="2533" y="2906"/>
                </a:cubicBezTo>
                <a:cubicBezTo>
                  <a:pt x="2235" y="2965"/>
                  <a:pt x="1982" y="3025"/>
                  <a:pt x="1729" y="3084"/>
                </a:cubicBezTo>
                <a:cubicBezTo>
                  <a:pt x="1237" y="3159"/>
                  <a:pt x="864" y="3219"/>
                  <a:pt x="552" y="3278"/>
                </a:cubicBezTo>
                <a:cubicBezTo>
                  <a:pt x="298" y="3278"/>
                  <a:pt x="120" y="3338"/>
                  <a:pt x="120" y="3338"/>
                </a:cubicBezTo>
                <a:cubicBezTo>
                  <a:pt x="60" y="3338"/>
                  <a:pt x="0" y="3397"/>
                  <a:pt x="0" y="3457"/>
                </a:cubicBezTo>
                <a:cubicBezTo>
                  <a:pt x="0" y="3591"/>
                  <a:pt x="60" y="3651"/>
                  <a:pt x="179" y="3651"/>
                </a:cubicBezTo>
                <a:lnTo>
                  <a:pt x="1118" y="3651"/>
                </a:lnTo>
                <a:cubicBezTo>
                  <a:pt x="1297" y="3651"/>
                  <a:pt x="1550" y="3591"/>
                  <a:pt x="1788" y="3591"/>
                </a:cubicBezTo>
                <a:cubicBezTo>
                  <a:pt x="2041" y="3591"/>
                  <a:pt x="2295" y="3531"/>
                  <a:pt x="2607" y="3531"/>
                </a:cubicBezTo>
                <a:cubicBezTo>
                  <a:pt x="2905" y="3457"/>
                  <a:pt x="3159" y="3397"/>
                  <a:pt x="3472" y="3397"/>
                </a:cubicBezTo>
                <a:cubicBezTo>
                  <a:pt x="3784" y="3338"/>
                  <a:pt x="4097" y="3278"/>
                  <a:pt x="4470" y="3219"/>
                </a:cubicBezTo>
                <a:cubicBezTo>
                  <a:pt x="4768" y="3159"/>
                  <a:pt x="5080" y="3084"/>
                  <a:pt x="5393" y="2965"/>
                </a:cubicBezTo>
                <a:cubicBezTo>
                  <a:pt x="5766" y="2906"/>
                  <a:pt x="6079" y="2787"/>
                  <a:pt x="6391" y="2652"/>
                </a:cubicBezTo>
                <a:cubicBezTo>
                  <a:pt x="6704" y="2593"/>
                  <a:pt x="7002" y="2474"/>
                  <a:pt x="7256" y="2340"/>
                </a:cubicBezTo>
                <a:cubicBezTo>
                  <a:pt x="7568" y="2220"/>
                  <a:pt x="7881" y="2042"/>
                  <a:pt x="8120" y="1908"/>
                </a:cubicBezTo>
                <a:cubicBezTo>
                  <a:pt x="8254" y="1848"/>
                  <a:pt x="8373" y="1788"/>
                  <a:pt x="8432" y="1669"/>
                </a:cubicBezTo>
                <a:cubicBezTo>
                  <a:pt x="8567" y="1595"/>
                  <a:pt x="8686" y="1535"/>
                  <a:pt x="8805" y="1476"/>
                </a:cubicBezTo>
                <a:cubicBezTo>
                  <a:pt x="8999" y="1297"/>
                  <a:pt x="9177" y="1163"/>
                  <a:pt x="9311" y="984"/>
                </a:cubicBezTo>
                <a:cubicBezTo>
                  <a:pt x="9490" y="850"/>
                  <a:pt x="9609" y="731"/>
                  <a:pt x="9684" y="611"/>
                </a:cubicBezTo>
                <a:cubicBezTo>
                  <a:pt x="9803" y="477"/>
                  <a:pt x="9863" y="418"/>
                  <a:pt x="9922" y="358"/>
                </a:cubicBezTo>
                <a:lnTo>
                  <a:pt x="9982" y="299"/>
                </a:lnTo>
                <a:cubicBezTo>
                  <a:pt x="10056" y="179"/>
                  <a:pt x="10056" y="105"/>
                  <a:pt x="9982" y="45"/>
                </a:cubicBezTo>
                <a:cubicBezTo>
                  <a:pt x="9952" y="16"/>
                  <a:pt x="9907" y="1"/>
                  <a:pt x="986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"/>
          <p:cNvSpPr/>
          <p:nvPr/>
        </p:nvSpPr>
        <p:spPr>
          <a:xfrm>
            <a:off x="1320852" y="913493"/>
            <a:ext cx="160810" cy="183770"/>
          </a:xfrm>
          <a:custGeom>
            <a:avLst/>
            <a:gdLst/>
            <a:ahLst/>
            <a:cxnLst/>
            <a:rect l="l" t="t" r="r" b="b"/>
            <a:pathLst>
              <a:path w="5155" h="5891" extrusionOk="0">
                <a:moveTo>
                  <a:pt x="1850" y="0"/>
                </a:moveTo>
                <a:cubicBezTo>
                  <a:pt x="1611" y="0"/>
                  <a:pt x="1388" y="49"/>
                  <a:pt x="1192" y="158"/>
                </a:cubicBezTo>
                <a:cubicBezTo>
                  <a:pt x="0" y="843"/>
                  <a:pt x="447" y="4061"/>
                  <a:pt x="1058" y="4880"/>
                </a:cubicBezTo>
                <a:cubicBezTo>
                  <a:pt x="1599" y="5525"/>
                  <a:pt x="2364" y="5890"/>
                  <a:pt x="2888" y="5890"/>
                </a:cubicBezTo>
                <a:cubicBezTo>
                  <a:pt x="2970" y="5890"/>
                  <a:pt x="3046" y="5882"/>
                  <a:pt x="3114" y="5863"/>
                </a:cubicBezTo>
                <a:cubicBezTo>
                  <a:pt x="4097" y="5685"/>
                  <a:pt x="5155" y="4061"/>
                  <a:pt x="4976" y="2646"/>
                </a:cubicBezTo>
                <a:cubicBezTo>
                  <a:pt x="4813" y="1392"/>
                  <a:pt x="3119" y="0"/>
                  <a:pt x="18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1189334" y="1157219"/>
            <a:ext cx="158970" cy="220393"/>
          </a:xfrm>
          <a:custGeom>
            <a:avLst/>
            <a:gdLst/>
            <a:ahLst/>
            <a:cxnLst/>
            <a:rect l="l" t="t" r="r" b="b"/>
            <a:pathLst>
              <a:path w="5096" h="7065" extrusionOk="0">
                <a:moveTo>
                  <a:pt x="2710" y="1"/>
                </a:moveTo>
                <a:cubicBezTo>
                  <a:pt x="2569" y="1"/>
                  <a:pt x="2429" y="34"/>
                  <a:pt x="2294" y="106"/>
                </a:cubicBezTo>
                <a:cubicBezTo>
                  <a:pt x="1311" y="658"/>
                  <a:pt x="0" y="2654"/>
                  <a:pt x="254" y="4576"/>
                </a:cubicBezTo>
                <a:cubicBezTo>
                  <a:pt x="541" y="6343"/>
                  <a:pt x="1611" y="7065"/>
                  <a:pt x="2070" y="7065"/>
                </a:cubicBezTo>
                <a:cubicBezTo>
                  <a:pt x="2110" y="7065"/>
                  <a:pt x="2145" y="7059"/>
                  <a:pt x="2175" y="7049"/>
                </a:cubicBezTo>
                <a:cubicBezTo>
                  <a:pt x="2667" y="6929"/>
                  <a:pt x="5095" y="5186"/>
                  <a:pt x="4902" y="3265"/>
                </a:cubicBezTo>
                <a:cubicBezTo>
                  <a:pt x="4746" y="1587"/>
                  <a:pt x="3682" y="1"/>
                  <a:pt x="27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"/>
          <p:cNvSpPr/>
          <p:nvPr/>
        </p:nvSpPr>
        <p:spPr>
          <a:xfrm>
            <a:off x="1451778" y="1143119"/>
            <a:ext cx="213935" cy="122222"/>
          </a:xfrm>
          <a:custGeom>
            <a:avLst/>
            <a:gdLst/>
            <a:ahLst/>
            <a:cxnLst/>
            <a:rect l="l" t="t" r="r" b="b"/>
            <a:pathLst>
              <a:path w="6858" h="3918" extrusionOk="0">
                <a:moveTo>
                  <a:pt x="5335" y="0"/>
                </a:moveTo>
                <a:cubicBezTo>
                  <a:pt x="3545" y="0"/>
                  <a:pt x="1" y="1073"/>
                  <a:pt x="94" y="3404"/>
                </a:cubicBezTo>
                <a:cubicBezTo>
                  <a:pt x="94" y="3746"/>
                  <a:pt x="809" y="3918"/>
                  <a:pt x="1710" y="3918"/>
                </a:cubicBezTo>
                <a:cubicBezTo>
                  <a:pt x="2611" y="3918"/>
                  <a:pt x="3699" y="3746"/>
                  <a:pt x="4444" y="3404"/>
                </a:cubicBezTo>
                <a:cubicBezTo>
                  <a:pt x="5934" y="2733"/>
                  <a:pt x="6857" y="990"/>
                  <a:pt x="6306" y="246"/>
                </a:cubicBezTo>
                <a:cubicBezTo>
                  <a:pt x="6196" y="83"/>
                  <a:pt x="5833" y="0"/>
                  <a:pt x="53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1346401" y="1230216"/>
            <a:ext cx="133421" cy="89779"/>
          </a:xfrm>
          <a:custGeom>
            <a:avLst/>
            <a:gdLst/>
            <a:ahLst/>
            <a:cxnLst/>
            <a:rect l="l" t="t" r="r" b="b"/>
            <a:pathLst>
              <a:path w="4277" h="2878" extrusionOk="0">
                <a:moveTo>
                  <a:pt x="4023" y="1"/>
                </a:moveTo>
                <a:cubicBezTo>
                  <a:pt x="4023" y="1"/>
                  <a:pt x="3963" y="61"/>
                  <a:pt x="3844" y="61"/>
                </a:cubicBezTo>
                <a:cubicBezTo>
                  <a:pt x="3785" y="61"/>
                  <a:pt x="3725" y="120"/>
                  <a:pt x="3591" y="120"/>
                </a:cubicBezTo>
                <a:cubicBezTo>
                  <a:pt x="3531" y="180"/>
                  <a:pt x="3412" y="180"/>
                  <a:pt x="3278" y="239"/>
                </a:cubicBezTo>
                <a:cubicBezTo>
                  <a:pt x="3219" y="314"/>
                  <a:pt x="3099" y="373"/>
                  <a:pt x="2980" y="373"/>
                </a:cubicBezTo>
                <a:cubicBezTo>
                  <a:pt x="2846" y="433"/>
                  <a:pt x="2727" y="493"/>
                  <a:pt x="2608" y="552"/>
                </a:cubicBezTo>
                <a:cubicBezTo>
                  <a:pt x="2474" y="612"/>
                  <a:pt x="2354" y="746"/>
                  <a:pt x="2235" y="805"/>
                </a:cubicBezTo>
                <a:cubicBezTo>
                  <a:pt x="2101" y="865"/>
                  <a:pt x="1982" y="925"/>
                  <a:pt x="1863" y="1059"/>
                </a:cubicBezTo>
                <a:cubicBezTo>
                  <a:pt x="1729" y="1118"/>
                  <a:pt x="1610" y="1178"/>
                  <a:pt x="1490" y="1297"/>
                </a:cubicBezTo>
                <a:cubicBezTo>
                  <a:pt x="1416" y="1357"/>
                  <a:pt x="1297" y="1491"/>
                  <a:pt x="1178" y="1550"/>
                </a:cubicBezTo>
                <a:cubicBezTo>
                  <a:pt x="1043" y="1610"/>
                  <a:pt x="984" y="1729"/>
                  <a:pt x="865" y="1804"/>
                </a:cubicBezTo>
                <a:cubicBezTo>
                  <a:pt x="746" y="1863"/>
                  <a:pt x="671" y="1982"/>
                  <a:pt x="611" y="2042"/>
                </a:cubicBezTo>
                <a:cubicBezTo>
                  <a:pt x="299" y="2355"/>
                  <a:pt x="60" y="2608"/>
                  <a:pt x="60" y="2608"/>
                </a:cubicBezTo>
                <a:cubicBezTo>
                  <a:pt x="60" y="2668"/>
                  <a:pt x="1" y="2727"/>
                  <a:pt x="60" y="2787"/>
                </a:cubicBezTo>
                <a:cubicBezTo>
                  <a:pt x="102" y="2829"/>
                  <a:pt x="173" y="2878"/>
                  <a:pt x="232" y="2878"/>
                </a:cubicBezTo>
                <a:cubicBezTo>
                  <a:pt x="258" y="2878"/>
                  <a:pt x="281" y="2869"/>
                  <a:pt x="299" y="2846"/>
                </a:cubicBezTo>
                <a:cubicBezTo>
                  <a:pt x="299" y="2846"/>
                  <a:pt x="552" y="2727"/>
                  <a:pt x="924" y="2474"/>
                </a:cubicBezTo>
                <a:cubicBezTo>
                  <a:pt x="984" y="2414"/>
                  <a:pt x="1118" y="2355"/>
                  <a:pt x="1237" y="2236"/>
                </a:cubicBezTo>
                <a:cubicBezTo>
                  <a:pt x="1297" y="2176"/>
                  <a:pt x="1416" y="2102"/>
                  <a:pt x="1550" y="2042"/>
                </a:cubicBezTo>
                <a:cubicBezTo>
                  <a:pt x="1669" y="1982"/>
                  <a:pt x="1729" y="1863"/>
                  <a:pt x="1863" y="1804"/>
                </a:cubicBezTo>
                <a:cubicBezTo>
                  <a:pt x="1982" y="1729"/>
                  <a:pt x="2101" y="1669"/>
                  <a:pt x="2235" y="1550"/>
                </a:cubicBezTo>
                <a:cubicBezTo>
                  <a:pt x="2354" y="1491"/>
                  <a:pt x="2474" y="1431"/>
                  <a:pt x="2608" y="1357"/>
                </a:cubicBezTo>
                <a:cubicBezTo>
                  <a:pt x="2727" y="1237"/>
                  <a:pt x="2846" y="1178"/>
                  <a:pt x="2906" y="1118"/>
                </a:cubicBezTo>
                <a:cubicBezTo>
                  <a:pt x="3040" y="1059"/>
                  <a:pt x="3159" y="984"/>
                  <a:pt x="3278" y="925"/>
                </a:cubicBezTo>
                <a:cubicBezTo>
                  <a:pt x="3353" y="865"/>
                  <a:pt x="3472" y="805"/>
                  <a:pt x="3531" y="746"/>
                </a:cubicBezTo>
                <a:cubicBezTo>
                  <a:pt x="3725" y="612"/>
                  <a:pt x="3904" y="493"/>
                  <a:pt x="3963" y="433"/>
                </a:cubicBezTo>
                <a:cubicBezTo>
                  <a:pt x="4097" y="373"/>
                  <a:pt x="4157" y="373"/>
                  <a:pt x="4157" y="373"/>
                </a:cubicBezTo>
                <a:cubicBezTo>
                  <a:pt x="4217" y="314"/>
                  <a:pt x="4276" y="239"/>
                  <a:pt x="4217" y="180"/>
                </a:cubicBezTo>
                <a:cubicBezTo>
                  <a:pt x="4217" y="61"/>
                  <a:pt x="4157" y="1"/>
                  <a:pt x="402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"/>
          <p:cNvSpPr/>
          <p:nvPr/>
        </p:nvSpPr>
        <p:spPr>
          <a:xfrm>
            <a:off x="1384989" y="1077329"/>
            <a:ext cx="52064" cy="192723"/>
          </a:xfrm>
          <a:custGeom>
            <a:avLst/>
            <a:gdLst/>
            <a:ahLst/>
            <a:cxnLst/>
            <a:rect l="l" t="t" r="r" b="b"/>
            <a:pathLst>
              <a:path w="1669" h="6178" extrusionOk="0">
                <a:moveTo>
                  <a:pt x="1296" y="1"/>
                </a:moveTo>
                <a:cubicBezTo>
                  <a:pt x="1237" y="1"/>
                  <a:pt x="1117" y="60"/>
                  <a:pt x="1117" y="120"/>
                </a:cubicBezTo>
                <a:lnTo>
                  <a:pt x="1117" y="433"/>
                </a:lnTo>
                <a:lnTo>
                  <a:pt x="1117" y="746"/>
                </a:lnTo>
                <a:lnTo>
                  <a:pt x="1117" y="1118"/>
                </a:lnTo>
                <a:lnTo>
                  <a:pt x="1117" y="1550"/>
                </a:lnTo>
                <a:cubicBezTo>
                  <a:pt x="1058" y="1669"/>
                  <a:pt x="1058" y="1863"/>
                  <a:pt x="1058" y="2042"/>
                </a:cubicBezTo>
                <a:cubicBezTo>
                  <a:pt x="1058" y="2235"/>
                  <a:pt x="998" y="2355"/>
                  <a:pt x="998" y="2533"/>
                </a:cubicBezTo>
                <a:cubicBezTo>
                  <a:pt x="998" y="2667"/>
                  <a:pt x="924" y="2727"/>
                  <a:pt x="924" y="2846"/>
                </a:cubicBezTo>
                <a:lnTo>
                  <a:pt x="864" y="3099"/>
                </a:lnTo>
                <a:cubicBezTo>
                  <a:pt x="864" y="3278"/>
                  <a:pt x="805" y="3472"/>
                  <a:pt x="745" y="3651"/>
                </a:cubicBezTo>
                <a:cubicBezTo>
                  <a:pt x="745" y="3844"/>
                  <a:pt x="685" y="3963"/>
                  <a:pt x="626" y="4157"/>
                </a:cubicBezTo>
                <a:cubicBezTo>
                  <a:pt x="626" y="4336"/>
                  <a:pt x="551" y="4470"/>
                  <a:pt x="492" y="4649"/>
                </a:cubicBezTo>
                <a:cubicBezTo>
                  <a:pt x="432" y="4768"/>
                  <a:pt x="373" y="4902"/>
                  <a:pt x="373" y="5081"/>
                </a:cubicBezTo>
                <a:cubicBezTo>
                  <a:pt x="313" y="5215"/>
                  <a:pt x="253" y="5334"/>
                  <a:pt x="179" y="5394"/>
                </a:cubicBezTo>
                <a:cubicBezTo>
                  <a:pt x="179" y="5513"/>
                  <a:pt x="119" y="5647"/>
                  <a:pt x="119" y="5706"/>
                </a:cubicBezTo>
                <a:cubicBezTo>
                  <a:pt x="60" y="5826"/>
                  <a:pt x="0" y="5960"/>
                  <a:pt x="0" y="5960"/>
                </a:cubicBezTo>
                <a:cubicBezTo>
                  <a:pt x="0" y="6019"/>
                  <a:pt x="0" y="6079"/>
                  <a:pt x="60" y="6138"/>
                </a:cubicBezTo>
                <a:cubicBezTo>
                  <a:pt x="84" y="6163"/>
                  <a:pt x="122" y="6178"/>
                  <a:pt x="162" y="6178"/>
                </a:cubicBezTo>
                <a:cubicBezTo>
                  <a:pt x="218" y="6178"/>
                  <a:pt x="278" y="6149"/>
                  <a:pt x="313" y="6079"/>
                </a:cubicBezTo>
                <a:cubicBezTo>
                  <a:pt x="313" y="6079"/>
                  <a:pt x="373" y="6019"/>
                  <a:pt x="432" y="5885"/>
                </a:cubicBezTo>
                <a:cubicBezTo>
                  <a:pt x="492" y="5826"/>
                  <a:pt x="551" y="5706"/>
                  <a:pt x="626" y="5647"/>
                </a:cubicBezTo>
                <a:cubicBezTo>
                  <a:pt x="685" y="5513"/>
                  <a:pt x="745" y="5394"/>
                  <a:pt x="805" y="5274"/>
                </a:cubicBezTo>
                <a:cubicBezTo>
                  <a:pt x="864" y="5140"/>
                  <a:pt x="924" y="4962"/>
                  <a:pt x="998" y="4842"/>
                </a:cubicBezTo>
                <a:cubicBezTo>
                  <a:pt x="1058" y="4708"/>
                  <a:pt x="1177" y="4530"/>
                  <a:pt x="1237" y="4336"/>
                </a:cubicBezTo>
                <a:cubicBezTo>
                  <a:pt x="1237" y="4157"/>
                  <a:pt x="1296" y="3963"/>
                  <a:pt x="1371" y="3785"/>
                </a:cubicBezTo>
                <a:cubicBezTo>
                  <a:pt x="1430" y="3591"/>
                  <a:pt x="1490" y="3412"/>
                  <a:pt x="1549" y="3219"/>
                </a:cubicBezTo>
                <a:lnTo>
                  <a:pt x="1549" y="2906"/>
                </a:lnTo>
                <a:cubicBezTo>
                  <a:pt x="1609" y="2846"/>
                  <a:pt x="1609" y="2727"/>
                  <a:pt x="1609" y="2667"/>
                </a:cubicBezTo>
                <a:cubicBezTo>
                  <a:pt x="1609" y="2474"/>
                  <a:pt x="1669" y="2295"/>
                  <a:pt x="1669" y="2101"/>
                </a:cubicBezTo>
                <a:lnTo>
                  <a:pt x="1669" y="1550"/>
                </a:lnTo>
                <a:cubicBezTo>
                  <a:pt x="1669" y="1356"/>
                  <a:pt x="1669" y="1237"/>
                  <a:pt x="1609" y="1044"/>
                </a:cubicBezTo>
                <a:lnTo>
                  <a:pt x="1609" y="671"/>
                </a:lnTo>
                <a:cubicBezTo>
                  <a:pt x="1549" y="552"/>
                  <a:pt x="1549" y="433"/>
                  <a:pt x="1549" y="373"/>
                </a:cubicBezTo>
                <a:cubicBezTo>
                  <a:pt x="1490" y="179"/>
                  <a:pt x="1490" y="120"/>
                  <a:pt x="1490" y="120"/>
                </a:cubicBezTo>
                <a:cubicBezTo>
                  <a:pt x="1490" y="60"/>
                  <a:pt x="1371" y="1"/>
                  <a:pt x="1296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1206991" y="1350597"/>
            <a:ext cx="63700" cy="101633"/>
          </a:xfrm>
          <a:custGeom>
            <a:avLst/>
            <a:gdLst/>
            <a:ahLst/>
            <a:cxnLst/>
            <a:rect l="l" t="t" r="r" b="b"/>
            <a:pathLst>
              <a:path w="2042" h="3258" extrusionOk="0">
                <a:moveTo>
                  <a:pt x="1833" y="0"/>
                </a:moveTo>
                <a:cubicBezTo>
                  <a:pt x="1792" y="0"/>
                  <a:pt x="1758" y="15"/>
                  <a:pt x="1728" y="45"/>
                </a:cubicBezTo>
                <a:cubicBezTo>
                  <a:pt x="1728" y="45"/>
                  <a:pt x="1609" y="239"/>
                  <a:pt x="1416" y="552"/>
                </a:cubicBezTo>
                <a:cubicBezTo>
                  <a:pt x="1416" y="611"/>
                  <a:pt x="1356" y="671"/>
                  <a:pt x="1356" y="790"/>
                </a:cubicBezTo>
                <a:cubicBezTo>
                  <a:pt x="1296" y="850"/>
                  <a:pt x="1237" y="924"/>
                  <a:pt x="1177" y="1043"/>
                </a:cubicBezTo>
                <a:cubicBezTo>
                  <a:pt x="1118" y="1103"/>
                  <a:pt x="1118" y="1162"/>
                  <a:pt x="1043" y="1297"/>
                </a:cubicBezTo>
                <a:cubicBezTo>
                  <a:pt x="984" y="1356"/>
                  <a:pt x="984" y="1475"/>
                  <a:pt x="924" y="1535"/>
                </a:cubicBezTo>
                <a:cubicBezTo>
                  <a:pt x="805" y="1729"/>
                  <a:pt x="671" y="1907"/>
                  <a:pt x="611" y="2041"/>
                </a:cubicBezTo>
                <a:cubicBezTo>
                  <a:pt x="552" y="2101"/>
                  <a:pt x="552" y="2161"/>
                  <a:pt x="492" y="2161"/>
                </a:cubicBezTo>
                <a:cubicBezTo>
                  <a:pt x="492" y="2220"/>
                  <a:pt x="492" y="2280"/>
                  <a:pt x="432" y="2280"/>
                </a:cubicBezTo>
                <a:cubicBezTo>
                  <a:pt x="373" y="2339"/>
                  <a:pt x="373" y="2473"/>
                  <a:pt x="298" y="2533"/>
                </a:cubicBezTo>
                <a:cubicBezTo>
                  <a:pt x="120" y="2786"/>
                  <a:pt x="60" y="2965"/>
                  <a:pt x="60" y="2965"/>
                </a:cubicBezTo>
                <a:cubicBezTo>
                  <a:pt x="0" y="3025"/>
                  <a:pt x="0" y="3084"/>
                  <a:pt x="60" y="3159"/>
                </a:cubicBezTo>
                <a:cubicBezTo>
                  <a:pt x="95" y="3229"/>
                  <a:pt x="150" y="3257"/>
                  <a:pt x="202" y="3257"/>
                </a:cubicBezTo>
                <a:cubicBezTo>
                  <a:pt x="239" y="3257"/>
                  <a:pt x="274" y="3243"/>
                  <a:pt x="298" y="3218"/>
                </a:cubicBezTo>
                <a:cubicBezTo>
                  <a:pt x="298" y="3218"/>
                  <a:pt x="492" y="3084"/>
                  <a:pt x="745" y="2846"/>
                </a:cubicBezTo>
                <a:cubicBezTo>
                  <a:pt x="745" y="2786"/>
                  <a:pt x="864" y="2712"/>
                  <a:pt x="924" y="2652"/>
                </a:cubicBezTo>
                <a:cubicBezTo>
                  <a:pt x="924" y="2593"/>
                  <a:pt x="984" y="2593"/>
                  <a:pt x="984" y="2533"/>
                </a:cubicBezTo>
                <a:lnTo>
                  <a:pt x="1118" y="2414"/>
                </a:lnTo>
                <a:cubicBezTo>
                  <a:pt x="1237" y="2220"/>
                  <a:pt x="1356" y="2041"/>
                  <a:pt x="1490" y="1848"/>
                </a:cubicBezTo>
                <a:cubicBezTo>
                  <a:pt x="1550" y="1788"/>
                  <a:pt x="1550" y="1669"/>
                  <a:pt x="1609" y="1535"/>
                </a:cubicBezTo>
                <a:cubicBezTo>
                  <a:pt x="1669" y="1475"/>
                  <a:pt x="1728" y="1356"/>
                  <a:pt x="1728" y="1297"/>
                </a:cubicBezTo>
                <a:cubicBezTo>
                  <a:pt x="1788" y="1162"/>
                  <a:pt x="1863" y="1043"/>
                  <a:pt x="1863" y="984"/>
                </a:cubicBezTo>
                <a:cubicBezTo>
                  <a:pt x="1922" y="924"/>
                  <a:pt x="1922" y="790"/>
                  <a:pt x="1922" y="730"/>
                </a:cubicBezTo>
                <a:cubicBezTo>
                  <a:pt x="2041" y="418"/>
                  <a:pt x="2041" y="179"/>
                  <a:pt x="2041" y="179"/>
                </a:cubicBezTo>
                <a:cubicBezTo>
                  <a:pt x="2041" y="105"/>
                  <a:pt x="2041" y="45"/>
                  <a:pt x="1982" y="45"/>
                </a:cubicBezTo>
                <a:cubicBezTo>
                  <a:pt x="1922" y="15"/>
                  <a:pt x="1874" y="0"/>
                  <a:pt x="1833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2"/>
          <p:cNvGrpSpPr/>
          <p:nvPr/>
        </p:nvGrpSpPr>
        <p:grpSpPr>
          <a:xfrm>
            <a:off x="877064" y="2755630"/>
            <a:ext cx="338809" cy="336313"/>
            <a:chOff x="999014" y="3047792"/>
            <a:chExt cx="338809" cy="336313"/>
          </a:xfrm>
        </p:grpSpPr>
        <p:sp>
          <p:nvSpPr>
            <p:cNvPr id="165" name="Google Shape;165;p2"/>
            <p:cNvSpPr/>
            <p:nvPr/>
          </p:nvSpPr>
          <p:spPr>
            <a:xfrm>
              <a:off x="1018542" y="3047792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99014" y="3054281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2"/>
          <p:cNvSpPr/>
          <p:nvPr/>
        </p:nvSpPr>
        <p:spPr>
          <a:xfrm>
            <a:off x="1023043" y="1617845"/>
            <a:ext cx="367103" cy="233027"/>
          </a:xfrm>
          <a:custGeom>
            <a:avLst/>
            <a:gdLst/>
            <a:ahLst/>
            <a:cxnLst/>
            <a:rect l="l" t="t" r="r" b="b"/>
            <a:pathLst>
              <a:path w="11768" h="7470" extrusionOk="0">
                <a:moveTo>
                  <a:pt x="4623" y="0"/>
                </a:moveTo>
                <a:cubicBezTo>
                  <a:pt x="1955" y="0"/>
                  <a:pt x="0" y="1999"/>
                  <a:pt x="1086" y="4394"/>
                </a:cubicBezTo>
                <a:cubicBezTo>
                  <a:pt x="2066" y="6577"/>
                  <a:pt x="7027" y="7470"/>
                  <a:pt x="9599" y="7470"/>
                </a:cubicBezTo>
                <a:cubicBezTo>
                  <a:pt x="10467" y="7470"/>
                  <a:pt x="11063" y="7368"/>
                  <a:pt x="11142" y="7180"/>
                </a:cubicBezTo>
                <a:cubicBezTo>
                  <a:pt x="11767" y="5824"/>
                  <a:pt x="9786" y="1161"/>
                  <a:pt x="6240" y="238"/>
                </a:cubicBezTo>
                <a:cubicBezTo>
                  <a:pt x="5686" y="76"/>
                  <a:pt x="5141" y="0"/>
                  <a:pt x="46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"/>
          <p:cNvSpPr/>
          <p:nvPr/>
        </p:nvSpPr>
        <p:spPr>
          <a:xfrm>
            <a:off x="1089894" y="1681482"/>
            <a:ext cx="311856" cy="201270"/>
          </a:xfrm>
          <a:custGeom>
            <a:avLst/>
            <a:gdLst/>
            <a:ahLst/>
            <a:cxnLst/>
            <a:rect l="l" t="t" r="r" b="b"/>
            <a:pathLst>
              <a:path w="9997" h="6452" extrusionOk="0">
                <a:moveTo>
                  <a:pt x="120" y="0"/>
                </a:moveTo>
                <a:cubicBezTo>
                  <a:pt x="120" y="0"/>
                  <a:pt x="60" y="60"/>
                  <a:pt x="0" y="60"/>
                </a:cubicBezTo>
                <a:cubicBezTo>
                  <a:pt x="0" y="120"/>
                  <a:pt x="60" y="179"/>
                  <a:pt x="120" y="239"/>
                </a:cubicBezTo>
                <a:cubicBezTo>
                  <a:pt x="120" y="239"/>
                  <a:pt x="254" y="298"/>
                  <a:pt x="566" y="373"/>
                </a:cubicBezTo>
                <a:cubicBezTo>
                  <a:pt x="864" y="492"/>
                  <a:pt x="1311" y="671"/>
                  <a:pt x="1803" y="864"/>
                </a:cubicBezTo>
                <a:cubicBezTo>
                  <a:pt x="2056" y="924"/>
                  <a:pt x="2354" y="1043"/>
                  <a:pt x="2607" y="1177"/>
                </a:cubicBezTo>
                <a:cubicBezTo>
                  <a:pt x="2920" y="1297"/>
                  <a:pt x="3233" y="1416"/>
                  <a:pt x="3546" y="1609"/>
                </a:cubicBezTo>
                <a:cubicBezTo>
                  <a:pt x="3844" y="1729"/>
                  <a:pt x="4157" y="1922"/>
                  <a:pt x="4470" y="2041"/>
                </a:cubicBezTo>
                <a:cubicBezTo>
                  <a:pt x="4782" y="2235"/>
                  <a:pt x="5095" y="2414"/>
                  <a:pt x="5408" y="2607"/>
                </a:cubicBezTo>
                <a:cubicBezTo>
                  <a:pt x="5706" y="2786"/>
                  <a:pt x="6079" y="2980"/>
                  <a:pt x="6332" y="3159"/>
                </a:cubicBezTo>
                <a:cubicBezTo>
                  <a:pt x="6645" y="3352"/>
                  <a:pt x="6958" y="3531"/>
                  <a:pt x="7196" y="3784"/>
                </a:cubicBezTo>
                <a:cubicBezTo>
                  <a:pt x="7330" y="3904"/>
                  <a:pt x="7449" y="3963"/>
                  <a:pt x="7568" y="4097"/>
                </a:cubicBezTo>
                <a:cubicBezTo>
                  <a:pt x="7762" y="4216"/>
                  <a:pt x="7881" y="4276"/>
                  <a:pt x="7941" y="4395"/>
                </a:cubicBezTo>
                <a:cubicBezTo>
                  <a:pt x="8194" y="4589"/>
                  <a:pt x="8447" y="4768"/>
                  <a:pt x="8626" y="5021"/>
                </a:cubicBezTo>
                <a:cubicBezTo>
                  <a:pt x="8820" y="5215"/>
                  <a:pt x="8939" y="5393"/>
                  <a:pt x="9133" y="5513"/>
                </a:cubicBezTo>
                <a:cubicBezTo>
                  <a:pt x="9252" y="5706"/>
                  <a:pt x="9371" y="5885"/>
                  <a:pt x="9431" y="6019"/>
                </a:cubicBezTo>
                <a:cubicBezTo>
                  <a:pt x="9684" y="6257"/>
                  <a:pt x="9743" y="6391"/>
                  <a:pt x="9743" y="6391"/>
                </a:cubicBezTo>
                <a:lnTo>
                  <a:pt x="9803" y="6391"/>
                </a:lnTo>
                <a:cubicBezTo>
                  <a:pt x="9803" y="6451"/>
                  <a:pt x="9877" y="6451"/>
                  <a:pt x="9937" y="6451"/>
                </a:cubicBezTo>
                <a:cubicBezTo>
                  <a:pt x="9997" y="6391"/>
                  <a:pt x="9997" y="6332"/>
                  <a:pt x="9997" y="6257"/>
                </a:cubicBezTo>
                <a:cubicBezTo>
                  <a:pt x="9997" y="6257"/>
                  <a:pt x="9877" y="6079"/>
                  <a:pt x="9684" y="5825"/>
                </a:cubicBezTo>
                <a:cubicBezTo>
                  <a:pt x="9565" y="5706"/>
                  <a:pt x="9505" y="5513"/>
                  <a:pt x="9371" y="5334"/>
                </a:cubicBezTo>
                <a:cubicBezTo>
                  <a:pt x="9192" y="5140"/>
                  <a:pt x="9058" y="4961"/>
                  <a:pt x="8879" y="4768"/>
                </a:cubicBezTo>
                <a:cubicBezTo>
                  <a:pt x="8686" y="4529"/>
                  <a:pt x="8447" y="4336"/>
                  <a:pt x="8194" y="4097"/>
                </a:cubicBezTo>
                <a:cubicBezTo>
                  <a:pt x="8134" y="4023"/>
                  <a:pt x="8015" y="3904"/>
                  <a:pt x="7822" y="3784"/>
                </a:cubicBezTo>
                <a:cubicBezTo>
                  <a:pt x="7702" y="3650"/>
                  <a:pt x="7568" y="3591"/>
                  <a:pt x="7449" y="3472"/>
                </a:cubicBezTo>
                <a:cubicBezTo>
                  <a:pt x="7196" y="3218"/>
                  <a:pt x="6898" y="3040"/>
                  <a:pt x="6585" y="2786"/>
                </a:cubicBezTo>
                <a:cubicBezTo>
                  <a:pt x="6272" y="2607"/>
                  <a:pt x="5959" y="2414"/>
                  <a:pt x="5647" y="2235"/>
                </a:cubicBezTo>
                <a:cubicBezTo>
                  <a:pt x="5334" y="2041"/>
                  <a:pt x="5036" y="1863"/>
                  <a:pt x="4663" y="1669"/>
                </a:cubicBezTo>
                <a:cubicBezTo>
                  <a:pt x="4350" y="1550"/>
                  <a:pt x="4038" y="1356"/>
                  <a:pt x="3725" y="1237"/>
                </a:cubicBezTo>
                <a:cubicBezTo>
                  <a:pt x="3546" y="1177"/>
                  <a:pt x="3412" y="1118"/>
                  <a:pt x="3233" y="984"/>
                </a:cubicBezTo>
                <a:cubicBezTo>
                  <a:pt x="3099" y="924"/>
                  <a:pt x="2920" y="924"/>
                  <a:pt x="2801" y="864"/>
                </a:cubicBezTo>
                <a:cubicBezTo>
                  <a:pt x="2488" y="745"/>
                  <a:pt x="2175" y="611"/>
                  <a:pt x="1922" y="552"/>
                </a:cubicBezTo>
                <a:cubicBezTo>
                  <a:pt x="864" y="179"/>
                  <a:pt x="120" y="0"/>
                  <a:pt x="120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1107550" y="1625238"/>
            <a:ext cx="129678" cy="147864"/>
          </a:xfrm>
          <a:custGeom>
            <a:avLst/>
            <a:gdLst/>
            <a:ahLst/>
            <a:cxnLst/>
            <a:rect l="l" t="t" r="r" b="b"/>
            <a:pathLst>
              <a:path w="4157" h="4740" extrusionOk="0">
                <a:moveTo>
                  <a:pt x="2414" y="1"/>
                </a:moveTo>
                <a:cubicBezTo>
                  <a:pt x="2354" y="1"/>
                  <a:pt x="2354" y="60"/>
                  <a:pt x="2354" y="120"/>
                </a:cubicBezTo>
                <a:cubicBezTo>
                  <a:pt x="2354" y="314"/>
                  <a:pt x="2354" y="433"/>
                  <a:pt x="2414" y="612"/>
                </a:cubicBezTo>
                <a:lnTo>
                  <a:pt x="2414" y="865"/>
                </a:lnTo>
                <a:cubicBezTo>
                  <a:pt x="2414" y="924"/>
                  <a:pt x="2473" y="1059"/>
                  <a:pt x="2473" y="1118"/>
                </a:cubicBezTo>
                <a:lnTo>
                  <a:pt x="2608" y="1610"/>
                </a:lnTo>
                <a:cubicBezTo>
                  <a:pt x="2667" y="1669"/>
                  <a:pt x="2667" y="1729"/>
                  <a:pt x="2727" y="1803"/>
                </a:cubicBezTo>
                <a:lnTo>
                  <a:pt x="2786" y="2042"/>
                </a:lnTo>
                <a:cubicBezTo>
                  <a:pt x="2846" y="2235"/>
                  <a:pt x="2906" y="2355"/>
                  <a:pt x="2980" y="2474"/>
                </a:cubicBezTo>
                <a:lnTo>
                  <a:pt x="3099" y="2727"/>
                </a:lnTo>
                <a:cubicBezTo>
                  <a:pt x="3099" y="2787"/>
                  <a:pt x="3159" y="2846"/>
                  <a:pt x="3218" y="2980"/>
                </a:cubicBezTo>
                <a:cubicBezTo>
                  <a:pt x="3278" y="3100"/>
                  <a:pt x="3352" y="3219"/>
                  <a:pt x="3472" y="3353"/>
                </a:cubicBezTo>
                <a:cubicBezTo>
                  <a:pt x="3478" y="3373"/>
                  <a:pt x="3486" y="3393"/>
                  <a:pt x="3494" y="3412"/>
                </a:cubicBezTo>
                <a:lnTo>
                  <a:pt x="3159" y="3412"/>
                </a:lnTo>
                <a:cubicBezTo>
                  <a:pt x="3099" y="3412"/>
                  <a:pt x="2980" y="3472"/>
                  <a:pt x="2906" y="3472"/>
                </a:cubicBezTo>
                <a:lnTo>
                  <a:pt x="2667" y="3472"/>
                </a:lnTo>
                <a:cubicBezTo>
                  <a:pt x="2533" y="3532"/>
                  <a:pt x="2473" y="3532"/>
                  <a:pt x="2414" y="3532"/>
                </a:cubicBezTo>
                <a:cubicBezTo>
                  <a:pt x="2235" y="3591"/>
                  <a:pt x="2101" y="3666"/>
                  <a:pt x="1922" y="3666"/>
                </a:cubicBezTo>
                <a:cubicBezTo>
                  <a:pt x="1609" y="3785"/>
                  <a:pt x="1297" y="3904"/>
                  <a:pt x="984" y="4038"/>
                </a:cubicBezTo>
                <a:cubicBezTo>
                  <a:pt x="805" y="4098"/>
                  <a:pt x="671" y="4217"/>
                  <a:pt x="492" y="4276"/>
                </a:cubicBezTo>
                <a:cubicBezTo>
                  <a:pt x="373" y="4336"/>
                  <a:pt x="239" y="4470"/>
                  <a:pt x="60" y="4530"/>
                </a:cubicBezTo>
                <a:cubicBezTo>
                  <a:pt x="60" y="4530"/>
                  <a:pt x="0" y="4589"/>
                  <a:pt x="60" y="4649"/>
                </a:cubicBezTo>
                <a:cubicBezTo>
                  <a:pt x="60" y="4691"/>
                  <a:pt x="89" y="4740"/>
                  <a:pt x="127" y="4740"/>
                </a:cubicBezTo>
                <a:cubicBezTo>
                  <a:pt x="144" y="4740"/>
                  <a:pt x="161" y="4731"/>
                  <a:pt x="179" y="4708"/>
                </a:cubicBezTo>
                <a:cubicBezTo>
                  <a:pt x="492" y="4589"/>
                  <a:pt x="805" y="4470"/>
                  <a:pt x="1118" y="4336"/>
                </a:cubicBezTo>
                <a:cubicBezTo>
                  <a:pt x="1416" y="4217"/>
                  <a:pt x="1729" y="4157"/>
                  <a:pt x="2041" y="4038"/>
                </a:cubicBezTo>
                <a:lnTo>
                  <a:pt x="2235" y="4038"/>
                </a:lnTo>
                <a:cubicBezTo>
                  <a:pt x="2354" y="3964"/>
                  <a:pt x="2414" y="3964"/>
                  <a:pt x="2473" y="3964"/>
                </a:cubicBezTo>
                <a:cubicBezTo>
                  <a:pt x="2533" y="3904"/>
                  <a:pt x="2667" y="3904"/>
                  <a:pt x="2727" y="3904"/>
                </a:cubicBezTo>
                <a:lnTo>
                  <a:pt x="2980" y="3844"/>
                </a:lnTo>
                <a:lnTo>
                  <a:pt x="4023" y="3844"/>
                </a:lnTo>
                <a:cubicBezTo>
                  <a:pt x="4157" y="3725"/>
                  <a:pt x="4157" y="3591"/>
                  <a:pt x="4097" y="3532"/>
                </a:cubicBezTo>
                <a:cubicBezTo>
                  <a:pt x="4023" y="3412"/>
                  <a:pt x="3904" y="3293"/>
                  <a:pt x="3844" y="3159"/>
                </a:cubicBezTo>
                <a:cubicBezTo>
                  <a:pt x="3725" y="3040"/>
                  <a:pt x="3650" y="2846"/>
                  <a:pt x="3591" y="2727"/>
                </a:cubicBezTo>
                <a:cubicBezTo>
                  <a:pt x="3531" y="2667"/>
                  <a:pt x="3472" y="2608"/>
                  <a:pt x="3472" y="2548"/>
                </a:cubicBezTo>
                <a:lnTo>
                  <a:pt x="3352" y="2355"/>
                </a:lnTo>
                <a:lnTo>
                  <a:pt x="3218" y="2101"/>
                </a:lnTo>
                <a:cubicBezTo>
                  <a:pt x="3218" y="2042"/>
                  <a:pt x="3159" y="1982"/>
                  <a:pt x="3159" y="1923"/>
                </a:cubicBezTo>
                <a:lnTo>
                  <a:pt x="3040" y="1669"/>
                </a:lnTo>
                <a:cubicBezTo>
                  <a:pt x="3040" y="1610"/>
                  <a:pt x="2980" y="1550"/>
                  <a:pt x="2980" y="1491"/>
                </a:cubicBezTo>
                <a:lnTo>
                  <a:pt x="2786" y="984"/>
                </a:lnTo>
                <a:cubicBezTo>
                  <a:pt x="2786" y="924"/>
                  <a:pt x="2727" y="865"/>
                  <a:pt x="2727" y="805"/>
                </a:cubicBezTo>
                <a:lnTo>
                  <a:pt x="2667" y="552"/>
                </a:lnTo>
                <a:cubicBezTo>
                  <a:pt x="2667" y="433"/>
                  <a:pt x="2608" y="239"/>
                  <a:pt x="2533" y="120"/>
                </a:cubicBezTo>
                <a:lnTo>
                  <a:pt x="2533" y="60"/>
                </a:lnTo>
                <a:cubicBezTo>
                  <a:pt x="2533" y="60"/>
                  <a:pt x="2473" y="1"/>
                  <a:pt x="2414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"/>
          <p:cNvSpPr/>
          <p:nvPr/>
        </p:nvSpPr>
        <p:spPr>
          <a:xfrm>
            <a:off x="1173091" y="1666790"/>
            <a:ext cx="155226" cy="156006"/>
          </a:xfrm>
          <a:custGeom>
            <a:avLst/>
            <a:gdLst/>
            <a:ahLst/>
            <a:cxnLst/>
            <a:rect l="l" t="t" r="r" b="b"/>
            <a:pathLst>
              <a:path w="4976" h="5001" extrusionOk="0">
                <a:moveTo>
                  <a:pt x="3595" y="0"/>
                </a:moveTo>
                <a:cubicBezTo>
                  <a:pt x="3580" y="0"/>
                  <a:pt x="3563" y="7"/>
                  <a:pt x="3546" y="25"/>
                </a:cubicBezTo>
                <a:cubicBezTo>
                  <a:pt x="3486" y="25"/>
                  <a:pt x="3412" y="99"/>
                  <a:pt x="3412" y="159"/>
                </a:cubicBezTo>
                <a:lnTo>
                  <a:pt x="3486" y="650"/>
                </a:lnTo>
                <a:cubicBezTo>
                  <a:pt x="3546" y="769"/>
                  <a:pt x="3546" y="844"/>
                  <a:pt x="3546" y="903"/>
                </a:cubicBezTo>
                <a:lnTo>
                  <a:pt x="3605" y="1142"/>
                </a:lnTo>
                <a:cubicBezTo>
                  <a:pt x="3665" y="1335"/>
                  <a:pt x="3665" y="1514"/>
                  <a:pt x="3724" y="1708"/>
                </a:cubicBezTo>
                <a:cubicBezTo>
                  <a:pt x="3784" y="1827"/>
                  <a:pt x="3784" y="2021"/>
                  <a:pt x="3859" y="2200"/>
                </a:cubicBezTo>
                <a:lnTo>
                  <a:pt x="4037" y="2706"/>
                </a:lnTo>
                <a:lnTo>
                  <a:pt x="4156" y="3198"/>
                </a:lnTo>
                <a:cubicBezTo>
                  <a:pt x="4244" y="3401"/>
                  <a:pt x="4324" y="3604"/>
                  <a:pt x="4403" y="3823"/>
                </a:cubicBezTo>
                <a:lnTo>
                  <a:pt x="3546" y="3823"/>
                </a:lnTo>
                <a:cubicBezTo>
                  <a:pt x="3352" y="3883"/>
                  <a:pt x="3173" y="3883"/>
                  <a:pt x="2920" y="3943"/>
                </a:cubicBezTo>
                <a:lnTo>
                  <a:pt x="2667" y="3943"/>
                </a:lnTo>
                <a:cubicBezTo>
                  <a:pt x="2548" y="4002"/>
                  <a:pt x="2488" y="4002"/>
                  <a:pt x="2369" y="4002"/>
                </a:cubicBezTo>
                <a:cubicBezTo>
                  <a:pt x="1996" y="4121"/>
                  <a:pt x="1549" y="4255"/>
                  <a:pt x="1177" y="4375"/>
                </a:cubicBezTo>
                <a:cubicBezTo>
                  <a:pt x="998" y="4434"/>
                  <a:pt x="805" y="4494"/>
                  <a:pt x="626" y="4568"/>
                </a:cubicBezTo>
                <a:cubicBezTo>
                  <a:pt x="432" y="4628"/>
                  <a:pt x="253" y="4687"/>
                  <a:pt x="60" y="4747"/>
                </a:cubicBezTo>
                <a:cubicBezTo>
                  <a:pt x="60" y="4807"/>
                  <a:pt x="0" y="4866"/>
                  <a:pt x="0" y="4941"/>
                </a:cubicBezTo>
                <a:cubicBezTo>
                  <a:pt x="60" y="5000"/>
                  <a:pt x="134" y="5000"/>
                  <a:pt x="194" y="5000"/>
                </a:cubicBezTo>
                <a:cubicBezTo>
                  <a:pt x="566" y="4866"/>
                  <a:pt x="939" y="4747"/>
                  <a:pt x="1311" y="4687"/>
                </a:cubicBezTo>
                <a:cubicBezTo>
                  <a:pt x="1683" y="4568"/>
                  <a:pt x="2056" y="4494"/>
                  <a:pt x="2428" y="4434"/>
                </a:cubicBezTo>
                <a:cubicBezTo>
                  <a:pt x="2548" y="4375"/>
                  <a:pt x="2607" y="4375"/>
                  <a:pt x="2741" y="4375"/>
                </a:cubicBezTo>
                <a:cubicBezTo>
                  <a:pt x="2801" y="4375"/>
                  <a:pt x="2920" y="4315"/>
                  <a:pt x="2980" y="4315"/>
                </a:cubicBezTo>
                <a:cubicBezTo>
                  <a:pt x="3233" y="4315"/>
                  <a:pt x="3412" y="4255"/>
                  <a:pt x="3605" y="4255"/>
                </a:cubicBezTo>
                <a:lnTo>
                  <a:pt x="4410" y="4255"/>
                </a:lnTo>
                <a:lnTo>
                  <a:pt x="4723" y="4315"/>
                </a:lnTo>
                <a:lnTo>
                  <a:pt x="4842" y="4315"/>
                </a:lnTo>
                <a:cubicBezTo>
                  <a:pt x="4901" y="4255"/>
                  <a:pt x="4976" y="4121"/>
                  <a:pt x="4976" y="4002"/>
                </a:cubicBezTo>
                <a:cubicBezTo>
                  <a:pt x="4663" y="3376"/>
                  <a:pt x="4469" y="2706"/>
                  <a:pt x="4231" y="2080"/>
                </a:cubicBezTo>
                <a:cubicBezTo>
                  <a:pt x="4156" y="1887"/>
                  <a:pt x="4097" y="1768"/>
                  <a:pt x="4097" y="1589"/>
                </a:cubicBezTo>
                <a:cubicBezTo>
                  <a:pt x="4037" y="1395"/>
                  <a:pt x="3978" y="1276"/>
                  <a:pt x="3918" y="1082"/>
                </a:cubicBezTo>
                <a:lnTo>
                  <a:pt x="3859" y="844"/>
                </a:lnTo>
                <a:cubicBezTo>
                  <a:pt x="3859" y="769"/>
                  <a:pt x="3784" y="710"/>
                  <a:pt x="3784" y="591"/>
                </a:cubicBezTo>
                <a:lnTo>
                  <a:pt x="3665" y="99"/>
                </a:lnTo>
                <a:cubicBezTo>
                  <a:pt x="3665" y="46"/>
                  <a:pt x="3634" y="0"/>
                  <a:pt x="359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2"/>
          <p:cNvGrpSpPr/>
          <p:nvPr/>
        </p:nvGrpSpPr>
        <p:grpSpPr>
          <a:xfrm>
            <a:off x="7444886" y="967090"/>
            <a:ext cx="361363" cy="282159"/>
            <a:chOff x="7289361" y="1060140"/>
            <a:chExt cx="361363" cy="282159"/>
          </a:xfrm>
        </p:grpSpPr>
        <p:sp>
          <p:nvSpPr>
            <p:cNvPr id="172" name="Google Shape;172;p2"/>
            <p:cNvSpPr/>
            <p:nvPr/>
          </p:nvSpPr>
          <p:spPr>
            <a:xfrm>
              <a:off x="7289361" y="1096670"/>
              <a:ext cx="355311" cy="245629"/>
            </a:xfrm>
            <a:custGeom>
              <a:avLst/>
              <a:gdLst/>
              <a:ahLst/>
              <a:cxnLst/>
              <a:rect l="l" t="t" r="r" b="b"/>
              <a:pathLst>
                <a:path w="11390" h="7874" extrusionOk="0">
                  <a:moveTo>
                    <a:pt x="9762" y="1"/>
                  </a:moveTo>
                  <a:cubicBezTo>
                    <a:pt x="7516" y="1"/>
                    <a:pt x="1759" y="1272"/>
                    <a:pt x="842" y="3716"/>
                  </a:cubicBezTo>
                  <a:cubicBezTo>
                    <a:pt x="0" y="6087"/>
                    <a:pt x="1838" y="7873"/>
                    <a:pt x="4313" y="7873"/>
                  </a:cubicBezTo>
                  <a:cubicBezTo>
                    <a:pt x="4948" y="7873"/>
                    <a:pt x="5625" y="7755"/>
                    <a:pt x="6309" y="7500"/>
                  </a:cubicBezTo>
                  <a:cubicBezTo>
                    <a:pt x="9781" y="6263"/>
                    <a:pt x="11390" y="1481"/>
                    <a:pt x="10645" y="185"/>
                  </a:cubicBezTo>
                  <a:cubicBezTo>
                    <a:pt x="10578" y="62"/>
                    <a:pt x="10254" y="1"/>
                    <a:pt x="9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7354184" y="1060140"/>
              <a:ext cx="296540" cy="224042"/>
            </a:xfrm>
            <a:custGeom>
              <a:avLst/>
              <a:gdLst/>
              <a:ahLst/>
              <a:cxnLst/>
              <a:rect l="l" t="t" r="r" b="b"/>
              <a:pathLst>
                <a:path w="9506" h="7182" extrusionOk="0">
                  <a:moveTo>
                    <a:pt x="9343" y="0"/>
                  </a:moveTo>
                  <a:cubicBezTo>
                    <a:pt x="9312" y="0"/>
                    <a:pt x="9282" y="15"/>
                    <a:pt x="9252" y="45"/>
                  </a:cubicBezTo>
                  <a:cubicBezTo>
                    <a:pt x="9252" y="45"/>
                    <a:pt x="9133" y="239"/>
                    <a:pt x="8939" y="477"/>
                  </a:cubicBezTo>
                  <a:cubicBezTo>
                    <a:pt x="8880" y="611"/>
                    <a:pt x="8820" y="790"/>
                    <a:pt x="8626" y="984"/>
                  </a:cubicBezTo>
                  <a:cubicBezTo>
                    <a:pt x="8507" y="1162"/>
                    <a:pt x="8388" y="1356"/>
                    <a:pt x="8194" y="1535"/>
                  </a:cubicBezTo>
                  <a:cubicBezTo>
                    <a:pt x="8015" y="1788"/>
                    <a:pt x="7822" y="1967"/>
                    <a:pt x="7583" y="2220"/>
                  </a:cubicBezTo>
                  <a:cubicBezTo>
                    <a:pt x="7509" y="2339"/>
                    <a:pt x="7390" y="2414"/>
                    <a:pt x="7271" y="2533"/>
                  </a:cubicBezTo>
                  <a:cubicBezTo>
                    <a:pt x="7137" y="2652"/>
                    <a:pt x="7017" y="2786"/>
                    <a:pt x="6898" y="2906"/>
                  </a:cubicBezTo>
                  <a:cubicBezTo>
                    <a:pt x="6645" y="3084"/>
                    <a:pt x="6332" y="3338"/>
                    <a:pt x="6094" y="3531"/>
                  </a:cubicBezTo>
                  <a:cubicBezTo>
                    <a:pt x="5781" y="3770"/>
                    <a:pt x="5528" y="3963"/>
                    <a:pt x="5215" y="4202"/>
                  </a:cubicBezTo>
                  <a:cubicBezTo>
                    <a:pt x="4902" y="4395"/>
                    <a:pt x="4604" y="4574"/>
                    <a:pt x="4291" y="4768"/>
                  </a:cubicBezTo>
                  <a:cubicBezTo>
                    <a:pt x="3978" y="4946"/>
                    <a:pt x="3665" y="5140"/>
                    <a:pt x="3412" y="5319"/>
                  </a:cubicBezTo>
                  <a:cubicBezTo>
                    <a:pt x="3114" y="5513"/>
                    <a:pt x="2801" y="5632"/>
                    <a:pt x="2548" y="5825"/>
                  </a:cubicBezTo>
                  <a:cubicBezTo>
                    <a:pt x="2235" y="5945"/>
                    <a:pt x="1997" y="6064"/>
                    <a:pt x="1744" y="6198"/>
                  </a:cubicBezTo>
                  <a:cubicBezTo>
                    <a:pt x="1252" y="6436"/>
                    <a:pt x="805" y="6630"/>
                    <a:pt x="507" y="6749"/>
                  </a:cubicBezTo>
                  <a:cubicBezTo>
                    <a:pt x="254" y="6883"/>
                    <a:pt x="60" y="6943"/>
                    <a:pt x="60" y="6943"/>
                  </a:cubicBezTo>
                  <a:cubicBezTo>
                    <a:pt x="1" y="7002"/>
                    <a:pt x="1" y="7062"/>
                    <a:pt x="1" y="7062"/>
                  </a:cubicBezTo>
                  <a:cubicBezTo>
                    <a:pt x="1" y="7121"/>
                    <a:pt x="60" y="7181"/>
                    <a:pt x="135" y="7181"/>
                  </a:cubicBezTo>
                  <a:cubicBezTo>
                    <a:pt x="135" y="7181"/>
                    <a:pt x="880" y="6943"/>
                    <a:pt x="1863" y="6511"/>
                  </a:cubicBezTo>
                  <a:cubicBezTo>
                    <a:pt x="2116" y="6377"/>
                    <a:pt x="2429" y="6257"/>
                    <a:pt x="2667" y="6138"/>
                  </a:cubicBezTo>
                  <a:cubicBezTo>
                    <a:pt x="2861" y="6064"/>
                    <a:pt x="2980" y="6004"/>
                    <a:pt x="3114" y="5945"/>
                  </a:cubicBezTo>
                  <a:cubicBezTo>
                    <a:pt x="3293" y="5825"/>
                    <a:pt x="3412" y="5766"/>
                    <a:pt x="3606" y="5691"/>
                  </a:cubicBezTo>
                  <a:cubicBezTo>
                    <a:pt x="3919" y="5513"/>
                    <a:pt x="4231" y="5319"/>
                    <a:pt x="4529" y="5140"/>
                  </a:cubicBezTo>
                  <a:cubicBezTo>
                    <a:pt x="4842" y="4946"/>
                    <a:pt x="5155" y="4768"/>
                    <a:pt x="5468" y="4514"/>
                  </a:cubicBezTo>
                  <a:cubicBezTo>
                    <a:pt x="5781" y="4336"/>
                    <a:pt x="6019" y="4082"/>
                    <a:pt x="6332" y="3904"/>
                  </a:cubicBezTo>
                  <a:cubicBezTo>
                    <a:pt x="6645" y="3650"/>
                    <a:pt x="6898" y="3397"/>
                    <a:pt x="7137" y="3159"/>
                  </a:cubicBezTo>
                  <a:cubicBezTo>
                    <a:pt x="7271" y="3025"/>
                    <a:pt x="7390" y="2906"/>
                    <a:pt x="7509" y="2846"/>
                  </a:cubicBezTo>
                  <a:cubicBezTo>
                    <a:pt x="7643" y="2712"/>
                    <a:pt x="7762" y="2593"/>
                    <a:pt x="7881" y="2473"/>
                  </a:cubicBezTo>
                  <a:cubicBezTo>
                    <a:pt x="8075" y="2220"/>
                    <a:pt x="8254" y="1967"/>
                    <a:pt x="8447" y="1788"/>
                  </a:cubicBezTo>
                  <a:cubicBezTo>
                    <a:pt x="8626" y="1535"/>
                    <a:pt x="8760" y="1356"/>
                    <a:pt x="8880" y="1162"/>
                  </a:cubicBezTo>
                  <a:cubicBezTo>
                    <a:pt x="8999" y="984"/>
                    <a:pt x="9133" y="790"/>
                    <a:pt x="9192" y="611"/>
                  </a:cubicBezTo>
                  <a:cubicBezTo>
                    <a:pt x="9371" y="358"/>
                    <a:pt x="9446" y="179"/>
                    <a:pt x="9446" y="179"/>
                  </a:cubicBezTo>
                  <a:cubicBezTo>
                    <a:pt x="9505" y="105"/>
                    <a:pt x="9446" y="45"/>
                    <a:pt x="9446" y="45"/>
                  </a:cubicBezTo>
                  <a:cubicBezTo>
                    <a:pt x="9408" y="15"/>
                    <a:pt x="9375" y="0"/>
                    <a:pt x="934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365820" y="1191191"/>
              <a:ext cx="129678" cy="141781"/>
            </a:xfrm>
            <a:custGeom>
              <a:avLst/>
              <a:gdLst/>
              <a:ahLst/>
              <a:cxnLst/>
              <a:rect l="l" t="t" r="r" b="b"/>
              <a:pathLst>
                <a:path w="4157" h="4545" extrusionOk="0">
                  <a:moveTo>
                    <a:pt x="134" y="1"/>
                  </a:moveTo>
                  <a:cubicBezTo>
                    <a:pt x="60" y="1"/>
                    <a:pt x="0" y="1"/>
                    <a:pt x="0" y="75"/>
                  </a:cubicBezTo>
                  <a:cubicBezTo>
                    <a:pt x="0" y="135"/>
                    <a:pt x="0" y="194"/>
                    <a:pt x="60" y="194"/>
                  </a:cubicBezTo>
                  <a:cubicBezTo>
                    <a:pt x="194" y="313"/>
                    <a:pt x="372" y="373"/>
                    <a:pt x="507" y="448"/>
                  </a:cubicBezTo>
                  <a:cubicBezTo>
                    <a:pt x="685" y="507"/>
                    <a:pt x="804" y="567"/>
                    <a:pt x="998" y="626"/>
                  </a:cubicBezTo>
                  <a:cubicBezTo>
                    <a:pt x="1311" y="745"/>
                    <a:pt x="1624" y="820"/>
                    <a:pt x="1922" y="939"/>
                  </a:cubicBezTo>
                  <a:cubicBezTo>
                    <a:pt x="2115" y="939"/>
                    <a:pt x="2294" y="999"/>
                    <a:pt x="2428" y="999"/>
                  </a:cubicBezTo>
                  <a:cubicBezTo>
                    <a:pt x="2547" y="999"/>
                    <a:pt x="2607" y="1058"/>
                    <a:pt x="2667" y="1058"/>
                  </a:cubicBezTo>
                  <a:lnTo>
                    <a:pt x="3566" y="1058"/>
                  </a:lnTo>
                  <a:cubicBezTo>
                    <a:pt x="3559" y="1077"/>
                    <a:pt x="3553" y="1097"/>
                    <a:pt x="3546" y="1118"/>
                  </a:cubicBezTo>
                  <a:cubicBezTo>
                    <a:pt x="3412" y="1252"/>
                    <a:pt x="3352" y="1431"/>
                    <a:pt x="3292" y="1565"/>
                  </a:cubicBezTo>
                  <a:cubicBezTo>
                    <a:pt x="3233" y="1624"/>
                    <a:pt x="3233" y="1684"/>
                    <a:pt x="3173" y="1803"/>
                  </a:cubicBezTo>
                  <a:lnTo>
                    <a:pt x="3114" y="1997"/>
                  </a:lnTo>
                  <a:cubicBezTo>
                    <a:pt x="3039" y="2176"/>
                    <a:pt x="2980" y="2310"/>
                    <a:pt x="2920" y="2488"/>
                  </a:cubicBezTo>
                  <a:lnTo>
                    <a:pt x="2860" y="2742"/>
                  </a:lnTo>
                  <a:cubicBezTo>
                    <a:pt x="2860" y="2801"/>
                    <a:pt x="2801" y="2861"/>
                    <a:pt x="2801" y="2980"/>
                  </a:cubicBezTo>
                  <a:lnTo>
                    <a:pt x="2741" y="3427"/>
                  </a:lnTo>
                  <a:cubicBezTo>
                    <a:pt x="2741" y="3546"/>
                    <a:pt x="2667" y="3606"/>
                    <a:pt x="2667" y="3665"/>
                  </a:cubicBezTo>
                  <a:lnTo>
                    <a:pt x="2667" y="3919"/>
                  </a:lnTo>
                  <a:cubicBezTo>
                    <a:pt x="2667" y="4097"/>
                    <a:pt x="2607" y="4291"/>
                    <a:pt x="2607" y="4410"/>
                  </a:cubicBezTo>
                  <a:cubicBezTo>
                    <a:pt x="2607" y="4470"/>
                    <a:pt x="2667" y="4544"/>
                    <a:pt x="2741" y="4544"/>
                  </a:cubicBezTo>
                  <a:cubicBezTo>
                    <a:pt x="2801" y="4544"/>
                    <a:pt x="2860" y="4544"/>
                    <a:pt x="2860" y="4470"/>
                  </a:cubicBezTo>
                  <a:cubicBezTo>
                    <a:pt x="2860" y="4291"/>
                    <a:pt x="2920" y="4097"/>
                    <a:pt x="2920" y="3978"/>
                  </a:cubicBezTo>
                  <a:lnTo>
                    <a:pt x="2980" y="3725"/>
                  </a:lnTo>
                  <a:cubicBezTo>
                    <a:pt x="2980" y="3665"/>
                    <a:pt x="3039" y="3606"/>
                    <a:pt x="3039" y="3487"/>
                  </a:cubicBezTo>
                  <a:lnTo>
                    <a:pt x="3173" y="3055"/>
                  </a:lnTo>
                  <a:cubicBezTo>
                    <a:pt x="3173" y="2980"/>
                    <a:pt x="3233" y="2920"/>
                    <a:pt x="3233" y="2801"/>
                  </a:cubicBezTo>
                  <a:lnTo>
                    <a:pt x="3292" y="2608"/>
                  </a:lnTo>
                  <a:cubicBezTo>
                    <a:pt x="3352" y="2548"/>
                    <a:pt x="3352" y="2429"/>
                    <a:pt x="3352" y="2369"/>
                  </a:cubicBezTo>
                  <a:lnTo>
                    <a:pt x="3486" y="2176"/>
                  </a:lnTo>
                  <a:lnTo>
                    <a:pt x="3546" y="1937"/>
                  </a:lnTo>
                  <a:cubicBezTo>
                    <a:pt x="3605" y="1863"/>
                    <a:pt x="3605" y="1803"/>
                    <a:pt x="3665" y="1744"/>
                  </a:cubicBezTo>
                  <a:cubicBezTo>
                    <a:pt x="3724" y="1624"/>
                    <a:pt x="3784" y="1431"/>
                    <a:pt x="3918" y="1312"/>
                  </a:cubicBezTo>
                  <a:cubicBezTo>
                    <a:pt x="3978" y="1192"/>
                    <a:pt x="4037" y="1058"/>
                    <a:pt x="4097" y="939"/>
                  </a:cubicBezTo>
                  <a:cubicBezTo>
                    <a:pt x="4156" y="880"/>
                    <a:pt x="4156" y="820"/>
                    <a:pt x="4156" y="745"/>
                  </a:cubicBezTo>
                  <a:cubicBezTo>
                    <a:pt x="4156" y="626"/>
                    <a:pt x="4037" y="567"/>
                    <a:pt x="3918" y="567"/>
                  </a:cubicBezTo>
                  <a:lnTo>
                    <a:pt x="3665" y="626"/>
                  </a:lnTo>
                  <a:lnTo>
                    <a:pt x="3412" y="626"/>
                  </a:lnTo>
                  <a:cubicBezTo>
                    <a:pt x="3372" y="626"/>
                    <a:pt x="3332" y="653"/>
                    <a:pt x="3292" y="653"/>
                  </a:cubicBezTo>
                  <a:cubicBezTo>
                    <a:pt x="3273" y="653"/>
                    <a:pt x="3253" y="646"/>
                    <a:pt x="3233" y="626"/>
                  </a:cubicBezTo>
                  <a:lnTo>
                    <a:pt x="2488" y="626"/>
                  </a:lnTo>
                  <a:cubicBezTo>
                    <a:pt x="2428" y="626"/>
                    <a:pt x="2369" y="567"/>
                    <a:pt x="2235" y="567"/>
                  </a:cubicBezTo>
                  <a:lnTo>
                    <a:pt x="2056" y="567"/>
                  </a:lnTo>
                  <a:cubicBezTo>
                    <a:pt x="1683" y="507"/>
                    <a:pt x="1371" y="373"/>
                    <a:pt x="1058" y="313"/>
                  </a:cubicBezTo>
                  <a:cubicBezTo>
                    <a:pt x="745" y="254"/>
                    <a:pt x="432" y="135"/>
                    <a:pt x="13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7425745" y="1137286"/>
              <a:ext cx="157129" cy="146897"/>
            </a:xfrm>
            <a:custGeom>
              <a:avLst/>
              <a:gdLst/>
              <a:ahLst/>
              <a:cxnLst/>
              <a:rect l="l" t="t" r="r" b="b"/>
              <a:pathLst>
                <a:path w="5037" h="4709" extrusionOk="0">
                  <a:moveTo>
                    <a:pt x="194" y="0"/>
                  </a:moveTo>
                  <a:cubicBezTo>
                    <a:pt x="135" y="0"/>
                    <a:pt x="75" y="0"/>
                    <a:pt x="75" y="60"/>
                  </a:cubicBezTo>
                  <a:cubicBezTo>
                    <a:pt x="1" y="120"/>
                    <a:pt x="75" y="179"/>
                    <a:pt x="135" y="179"/>
                  </a:cubicBezTo>
                  <a:cubicBezTo>
                    <a:pt x="314" y="313"/>
                    <a:pt x="507" y="373"/>
                    <a:pt x="686" y="373"/>
                  </a:cubicBezTo>
                  <a:cubicBezTo>
                    <a:pt x="880" y="433"/>
                    <a:pt x="1059" y="492"/>
                    <a:pt x="1252" y="552"/>
                  </a:cubicBezTo>
                  <a:cubicBezTo>
                    <a:pt x="1625" y="611"/>
                    <a:pt x="2057" y="745"/>
                    <a:pt x="2429" y="805"/>
                  </a:cubicBezTo>
                  <a:lnTo>
                    <a:pt x="2742" y="805"/>
                  </a:lnTo>
                  <a:cubicBezTo>
                    <a:pt x="2861" y="805"/>
                    <a:pt x="2921" y="865"/>
                    <a:pt x="3055" y="865"/>
                  </a:cubicBezTo>
                  <a:lnTo>
                    <a:pt x="4232" y="865"/>
                  </a:lnTo>
                  <a:cubicBezTo>
                    <a:pt x="4341" y="865"/>
                    <a:pt x="4451" y="865"/>
                    <a:pt x="4526" y="818"/>
                  </a:cubicBezTo>
                  <a:lnTo>
                    <a:pt x="4526" y="818"/>
                  </a:lnTo>
                  <a:cubicBezTo>
                    <a:pt x="4464" y="1045"/>
                    <a:pt x="4391" y="1281"/>
                    <a:pt x="4351" y="1490"/>
                  </a:cubicBezTo>
                  <a:lnTo>
                    <a:pt x="4172" y="1982"/>
                  </a:lnTo>
                  <a:lnTo>
                    <a:pt x="4098" y="2473"/>
                  </a:lnTo>
                  <a:cubicBezTo>
                    <a:pt x="4038" y="2667"/>
                    <a:pt x="4038" y="2846"/>
                    <a:pt x="3978" y="3040"/>
                  </a:cubicBezTo>
                  <a:cubicBezTo>
                    <a:pt x="3978" y="3159"/>
                    <a:pt x="3919" y="3352"/>
                    <a:pt x="3919" y="3531"/>
                  </a:cubicBezTo>
                  <a:lnTo>
                    <a:pt x="3859" y="3784"/>
                  </a:lnTo>
                  <a:lnTo>
                    <a:pt x="3859" y="4038"/>
                  </a:lnTo>
                  <a:lnTo>
                    <a:pt x="3800" y="4589"/>
                  </a:lnTo>
                  <a:cubicBezTo>
                    <a:pt x="3800" y="4648"/>
                    <a:pt x="3859" y="4708"/>
                    <a:pt x="3919" y="4708"/>
                  </a:cubicBezTo>
                  <a:cubicBezTo>
                    <a:pt x="3978" y="4708"/>
                    <a:pt x="4038" y="4648"/>
                    <a:pt x="4038" y="4589"/>
                  </a:cubicBezTo>
                  <a:lnTo>
                    <a:pt x="4098" y="4097"/>
                  </a:lnTo>
                  <a:cubicBezTo>
                    <a:pt x="4098" y="4038"/>
                    <a:pt x="4172" y="3904"/>
                    <a:pt x="4172" y="3844"/>
                  </a:cubicBezTo>
                  <a:lnTo>
                    <a:pt x="4232" y="3591"/>
                  </a:lnTo>
                  <a:cubicBezTo>
                    <a:pt x="4232" y="3412"/>
                    <a:pt x="4291" y="3218"/>
                    <a:pt x="4351" y="3099"/>
                  </a:cubicBezTo>
                  <a:cubicBezTo>
                    <a:pt x="4351" y="2920"/>
                    <a:pt x="4410" y="2727"/>
                    <a:pt x="4470" y="2608"/>
                  </a:cubicBezTo>
                  <a:cubicBezTo>
                    <a:pt x="4604" y="1922"/>
                    <a:pt x="4783" y="1237"/>
                    <a:pt x="5036" y="611"/>
                  </a:cubicBezTo>
                  <a:lnTo>
                    <a:pt x="5036" y="492"/>
                  </a:lnTo>
                  <a:cubicBezTo>
                    <a:pt x="4977" y="373"/>
                    <a:pt x="4917" y="313"/>
                    <a:pt x="4783" y="313"/>
                  </a:cubicBezTo>
                  <a:lnTo>
                    <a:pt x="4723" y="313"/>
                  </a:lnTo>
                  <a:lnTo>
                    <a:pt x="4470" y="373"/>
                  </a:lnTo>
                  <a:cubicBezTo>
                    <a:pt x="4410" y="433"/>
                    <a:pt x="4291" y="433"/>
                    <a:pt x="4232" y="433"/>
                  </a:cubicBezTo>
                  <a:lnTo>
                    <a:pt x="2802" y="433"/>
                  </a:lnTo>
                  <a:cubicBezTo>
                    <a:pt x="2682" y="433"/>
                    <a:pt x="2548" y="373"/>
                    <a:pt x="2489" y="373"/>
                  </a:cubicBezTo>
                  <a:cubicBezTo>
                    <a:pt x="2116" y="373"/>
                    <a:pt x="1684" y="313"/>
                    <a:pt x="1312" y="239"/>
                  </a:cubicBezTo>
                  <a:cubicBezTo>
                    <a:pt x="939" y="179"/>
                    <a:pt x="567" y="60"/>
                    <a:pt x="19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2"/>
          <p:cNvSpPr/>
          <p:nvPr/>
        </p:nvSpPr>
        <p:spPr>
          <a:xfrm>
            <a:off x="7982192" y="3303354"/>
            <a:ext cx="391154" cy="321776"/>
          </a:xfrm>
          <a:custGeom>
            <a:avLst/>
            <a:gdLst/>
            <a:ahLst/>
            <a:cxnLst/>
            <a:rect l="l" t="t" r="r" b="b"/>
            <a:pathLst>
              <a:path w="12539" h="10315" extrusionOk="0">
                <a:moveTo>
                  <a:pt x="9230" y="1"/>
                </a:moveTo>
                <a:cubicBezTo>
                  <a:pt x="6986" y="1"/>
                  <a:pt x="4028" y="861"/>
                  <a:pt x="2364" y="3039"/>
                </a:cubicBezTo>
                <a:cubicBezTo>
                  <a:pt x="1" y="6263"/>
                  <a:pt x="1080" y="10315"/>
                  <a:pt x="4496" y="10315"/>
                </a:cubicBezTo>
                <a:cubicBezTo>
                  <a:pt x="4569" y="10315"/>
                  <a:pt x="4643" y="10313"/>
                  <a:pt x="4718" y="10309"/>
                </a:cubicBezTo>
                <a:cubicBezTo>
                  <a:pt x="8382" y="10116"/>
                  <a:pt x="12539" y="1371"/>
                  <a:pt x="11988" y="745"/>
                </a:cubicBezTo>
                <a:cubicBezTo>
                  <a:pt x="11541" y="277"/>
                  <a:pt x="10500" y="1"/>
                  <a:pt x="92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"/>
          <p:cNvSpPr/>
          <p:nvPr/>
        </p:nvSpPr>
        <p:spPr>
          <a:xfrm>
            <a:off x="8011297" y="3354888"/>
            <a:ext cx="292360" cy="316567"/>
          </a:xfrm>
          <a:custGeom>
            <a:avLst/>
            <a:gdLst/>
            <a:ahLst/>
            <a:cxnLst/>
            <a:rect l="l" t="t" r="r" b="b"/>
            <a:pathLst>
              <a:path w="9372" h="10148" extrusionOk="0">
                <a:moveTo>
                  <a:pt x="9225" y="0"/>
                </a:moveTo>
                <a:cubicBezTo>
                  <a:pt x="9199" y="0"/>
                  <a:pt x="9168" y="9"/>
                  <a:pt x="9133" y="32"/>
                </a:cubicBezTo>
                <a:cubicBezTo>
                  <a:pt x="9133" y="32"/>
                  <a:pt x="8939" y="91"/>
                  <a:pt x="8626" y="270"/>
                </a:cubicBezTo>
                <a:cubicBezTo>
                  <a:pt x="8328" y="464"/>
                  <a:pt x="7822" y="777"/>
                  <a:pt x="7271" y="1149"/>
                </a:cubicBezTo>
                <a:cubicBezTo>
                  <a:pt x="6764" y="1447"/>
                  <a:pt x="6153" y="1894"/>
                  <a:pt x="5528" y="2386"/>
                </a:cubicBezTo>
                <a:cubicBezTo>
                  <a:pt x="5215" y="2639"/>
                  <a:pt x="4842" y="2937"/>
                  <a:pt x="4529" y="3190"/>
                </a:cubicBezTo>
                <a:cubicBezTo>
                  <a:pt x="4231" y="3503"/>
                  <a:pt x="3919" y="3816"/>
                  <a:pt x="3606" y="4054"/>
                </a:cubicBezTo>
                <a:cubicBezTo>
                  <a:pt x="3352" y="4367"/>
                  <a:pt x="3040" y="4739"/>
                  <a:pt x="2742" y="5052"/>
                </a:cubicBezTo>
                <a:cubicBezTo>
                  <a:pt x="2488" y="5365"/>
                  <a:pt x="2235" y="5678"/>
                  <a:pt x="1997" y="5991"/>
                </a:cubicBezTo>
                <a:cubicBezTo>
                  <a:pt x="1863" y="6169"/>
                  <a:pt x="1744" y="6363"/>
                  <a:pt x="1624" y="6482"/>
                </a:cubicBezTo>
                <a:cubicBezTo>
                  <a:pt x="1490" y="6661"/>
                  <a:pt x="1431" y="6795"/>
                  <a:pt x="1312" y="6974"/>
                </a:cubicBezTo>
                <a:cubicBezTo>
                  <a:pt x="1118" y="7287"/>
                  <a:pt x="939" y="7600"/>
                  <a:pt x="805" y="7912"/>
                </a:cubicBezTo>
                <a:cubicBezTo>
                  <a:pt x="745" y="8032"/>
                  <a:pt x="686" y="8151"/>
                  <a:pt x="626" y="8345"/>
                </a:cubicBezTo>
                <a:cubicBezTo>
                  <a:pt x="567" y="8464"/>
                  <a:pt x="507" y="8598"/>
                  <a:pt x="433" y="8717"/>
                </a:cubicBezTo>
                <a:cubicBezTo>
                  <a:pt x="313" y="8970"/>
                  <a:pt x="254" y="9149"/>
                  <a:pt x="194" y="9343"/>
                </a:cubicBezTo>
                <a:cubicBezTo>
                  <a:pt x="135" y="9521"/>
                  <a:pt x="135" y="9641"/>
                  <a:pt x="60" y="9775"/>
                </a:cubicBezTo>
                <a:cubicBezTo>
                  <a:pt x="60" y="9834"/>
                  <a:pt x="1" y="9894"/>
                  <a:pt x="1" y="9894"/>
                </a:cubicBezTo>
                <a:cubicBezTo>
                  <a:pt x="1" y="10013"/>
                  <a:pt x="60" y="10088"/>
                  <a:pt x="135" y="10147"/>
                </a:cubicBezTo>
                <a:cubicBezTo>
                  <a:pt x="194" y="10147"/>
                  <a:pt x="313" y="10147"/>
                  <a:pt x="373" y="10013"/>
                </a:cubicBezTo>
                <a:cubicBezTo>
                  <a:pt x="373" y="10013"/>
                  <a:pt x="433" y="9834"/>
                  <a:pt x="567" y="9462"/>
                </a:cubicBezTo>
                <a:cubicBezTo>
                  <a:pt x="626" y="9343"/>
                  <a:pt x="745" y="9089"/>
                  <a:pt x="879" y="8896"/>
                </a:cubicBezTo>
                <a:cubicBezTo>
                  <a:pt x="939" y="8777"/>
                  <a:pt x="999" y="8657"/>
                  <a:pt x="1058" y="8523"/>
                </a:cubicBezTo>
                <a:cubicBezTo>
                  <a:pt x="1118" y="8404"/>
                  <a:pt x="1177" y="8285"/>
                  <a:pt x="1252" y="8151"/>
                </a:cubicBezTo>
                <a:cubicBezTo>
                  <a:pt x="1431" y="7853"/>
                  <a:pt x="1624" y="7600"/>
                  <a:pt x="1803" y="7287"/>
                </a:cubicBezTo>
                <a:cubicBezTo>
                  <a:pt x="1997" y="6974"/>
                  <a:pt x="2235" y="6661"/>
                  <a:pt x="2488" y="6363"/>
                </a:cubicBezTo>
                <a:cubicBezTo>
                  <a:pt x="2667" y="6050"/>
                  <a:pt x="2980" y="5737"/>
                  <a:pt x="3233" y="5425"/>
                </a:cubicBezTo>
                <a:cubicBezTo>
                  <a:pt x="3487" y="5171"/>
                  <a:pt x="3785" y="4873"/>
                  <a:pt x="4097" y="4561"/>
                </a:cubicBezTo>
                <a:cubicBezTo>
                  <a:pt x="4410" y="4248"/>
                  <a:pt x="4663" y="3935"/>
                  <a:pt x="4976" y="3682"/>
                </a:cubicBezTo>
                <a:cubicBezTo>
                  <a:pt x="5274" y="3384"/>
                  <a:pt x="5587" y="3130"/>
                  <a:pt x="5900" y="2877"/>
                </a:cubicBezTo>
                <a:cubicBezTo>
                  <a:pt x="6526" y="2386"/>
                  <a:pt x="7077" y="1894"/>
                  <a:pt x="7583" y="1521"/>
                </a:cubicBezTo>
                <a:cubicBezTo>
                  <a:pt x="8075" y="1149"/>
                  <a:pt x="8507" y="836"/>
                  <a:pt x="8820" y="643"/>
                </a:cubicBezTo>
                <a:cubicBezTo>
                  <a:pt x="9133" y="464"/>
                  <a:pt x="9311" y="330"/>
                  <a:pt x="9311" y="330"/>
                </a:cubicBezTo>
                <a:cubicBezTo>
                  <a:pt x="9371" y="270"/>
                  <a:pt x="9371" y="210"/>
                  <a:pt x="9371" y="91"/>
                </a:cubicBezTo>
                <a:cubicBezTo>
                  <a:pt x="9329" y="50"/>
                  <a:pt x="9288" y="0"/>
                  <a:pt x="922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"/>
          <p:cNvSpPr/>
          <p:nvPr/>
        </p:nvSpPr>
        <p:spPr>
          <a:xfrm>
            <a:off x="8152579" y="3318671"/>
            <a:ext cx="157098" cy="151982"/>
          </a:xfrm>
          <a:custGeom>
            <a:avLst/>
            <a:gdLst/>
            <a:ahLst/>
            <a:cxnLst/>
            <a:rect l="l" t="t" r="r" b="b"/>
            <a:pathLst>
              <a:path w="5036" h="4872" extrusionOk="0">
                <a:moveTo>
                  <a:pt x="939" y="1"/>
                </a:moveTo>
                <a:cubicBezTo>
                  <a:pt x="879" y="1"/>
                  <a:pt x="745" y="75"/>
                  <a:pt x="745" y="195"/>
                </a:cubicBezTo>
                <a:lnTo>
                  <a:pt x="745" y="746"/>
                </a:lnTo>
                <a:lnTo>
                  <a:pt x="745" y="999"/>
                </a:lnTo>
                <a:lnTo>
                  <a:pt x="745" y="1312"/>
                </a:lnTo>
                <a:lnTo>
                  <a:pt x="686" y="1804"/>
                </a:lnTo>
                <a:lnTo>
                  <a:pt x="686" y="2116"/>
                </a:lnTo>
                <a:lnTo>
                  <a:pt x="626" y="2370"/>
                </a:lnTo>
                <a:cubicBezTo>
                  <a:pt x="626" y="2429"/>
                  <a:pt x="626" y="2548"/>
                  <a:pt x="566" y="2608"/>
                </a:cubicBezTo>
                <a:lnTo>
                  <a:pt x="507" y="2861"/>
                </a:lnTo>
                <a:lnTo>
                  <a:pt x="447" y="3174"/>
                </a:lnTo>
                <a:cubicBezTo>
                  <a:pt x="447" y="3234"/>
                  <a:pt x="447" y="3293"/>
                  <a:pt x="373" y="3427"/>
                </a:cubicBezTo>
                <a:lnTo>
                  <a:pt x="313" y="3666"/>
                </a:lnTo>
                <a:cubicBezTo>
                  <a:pt x="313" y="3725"/>
                  <a:pt x="254" y="3859"/>
                  <a:pt x="254" y="3919"/>
                </a:cubicBezTo>
                <a:cubicBezTo>
                  <a:pt x="194" y="4038"/>
                  <a:pt x="194" y="4098"/>
                  <a:pt x="134" y="4172"/>
                </a:cubicBezTo>
                <a:cubicBezTo>
                  <a:pt x="134" y="4232"/>
                  <a:pt x="75" y="4351"/>
                  <a:pt x="75" y="4411"/>
                </a:cubicBezTo>
                <a:cubicBezTo>
                  <a:pt x="0" y="4470"/>
                  <a:pt x="0" y="4604"/>
                  <a:pt x="0" y="4664"/>
                </a:cubicBezTo>
                <a:cubicBezTo>
                  <a:pt x="55" y="4796"/>
                  <a:pt x="168" y="4871"/>
                  <a:pt x="301" y="4871"/>
                </a:cubicBezTo>
                <a:cubicBezTo>
                  <a:pt x="348" y="4871"/>
                  <a:pt x="397" y="4862"/>
                  <a:pt x="447" y="4843"/>
                </a:cubicBezTo>
                <a:lnTo>
                  <a:pt x="686" y="4783"/>
                </a:lnTo>
                <a:cubicBezTo>
                  <a:pt x="820" y="4723"/>
                  <a:pt x="879" y="4723"/>
                  <a:pt x="939" y="4723"/>
                </a:cubicBezTo>
                <a:cubicBezTo>
                  <a:pt x="1058" y="4664"/>
                  <a:pt x="1118" y="4664"/>
                  <a:pt x="1252" y="4664"/>
                </a:cubicBezTo>
                <a:cubicBezTo>
                  <a:pt x="1311" y="4604"/>
                  <a:pt x="1371" y="4604"/>
                  <a:pt x="1490" y="4604"/>
                </a:cubicBezTo>
                <a:lnTo>
                  <a:pt x="1743" y="4545"/>
                </a:lnTo>
                <a:lnTo>
                  <a:pt x="3665" y="4545"/>
                </a:lnTo>
                <a:cubicBezTo>
                  <a:pt x="4038" y="4604"/>
                  <a:pt x="4410" y="4664"/>
                  <a:pt x="4782" y="4664"/>
                </a:cubicBezTo>
                <a:cubicBezTo>
                  <a:pt x="4822" y="4681"/>
                  <a:pt x="4855" y="4689"/>
                  <a:pt x="4882" y="4689"/>
                </a:cubicBezTo>
                <a:cubicBezTo>
                  <a:pt x="4946" y="4689"/>
                  <a:pt x="4976" y="4646"/>
                  <a:pt x="4976" y="4604"/>
                </a:cubicBezTo>
                <a:cubicBezTo>
                  <a:pt x="5036" y="4470"/>
                  <a:pt x="4976" y="4411"/>
                  <a:pt x="4917" y="4351"/>
                </a:cubicBezTo>
                <a:cubicBezTo>
                  <a:pt x="4723" y="4291"/>
                  <a:pt x="4544" y="4232"/>
                  <a:pt x="4350" y="4172"/>
                </a:cubicBezTo>
                <a:cubicBezTo>
                  <a:pt x="4172" y="4172"/>
                  <a:pt x="3978" y="4098"/>
                  <a:pt x="3725" y="4038"/>
                </a:cubicBezTo>
                <a:cubicBezTo>
                  <a:pt x="3546" y="4038"/>
                  <a:pt x="3352" y="3979"/>
                  <a:pt x="3174" y="3979"/>
                </a:cubicBezTo>
                <a:cubicBezTo>
                  <a:pt x="2980" y="3979"/>
                  <a:pt x="2801" y="3919"/>
                  <a:pt x="2607" y="3919"/>
                </a:cubicBezTo>
                <a:lnTo>
                  <a:pt x="1684" y="3919"/>
                </a:lnTo>
                <a:lnTo>
                  <a:pt x="1431" y="3979"/>
                </a:lnTo>
                <a:lnTo>
                  <a:pt x="1118" y="3979"/>
                </a:lnTo>
                <a:cubicBezTo>
                  <a:pt x="1025" y="4025"/>
                  <a:pt x="932" y="4035"/>
                  <a:pt x="868" y="4037"/>
                </a:cubicBezTo>
                <a:lnTo>
                  <a:pt x="868" y="4037"/>
                </a:lnTo>
                <a:cubicBezTo>
                  <a:pt x="940" y="3922"/>
                  <a:pt x="948" y="3769"/>
                  <a:pt x="999" y="3606"/>
                </a:cubicBezTo>
                <a:cubicBezTo>
                  <a:pt x="999" y="3487"/>
                  <a:pt x="1058" y="3427"/>
                  <a:pt x="1058" y="3293"/>
                </a:cubicBezTo>
                <a:lnTo>
                  <a:pt x="1118" y="2980"/>
                </a:lnTo>
                <a:cubicBezTo>
                  <a:pt x="1192" y="2802"/>
                  <a:pt x="1192" y="2608"/>
                  <a:pt x="1192" y="2429"/>
                </a:cubicBezTo>
                <a:lnTo>
                  <a:pt x="1252" y="2176"/>
                </a:lnTo>
                <a:lnTo>
                  <a:pt x="1252" y="1863"/>
                </a:lnTo>
                <a:lnTo>
                  <a:pt x="1252" y="1312"/>
                </a:lnTo>
                <a:lnTo>
                  <a:pt x="1252" y="999"/>
                </a:lnTo>
                <a:lnTo>
                  <a:pt x="1192" y="686"/>
                </a:lnTo>
                <a:cubicBezTo>
                  <a:pt x="1192" y="507"/>
                  <a:pt x="1118" y="314"/>
                  <a:pt x="1118" y="135"/>
                </a:cubicBezTo>
                <a:cubicBezTo>
                  <a:pt x="1118" y="75"/>
                  <a:pt x="1058" y="1"/>
                  <a:pt x="939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"/>
          <p:cNvSpPr/>
          <p:nvPr/>
        </p:nvSpPr>
        <p:spPr>
          <a:xfrm>
            <a:off x="8067542" y="3394444"/>
            <a:ext cx="184051" cy="165022"/>
          </a:xfrm>
          <a:custGeom>
            <a:avLst/>
            <a:gdLst/>
            <a:ahLst/>
            <a:cxnLst/>
            <a:rect l="l" t="t" r="r" b="b"/>
            <a:pathLst>
              <a:path w="5900" h="5290" extrusionOk="0">
                <a:moveTo>
                  <a:pt x="492" y="0"/>
                </a:moveTo>
                <a:cubicBezTo>
                  <a:pt x="373" y="0"/>
                  <a:pt x="313" y="119"/>
                  <a:pt x="313" y="179"/>
                </a:cubicBezTo>
                <a:lnTo>
                  <a:pt x="313" y="805"/>
                </a:lnTo>
                <a:lnTo>
                  <a:pt x="313" y="1058"/>
                </a:lnTo>
                <a:lnTo>
                  <a:pt x="313" y="1371"/>
                </a:lnTo>
                <a:lnTo>
                  <a:pt x="313" y="1982"/>
                </a:lnTo>
                <a:cubicBezTo>
                  <a:pt x="253" y="2175"/>
                  <a:pt x="253" y="2354"/>
                  <a:pt x="253" y="2548"/>
                </a:cubicBezTo>
                <a:cubicBezTo>
                  <a:pt x="194" y="3352"/>
                  <a:pt x="119" y="4157"/>
                  <a:pt x="0" y="4901"/>
                </a:cubicBezTo>
                <a:lnTo>
                  <a:pt x="0" y="5095"/>
                </a:lnTo>
                <a:cubicBezTo>
                  <a:pt x="97" y="5192"/>
                  <a:pt x="244" y="5290"/>
                  <a:pt x="360" y="5290"/>
                </a:cubicBezTo>
                <a:cubicBezTo>
                  <a:pt x="386" y="5290"/>
                  <a:pt x="410" y="5285"/>
                  <a:pt x="432" y="5274"/>
                </a:cubicBezTo>
                <a:lnTo>
                  <a:pt x="492" y="5274"/>
                </a:lnTo>
                <a:lnTo>
                  <a:pt x="745" y="5155"/>
                </a:lnTo>
                <a:cubicBezTo>
                  <a:pt x="864" y="5095"/>
                  <a:pt x="939" y="5095"/>
                  <a:pt x="1058" y="5021"/>
                </a:cubicBezTo>
                <a:cubicBezTo>
                  <a:pt x="1177" y="5021"/>
                  <a:pt x="1237" y="4961"/>
                  <a:pt x="1371" y="4961"/>
                </a:cubicBezTo>
                <a:cubicBezTo>
                  <a:pt x="1490" y="4901"/>
                  <a:pt x="1549" y="4901"/>
                  <a:pt x="1684" y="4901"/>
                </a:cubicBezTo>
                <a:cubicBezTo>
                  <a:pt x="1922" y="4842"/>
                  <a:pt x="2116" y="4842"/>
                  <a:pt x="2354" y="4782"/>
                </a:cubicBezTo>
                <a:cubicBezTo>
                  <a:pt x="2428" y="4782"/>
                  <a:pt x="2548" y="4782"/>
                  <a:pt x="2667" y="4723"/>
                </a:cubicBezTo>
                <a:lnTo>
                  <a:pt x="2980" y="4723"/>
                </a:lnTo>
                <a:cubicBezTo>
                  <a:pt x="3471" y="4648"/>
                  <a:pt x="3918" y="4648"/>
                  <a:pt x="4350" y="4648"/>
                </a:cubicBezTo>
                <a:lnTo>
                  <a:pt x="5706" y="4648"/>
                </a:lnTo>
                <a:cubicBezTo>
                  <a:pt x="5780" y="4648"/>
                  <a:pt x="5840" y="4589"/>
                  <a:pt x="5900" y="4529"/>
                </a:cubicBezTo>
                <a:cubicBezTo>
                  <a:pt x="5900" y="4410"/>
                  <a:pt x="5840" y="4350"/>
                  <a:pt x="5706" y="4276"/>
                </a:cubicBezTo>
                <a:cubicBezTo>
                  <a:pt x="5527" y="4276"/>
                  <a:pt x="5274" y="4216"/>
                  <a:pt x="5036" y="4216"/>
                </a:cubicBezTo>
                <a:cubicBezTo>
                  <a:pt x="4842" y="4157"/>
                  <a:pt x="4589" y="4157"/>
                  <a:pt x="4350" y="4157"/>
                </a:cubicBezTo>
                <a:cubicBezTo>
                  <a:pt x="4097" y="4157"/>
                  <a:pt x="3918" y="4097"/>
                  <a:pt x="3665" y="4097"/>
                </a:cubicBezTo>
                <a:lnTo>
                  <a:pt x="2980" y="4097"/>
                </a:lnTo>
                <a:cubicBezTo>
                  <a:pt x="2860" y="4097"/>
                  <a:pt x="2726" y="4157"/>
                  <a:pt x="2607" y="4157"/>
                </a:cubicBezTo>
                <a:lnTo>
                  <a:pt x="2294" y="4157"/>
                </a:lnTo>
                <a:lnTo>
                  <a:pt x="1922" y="4216"/>
                </a:lnTo>
                <a:cubicBezTo>
                  <a:pt x="1803" y="4216"/>
                  <a:pt x="1684" y="4216"/>
                  <a:pt x="1549" y="4276"/>
                </a:cubicBezTo>
                <a:cubicBezTo>
                  <a:pt x="1430" y="4276"/>
                  <a:pt x="1371" y="4276"/>
                  <a:pt x="1237" y="4350"/>
                </a:cubicBezTo>
                <a:cubicBezTo>
                  <a:pt x="1117" y="4350"/>
                  <a:pt x="998" y="4350"/>
                  <a:pt x="864" y="4410"/>
                </a:cubicBezTo>
                <a:cubicBezTo>
                  <a:pt x="807" y="4438"/>
                  <a:pt x="751" y="4453"/>
                  <a:pt x="700" y="4467"/>
                </a:cubicBezTo>
                <a:lnTo>
                  <a:pt x="700" y="4467"/>
                </a:lnTo>
                <a:cubicBezTo>
                  <a:pt x="727" y="4244"/>
                  <a:pt x="745" y="4023"/>
                  <a:pt x="745" y="3784"/>
                </a:cubicBezTo>
                <a:lnTo>
                  <a:pt x="805" y="3158"/>
                </a:lnTo>
                <a:lnTo>
                  <a:pt x="805" y="2607"/>
                </a:lnTo>
                <a:lnTo>
                  <a:pt x="805" y="1982"/>
                </a:lnTo>
                <a:lnTo>
                  <a:pt x="805" y="1371"/>
                </a:lnTo>
                <a:lnTo>
                  <a:pt x="745" y="1058"/>
                </a:lnTo>
                <a:lnTo>
                  <a:pt x="745" y="745"/>
                </a:lnTo>
                <a:cubicBezTo>
                  <a:pt x="745" y="551"/>
                  <a:pt x="685" y="373"/>
                  <a:pt x="685" y="179"/>
                </a:cubicBezTo>
                <a:cubicBezTo>
                  <a:pt x="626" y="60"/>
                  <a:pt x="566" y="0"/>
                  <a:pt x="49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"/>
          <p:cNvSpPr/>
          <p:nvPr/>
        </p:nvSpPr>
        <p:spPr>
          <a:xfrm>
            <a:off x="1151691" y="2025844"/>
            <a:ext cx="141781" cy="141313"/>
          </a:xfrm>
          <a:custGeom>
            <a:avLst/>
            <a:gdLst/>
            <a:ahLst/>
            <a:cxnLst/>
            <a:rect l="l" t="t" r="r" b="b"/>
            <a:pathLst>
              <a:path w="4545" h="4530" extrusionOk="0">
                <a:moveTo>
                  <a:pt x="1937" y="1684"/>
                </a:moveTo>
                <a:cubicBezTo>
                  <a:pt x="1937" y="1684"/>
                  <a:pt x="2116" y="1743"/>
                  <a:pt x="2310" y="1922"/>
                </a:cubicBezTo>
                <a:cubicBezTo>
                  <a:pt x="2429" y="1997"/>
                  <a:pt x="2548" y="2056"/>
                  <a:pt x="2682" y="2176"/>
                </a:cubicBezTo>
                <a:lnTo>
                  <a:pt x="3055" y="2548"/>
                </a:lnTo>
                <a:cubicBezTo>
                  <a:pt x="3174" y="2667"/>
                  <a:pt x="3293" y="2801"/>
                  <a:pt x="3353" y="2920"/>
                </a:cubicBezTo>
                <a:cubicBezTo>
                  <a:pt x="3427" y="2980"/>
                  <a:pt x="3487" y="3040"/>
                  <a:pt x="3487" y="3114"/>
                </a:cubicBezTo>
                <a:cubicBezTo>
                  <a:pt x="3546" y="3233"/>
                  <a:pt x="3546" y="3293"/>
                  <a:pt x="3606" y="3352"/>
                </a:cubicBezTo>
                <a:lnTo>
                  <a:pt x="3606" y="3546"/>
                </a:lnTo>
                <a:cubicBezTo>
                  <a:pt x="3666" y="3546"/>
                  <a:pt x="3666" y="3606"/>
                  <a:pt x="3666" y="3665"/>
                </a:cubicBezTo>
                <a:lnTo>
                  <a:pt x="3666" y="3784"/>
                </a:lnTo>
                <a:cubicBezTo>
                  <a:pt x="3666" y="3784"/>
                  <a:pt x="3666" y="3859"/>
                  <a:pt x="3606" y="3859"/>
                </a:cubicBezTo>
                <a:lnTo>
                  <a:pt x="3546" y="3784"/>
                </a:lnTo>
                <a:lnTo>
                  <a:pt x="3546" y="3665"/>
                </a:lnTo>
                <a:cubicBezTo>
                  <a:pt x="3546" y="3665"/>
                  <a:pt x="3546" y="3606"/>
                  <a:pt x="3487" y="3546"/>
                </a:cubicBezTo>
                <a:cubicBezTo>
                  <a:pt x="3487" y="3486"/>
                  <a:pt x="3427" y="3486"/>
                  <a:pt x="3427" y="3412"/>
                </a:cubicBezTo>
                <a:cubicBezTo>
                  <a:pt x="3427" y="3352"/>
                  <a:pt x="3353" y="3293"/>
                  <a:pt x="3353" y="3233"/>
                </a:cubicBezTo>
                <a:cubicBezTo>
                  <a:pt x="3293" y="3174"/>
                  <a:pt x="3234" y="3114"/>
                  <a:pt x="3234" y="3040"/>
                </a:cubicBezTo>
                <a:cubicBezTo>
                  <a:pt x="3114" y="2920"/>
                  <a:pt x="2980" y="2801"/>
                  <a:pt x="2921" y="2667"/>
                </a:cubicBezTo>
                <a:cubicBezTo>
                  <a:pt x="2682" y="2429"/>
                  <a:pt x="2429" y="2176"/>
                  <a:pt x="2235" y="2056"/>
                </a:cubicBezTo>
                <a:cubicBezTo>
                  <a:pt x="1997" y="1863"/>
                  <a:pt x="1863" y="1803"/>
                  <a:pt x="1863" y="1803"/>
                </a:cubicBezTo>
                <a:lnTo>
                  <a:pt x="1863" y="1684"/>
                </a:lnTo>
                <a:close/>
                <a:moveTo>
                  <a:pt x="2310" y="0"/>
                </a:moveTo>
                <a:cubicBezTo>
                  <a:pt x="194" y="60"/>
                  <a:pt x="1" y="2488"/>
                  <a:pt x="567" y="3293"/>
                </a:cubicBezTo>
                <a:cubicBezTo>
                  <a:pt x="1312" y="4470"/>
                  <a:pt x="2369" y="4529"/>
                  <a:pt x="2801" y="4529"/>
                </a:cubicBezTo>
                <a:lnTo>
                  <a:pt x="2921" y="4529"/>
                </a:lnTo>
                <a:cubicBezTo>
                  <a:pt x="3293" y="4529"/>
                  <a:pt x="4232" y="4097"/>
                  <a:pt x="4545" y="3486"/>
                </a:cubicBezTo>
                <a:cubicBezTo>
                  <a:pt x="4291" y="3352"/>
                  <a:pt x="4038" y="3293"/>
                  <a:pt x="3978" y="3174"/>
                </a:cubicBezTo>
                <a:cubicBezTo>
                  <a:pt x="3978" y="3174"/>
                  <a:pt x="2801" y="2369"/>
                  <a:pt x="3055" y="626"/>
                </a:cubicBezTo>
                <a:cubicBezTo>
                  <a:pt x="3055" y="507"/>
                  <a:pt x="3114" y="313"/>
                  <a:pt x="3234" y="194"/>
                </a:cubicBezTo>
                <a:cubicBezTo>
                  <a:pt x="2980" y="60"/>
                  <a:pt x="2742" y="0"/>
                  <a:pt x="2369" y="0"/>
                </a:cubicBezTo>
                <a:close/>
              </a:path>
            </a:pathLst>
          </a:custGeom>
          <a:solidFill>
            <a:srgbClr val="DAE6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"/>
          <p:cNvSpPr/>
          <p:nvPr/>
        </p:nvSpPr>
        <p:spPr>
          <a:xfrm>
            <a:off x="1209776" y="2078345"/>
            <a:ext cx="56276" cy="67880"/>
          </a:xfrm>
          <a:custGeom>
            <a:avLst/>
            <a:gdLst/>
            <a:ahLst/>
            <a:cxnLst/>
            <a:rect l="l" t="t" r="r" b="b"/>
            <a:pathLst>
              <a:path w="1804" h="2176" extrusionOk="0">
                <a:moveTo>
                  <a:pt x="1" y="1"/>
                </a:moveTo>
                <a:lnTo>
                  <a:pt x="1" y="120"/>
                </a:lnTo>
                <a:cubicBezTo>
                  <a:pt x="1" y="120"/>
                  <a:pt x="135" y="180"/>
                  <a:pt x="373" y="373"/>
                </a:cubicBezTo>
                <a:cubicBezTo>
                  <a:pt x="567" y="493"/>
                  <a:pt x="820" y="746"/>
                  <a:pt x="1059" y="984"/>
                </a:cubicBezTo>
                <a:cubicBezTo>
                  <a:pt x="1118" y="1118"/>
                  <a:pt x="1252" y="1237"/>
                  <a:pt x="1372" y="1357"/>
                </a:cubicBezTo>
                <a:cubicBezTo>
                  <a:pt x="1372" y="1431"/>
                  <a:pt x="1431" y="1491"/>
                  <a:pt x="1491" y="1550"/>
                </a:cubicBezTo>
                <a:cubicBezTo>
                  <a:pt x="1491" y="1610"/>
                  <a:pt x="1565" y="1669"/>
                  <a:pt x="1565" y="1729"/>
                </a:cubicBezTo>
                <a:cubicBezTo>
                  <a:pt x="1565" y="1803"/>
                  <a:pt x="1625" y="1803"/>
                  <a:pt x="1625" y="1863"/>
                </a:cubicBezTo>
                <a:cubicBezTo>
                  <a:pt x="1684" y="1923"/>
                  <a:pt x="1684" y="1982"/>
                  <a:pt x="1684" y="1982"/>
                </a:cubicBezTo>
                <a:lnTo>
                  <a:pt x="1684" y="2101"/>
                </a:lnTo>
                <a:cubicBezTo>
                  <a:pt x="1684" y="2176"/>
                  <a:pt x="1744" y="2176"/>
                  <a:pt x="1744" y="2176"/>
                </a:cubicBezTo>
                <a:cubicBezTo>
                  <a:pt x="1804" y="2176"/>
                  <a:pt x="1804" y="2101"/>
                  <a:pt x="1804" y="2101"/>
                </a:cubicBezTo>
                <a:lnTo>
                  <a:pt x="1804" y="1982"/>
                </a:lnTo>
                <a:cubicBezTo>
                  <a:pt x="1804" y="1923"/>
                  <a:pt x="1804" y="1863"/>
                  <a:pt x="1744" y="1863"/>
                </a:cubicBezTo>
                <a:lnTo>
                  <a:pt x="1744" y="1669"/>
                </a:lnTo>
                <a:cubicBezTo>
                  <a:pt x="1684" y="1610"/>
                  <a:pt x="1684" y="1550"/>
                  <a:pt x="1625" y="1431"/>
                </a:cubicBezTo>
                <a:cubicBezTo>
                  <a:pt x="1625" y="1357"/>
                  <a:pt x="1565" y="1297"/>
                  <a:pt x="1491" y="1237"/>
                </a:cubicBezTo>
                <a:cubicBezTo>
                  <a:pt x="1431" y="1118"/>
                  <a:pt x="1312" y="984"/>
                  <a:pt x="1193" y="865"/>
                </a:cubicBezTo>
                <a:lnTo>
                  <a:pt x="820" y="493"/>
                </a:lnTo>
                <a:cubicBezTo>
                  <a:pt x="686" y="373"/>
                  <a:pt x="567" y="314"/>
                  <a:pt x="448" y="239"/>
                </a:cubicBezTo>
                <a:cubicBezTo>
                  <a:pt x="254" y="60"/>
                  <a:pt x="75" y="1"/>
                  <a:pt x="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"/>
          <p:cNvSpPr/>
          <p:nvPr/>
        </p:nvSpPr>
        <p:spPr>
          <a:xfrm>
            <a:off x="1252545" y="1990999"/>
            <a:ext cx="160841" cy="147334"/>
          </a:xfrm>
          <a:custGeom>
            <a:avLst/>
            <a:gdLst/>
            <a:ahLst/>
            <a:cxnLst/>
            <a:rect l="l" t="t" r="r" b="b"/>
            <a:pathLst>
              <a:path w="5156" h="4723" extrusionOk="0">
                <a:moveTo>
                  <a:pt x="1982" y="0"/>
                </a:moveTo>
                <a:cubicBezTo>
                  <a:pt x="1118" y="0"/>
                  <a:pt x="313" y="685"/>
                  <a:pt x="1" y="1311"/>
                </a:cubicBezTo>
                <a:cubicBezTo>
                  <a:pt x="1490" y="1862"/>
                  <a:pt x="1490" y="4097"/>
                  <a:pt x="1490" y="4097"/>
                </a:cubicBezTo>
                <a:cubicBezTo>
                  <a:pt x="1490" y="4231"/>
                  <a:pt x="1431" y="4410"/>
                  <a:pt x="1312" y="4603"/>
                </a:cubicBezTo>
                <a:cubicBezTo>
                  <a:pt x="1550" y="4663"/>
                  <a:pt x="1803" y="4723"/>
                  <a:pt x="2116" y="4723"/>
                </a:cubicBezTo>
                <a:cubicBezTo>
                  <a:pt x="2488" y="4723"/>
                  <a:pt x="2861" y="4603"/>
                  <a:pt x="3099" y="4350"/>
                </a:cubicBezTo>
                <a:cubicBezTo>
                  <a:pt x="3099" y="4350"/>
                  <a:pt x="5155" y="2175"/>
                  <a:pt x="3352" y="566"/>
                </a:cubicBezTo>
                <a:cubicBezTo>
                  <a:pt x="2861" y="194"/>
                  <a:pt x="2429" y="0"/>
                  <a:pt x="1982" y="0"/>
                </a:cubicBezTo>
                <a:close/>
              </a:path>
            </a:pathLst>
          </a:custGeom>
          <a:solidFill>
            <a:srgbClr val="E7EC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"/>
          <p:cNvSpPr/>
          <p:nvPr/>
        </p:nvSpPr>
        <p:spPr>
          <a:xfrm>
            <a:off x="1239068" y="2031896"/>
            <a:ext cx="59988" cy="102725"/>
          </a:xfrm>
          <a:custGeom>
            <a:avLst/>
            <a:gdLst/>
            <a:ahLst/>
            <a:cxnLst/>
            <a:rect l="l" t="t" r="r" b="b"/>
            <a:pathLst>
              <a:path w="1923" h="3293" extrusionOk="0">
                <a:moveTo>
                  <a:pt x="433" y="0"/>
                </a:moveTo>
                <a:cubicBezTo>
                  <a:pt x="313" y="119"/>
                  <a:pt x="254" y="313"/>
                  <a:pt x="254" y="432"/>
                </a:cubicBezTo>
                <a:cubicBezTo>
                  <a:pt x="0" y="2175"/>
                  <a:pt x="1177" y="2980"/>
                  <a:pt x="1177" y="2980"/>
                </a:cubicBezTo>
                <a:cubicBezTo>
                  <a:pt x="1237" y="3099"/>
                  <a:pt x="1490" y="3158"/>
                  <a:pt x="1744" y="3292"/>
                </a:cubicBezTo>
                <a:cubicBezTo>
                  <a:pt x="1863" y="3099"/>
                  <a:pt x="1922" y="2920"/>
                  <a:pt x="1922" y="2786"/>
                </a:cubicBezTo>
                <a:cubicBezTo>
                  <a:pt x="1922" y="2786"/>
                  <a:pt x="1922" y="551"/>
                  <a:pt x="433" y="0"/>
                </a:cubicBezTo>
                <a:close/>
              </a:path>
            </a:pathLst>
          </a:custGeom>
          <a:solidFill>
            <a:srgbClr val="C5DC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"/>
          <p:cNvSpPr/>
          <p:nvPr/>
        </p:nvSpPr>
        <p:spPr>
          <a:xfrm>
            <a:off x="1305046" y="2037449"/>
            <a:ext cx="15379" cy="86940"/>
          </a:xfrm>
          <a:custGeom>
            <a:avLst/>
            <a:gdLst/>
            <a:ahLst/>
            <a:cxnLst/>
            <a:rect l="l" t="t" r="r" b="b"/>
            <a:pathLst>
              <a:path w="493" h="2787" extrusionOk="0">
                <a:moveTo>
                  <a:pt x="180" y="1"/>
                </a:moveTo>
                <a:lnTo>
                  <a:pt x="120" y="60"/>
                </a:lnTo>
                <a:cubicBezTo>
                  <a:pt x="120" y="60"/>
                  <a:pt x="180" y="254"/>
                  <a:pt x="180" y="507"/>
                </a:cubicBezTo>
                <a:cubicBezTo>
                  <a:pt x="239" y="746"/>
                  <a:pt x="299" y="1059"/>
                  <a:pt x="299" y="1431"/>
                </a:cubicBezTo>
                <a:cubicBezTo>
                  <a:pt x="299" y="1550"/>
                  <a:pt x="299" y="1744"/>
                  <a:pt x="239" y="1863"/>
                </a:cubicBezTo>
                <a:lnTo>
                  <a:pt x="239" y="2116"/>
                </a:lnTo>
                <a:cubicBezTo>
                  <a:pt x="180" y="2176"/>
                  <a:pt x="180" y="2236"/>
                  <a:pt x="180" y="2295"/>
                </a:cubicBezTo>
                <a:cubicBezTo>
                  <a:pt x="180" y="2370"/>
                  <a:pt x="120" y="2429"/>
                  <a:pt x="120" y="2489"/>
                </a:cubicBezTo>
                <a:lnTo>
                  <a:pt x="61" y="2548"/>
                </a:lnTo>
                <a:cubicBezTo>
                  <a:pt x="61" y="2668"/>
                  <a:pt x="1" y="2668"/>
                  <a:pt x="1" y="2668"/>
                </a:cubicBezTo>
                <a:lnTo>
                  <a:pt x="1" y="2742"/>
                </a:lnTo>
                <a:cubicBezTo>
                  <a:pt x="31" y="2772"/>
                  <a:pt x="46" y="2787"/>
                  <a:pt x="61" y="2787"/>
                </a:cubicBezTo>
                <a:cubicBezTo>
                  <a:pt x="75" y="2787"/>
                  <a:pt x="90" y="2772"/>
                  <a:pt x="120" y="2742"/>
                </a:cubicBezTo>
                <a:lnTo>
                  <a:pt x="180" y="2668"/>
                </a:lnTo>
                <a:cubicBezTo>
                  <a:pt x="180" y="2608"/>
                  <a:pt x="239" y="2548"/>
                  <a:pt x="239" y="2548"/>
                </a:cubicBezTo>
                <a:cubicBezTo>
                  <a:pt x="299" y="2489"/>
                  <a:pt x="299" y="2429"/>
                  <a:pt x="299" y="2370"/>
                </a:cubicBezTo>
                <a:cubicBezTo>
                  <a:pt x="373" y="2295"/>
                  <a:pt x="373" y="2236"/>
                  <a:pt x="433" y="2176"/>
                </a:cubicBezTo>
                <a:lnTo>
                  <a:pt x="433" y="1923"/>
                </a:lnTo>
                <a:cubicBezTo>
                  <a:pt x="493" y="1744"/>
                  <a:pt x="493" y="1550"/>
                  <a:pt x="493" y="1431"/>
                </a:cubicBezTo>
                <a:lnTo>
                  <a:pt x="493" y="880"/>
                </a:lnTo>
                <a:cubicBezTo>
                  <a:pt x="433" y="746"/>
                  <a:pt x="433" y="567"/>
                  <a:pt x="373" y="433"/>
                </a:cubicBezTo>
                <a:cubicBezTo>
                  <a:pt x="299" y="195"/>
                  <a:pt x="239" y="60"/>
                  <a:pt x="239" y="60"/>
                </a:cubicBezTo>
                <a:cubicBezTo>
                  <a:pt x="239" y="1"/>
                  <a:pt x="239" y="1"/>
                  <a:pt x="180" y="1"/>
                </a:cubicBezTo>
                <a:close/>
              </a:path>
            </a:pathLst>
          </a:custGeom>
          <a:solidFill>
            <a:srgbClr val="4E85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"/>
          <p:cNvSpPr/>
          <p:nvPr/>
        </p:nvSpPr>
        <p:spPr>
          <a:xfrm>
            <a:off x="1116846" y="2258216"/>
            <a:ext cx="95301" cy="48727"/>
          </a:xfrm>
          <a:custGeom>
            <a:avLst/>
            <a:gdLst/>
            <a:ahLst/>
            <a:cxnLst/>
            <a:rect l="l" t="t" r="r" b="b"/>
            <a:pathLst>
              <a:path w="3055" h="1562" extrusionOk="0">
                <a:moveTo>
                  <a:pt x="2742" y="0"/>
                </a:moveTo>
                <a:cubicBezTo>
                  <a:pt x="2742" y="0"/>
                  <a:pt x="0" y="1490"/>
                  <a:pt x="75" y="1550"/>
                </a:cubicBezTo>
                <a:cubicBezTo>
                  <a:pt x="75" y="1558"/>
                  <a:pt x="87" y="1562"/>
                  <a:pt x="109" y="1562"/>
                </a:cubicBezTo>
                <a:cubicBezTo>
                  <a:pt x="438" y="1562"/>
                  <a:pt x="3054" y="685"/>
                  <a:pt x="3054" y="685"/>
                </a:cubicBezTo>
                <a:cubicBezTo>
                  <a:pt x="2980" y="626"/>
                  <a:pt x="2980" y="566"/>
                  <a:pt x="2920" y="566"/>
                </a:cubicBezTo>
                <a:cubicBezTo>
                  <a:pt x="2861" y="373"/>
                  <a:pt x="2801" y="194"/>
                  <a:pt x="274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"/>
          <p:cNvSpPr/>
          <p:nvPr/>
        </p:nvSpPr>
        <p:spPr>
          <a:xfrm>
            <a:off x="1194460" y="2182911"/>
            <a:ext cx="92961" cy="125997"/>
          </a:xfrm>
          <a:custGeom>
            <a:avLst/>
            <a:gdLst/>
            <a:ahLst/>
            <a:cxnLst/>
            <a:rect l="l" t="t" r="r" b="b"/>
            <a:pathLst>
              <a:path w="2980" h="4039" extrusionOk="0">
                <a:moveTo>
                  <a:pt x="864" y="1"/>
                </a:moveTo>
                <a:cubicBezTo>
                  <a:pt x="254" y="924"/>
                  <a:pt x="0" y="1863"/>
                  <a:pt x="120" y="2474"/>
                </a:cubicBezTo>
                <a:cubicBezTo>
                  <a:pt x="194" y="2727"/>
                  <a:pt x="254" y="2846"/>
                  <a:pt x="313" y="3040"/>
                </a:cubicBezTo>
                <a:cubicBezTo>
                  <a:pt x="373" y="3040"/>
                  <a:pt x="373" y="3099"/>
                  <a:pt x="432" y="3159"/>
                </a:cubicBezTo>
                <a:cubicBezTo>
                  <a:pt x="939" y="3725"/>
                  <a:pt x="1863" y="4038"/>
                  <a:pt x="2980" y="4038"/>
                </a:cubicBezTo>
                <a:cubicBezTo>
                  <a:pt x="492" y="3040"/>
                  <a:pt x="939" y="60"/>
                  <a:pt x="939" y="60"/>
                </a:cubicBezTo>
                <a:lnTo>
                  <a:pt x="864" y="1"/>
                </a:ln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"/>
          <p:cNvSpPr/>
          <p:nvPr/>
        </p:nvSpPr>
        <p:spPr>
          <a:xfrm>
            <a:off x="1233017" y="2109041"/>
            <a:ext cx="139473" cy="195655"/>
          </a:xfrm>
          <a:custGeom>
            <a:avLst/>
            <a:gdLst/>
            <a:ahLst/>
            <a:cxnLst/>
            <a:rect l="l" t="t" r="r" b="b"/>
            <a:pathLst>
              <a:path w="4471" h="6272" extrusionOk="0">
                <a:moveTo>
                  <a:pt x="2802" y="0"/>
                </a:moveTo>
                <a:lnTo>
                  <a:pt x="2802" y="0"/>
                </a:lnTo>
                <a:cubicBezTo>
                  <a:pt x="2429" y="134"/>
                  <a:pt x="2116" y="253"/>
                  <a:pt x="1744" y="507"/>
                </a:cubicBezTo>
                <a:cubicBezTo>
                  <a:pt x="1565" y="626"/>
                  <a:pt x="1312" y="745"/>
                  <a:pt x="1118" y="879"/>
                </a:cubicBezTo>
                <a:cubicBezTo>
                  <a:pt x="939" y="1371"/>
                  <a:pt x="1" y="3978"/>
                  <a:pt x="3055" y="6212"/>
                </a:cubicBezTo>
                <a:lnTo>
                  <a:pt x="3055" y="6272"/>
                </a:lnTo>
                <a:cubicBezTo>
                  <a:pt x="3546" y="6153"/>
                  <a:pt x="4038" y="6034"/>
                  <a:pt x="4470" y="5780"/>
                </a:cubicBezTo>
                <a:cubicBezTo>
                  <a:pt x="1431" y="3546"/>
                  <a:pt x="2548" y="566"/>
                  <a:pt x="280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"/>
          <p:cNvSpPr/>
          <p:nvPr/>
        </p:nvSpPr>
        <p:spPr>
          <a:xfrm>
            <a:off x="1209776" y="2136462"/>
            <a:ext cx="118541" cy="172446"/>
          </a:xfrm>
          <a:custGeom>
            <a:avLst/>
            <a:gdLst/>
            <a:ahLst/>
            <a:cxnLst/>
            <a:rect l="l" t="t" r="r" b="b"/>
            <a:pathLst>
              <a:path w="3800" h="5528" extrusionOk="0">
                <a:moveTo>
                  <a:pt x="1863" y="0"/>
                </a:moveTo>
                <a:cubicBezTo>
                  <a:pt x="1252" y="492"/>
                  <a:pt x="746" y="983"/>
                  <a:pt x="373" y="1490"/>
                </a:cubicBezTo>
                <a:lnTo>
                  <a:pt x="448" y="1549"/>
                </a:lnTo>
                <a:cubicBezTo>
                  <a:pt x="448" y="1549"/>
                  <a:pt x="1" y="4529"/>
                  <a:pt x="2489" y="5527"/>
                </a:cubicBezTo>
                <a:cubicBezTo>
                  <a:pt x="2921" y="5527"/>
                  <a:pt x="3353" y="5453"/>
                  <a:pt x="3800" y="5393"/>
                </a:cubicBezTo>
                <a:lnTo>
                  <a:pt x="3800" y="5333"/>
                </a:lnTo>
                <a:cubicBezTo>
                  <a:pt x="746" y="3099"/>
                  <a:pt x="1684" y="492"/>
                  <a:pt x="18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"/>
          <p:cNvSpPr/>
          <p:nvPr/>
        </p:nvSpPr>
        <p:spPr>
          <a:xfrm>
            <a:off x="1277625" y="2103364"/>
            <a:ext cx="170605" cy="186016"/>
          </a:xfrm>
          <a:custGeom>
            <a:avLst/>
            <a:gdLst/>
            <a:ahLst/>
            <a:cxnLst/>
            <a:rect l="l" t="t" r="r" b="b"/>
            <a:pathLst>
              <a:path w="5469" h="5963" extrusionOk="0">
                <a:moveTo>
                  <a:pt x="2485" y="0"/>
                </a:moveTo>
                <a:cubicBezTo>
                  <a:pt x="2134" y="0"/>
                  <a:pt x="1760" y="59"/>
                  <a:pt x="1372" y="182"/>
                </a:cubicBezTo>
                <a:cubicBezTo>
                  <a:pt x="1118" y="748"/>
                  <a:pt x="1" y="3728"/>
                  <a:pt x="3040" y="5962"/>
                </a:cubicBezTo>
                <a:cubicBezTo>
                  <a:pt x="4470" y="5277"/>
                  <a:pt x="5468" y="4041"/>
                  <a:pt x="5156" y="2298"/>
                </a:cubicBezTo>
                <a:cubicBezTo>
                  <a:pt x="4906" y="907"/>
                  <a:pt x="3870" y="0"/>
                  <a:pt x="24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"/>
          <p:cNvSpPr/>
          <p:nvPr/>
        </p:nvSpPr>
        <p:spPr>
          <a:xfrm>
            <a:off x="1337582" y="2171306"/>
            <a:ext cx="46512" cy="46512"/>
          </a:xfrm>
          <a:custGeom>
            <a:avLst/>
            <a:gdLst/>
            <a:ahLst/>
            <a:cxnLst/>
            <a:rect l="l" t="t" r="r" b="b"/>
            <a:pathLst>
              <a:path w="1491" h="1491" extrusionOk="0">
                <a:moveTo>
                  <a:pt x="746" y="0"/>
                </a:moveTo>
                <a:cubicBezTo>
                  <a:pt x="314" y="0"/>
                  <a:pt x="1" y="313"/>
                  <a:pt x="1" y="745"/>
                </a:cubicBezTo>
                <a:cubicBezTo>
                  <a:pt x="1" y="1118"/>
                  <a:pt x="314" y="1490"/>
                  <a:pt x="746" y="1490"/>
                </a:cubicBezTo>
                <a:cubicBezTo>
                  <a:pt x="1193" y="1490"/>
                  <a:pt x="1491" y="1118"/>
                  <a:pt x="1491" y="745"/>
                </a:cubicBezTo>
                <a:cubicBezTo>
                  <a:pt x="1491" y="313"/>
                  <a:pt x="1193" y="0"/>
                  <a:pt x="746" y="0"/>
                </a:cubicBezTo>
                <a:close/>
              </a:path>
            </a:pathLst>
          </a:custGeom>
          <a:solidFill>
            <a:srgbClr val="C670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"/>
          <p:cNvSpPr/>
          <p:nvPr/>
        </p:nvSpPr>
        <p:spPr>
          <a:xfrm>
            <a:off x="1386402" y="2149938"/>
            <a:ext cx="46481" cy="30571"/>
          </a:xfrm>
          <a:custGeom>
            <a:avLst/>
            <a:gdLst/>
            <a:ahLst/>
            <a:cxnLst/>
            <a:rect l="l" t="t" r="r" b="b"/>
            <a:pathLst>
              <a:path w="1490" h="980" extrusionOk="0">
                <a:moveTo>
                  <a:pt x="1415" y="0"/>
                </a:moveTo>
                <a:cubicBezTo>
                  <a:pt x="1415" y="0"/>
                  <a:pt x="1356" y="0"/>
                  <a:pt x="1356" y="60"/>
                </a:cubicBezTo>
                <a:lnTo>
                  <a:pt x="1356" y="119"/>
                </a:lnTo>
                <a:cubicBezTo>
                  <a:pt x="1356" y="179"/>
                  <a:pt x="1356" y="253"/>
                  <a:pt x="1296" y="313"/>
                </a:cubicBezTo>
                <a:cubicBezTo>
                  <a:pt x="1296" y="373"/>
                  <a:pt x="1237" y="492"/>
                  <a:pt x="1177" y="551"/>
                </a:cubicBezTo>
                <a:cubicBezTo>
                  <a:pt x="1177" y="626"/>
                  <a:pt x="1117" y="626"/>
                  <a:pt x="1043" y="685"/>
                </a:cubicBezTo>
                <a:lnTo>
                  <a:pt x="983" y="685"/>
                </a:lnTo>
                <a:lnTo>
                  <a:pt x="924" y="745"/>
                </a:lnTo>
                <a:lnTo>
                  <a:pt x="611" y="745"/>
                </a:lnTo>
                <a:cubicBezTo>
                  <a:pt x="551" y="745"/>
                  <a:pt x="432" y="685"/>
                  <a:pt x="372" y="626"/>
                </a:cubicBezTo>
                <a:cubicBezTo>
                  <a:pt x="238" y="551"/>
                  <a:pt x="119" y="492"/>
                  <a:pt x="119" y="492"/>
                </a:cubicBezTo>
                <a:lnTo>
                  <a:pt x="60" y="492"/>
                </a:lnTo>
                <a:cubicBezTo>
                  <a:pt x="0" y="551"/>
                  <a:pt x="0" y="551"/>
                  <a:pt x="60" y="626"/>
                </a:cubicBezTo>
                <a:cubicBezTo>
                  <a:pt x="60" y="626"/>
                  <a:pt x="119" y="685"/>
                  <a:pt x="298" y="805"/>
                </a:cubicBezTo>
                <a:cubicBezTo>
                  <a:pt x="372" y="864"/>
                  <a:pt x="492" y="924"/>
                  <a:pt x="611" y="924"/>
                </a:cubicBezTo>
                <a:cubicBezTo>
                  <a:pt x="678" y="961"/>
                  <a:pt x="741" y="980"/>
                  <a:pt x="803" y="980"/>
                </a:cubicBezTo>
                <a:cubicBezTo>
                  <a:pt x="864" y="980"/>
                  <a:pt x="924" y="961"/>
                  <a:pt x="983" y="924"/>
                </a:cubicBezTo>
                <a:cubicBezTo>
                  <a:pt x="1043" y="924"/>
                  <a:pt x="1043" y="924"/>
                  <a:pt x="1117" y="864"/>
                </a:cubicBezTo>
                <a:cubicBezTo>
                  <a:pt x="1117" y="864"/>
                  <a:pt x="1177" y="864"/>
                  <a:pt x="1177" y="805"/>
                </a:cubicBezTo>
                <a:cubicBezTo>
                  <a:pt x="1237" y="805"/>
                  <a:pt x="1296" y="745"/>
                  <a:pt x="1356" y="685"/>
                </a:cubicBezTo>
                <a:cubicBezTo>
                  <a:pt x="1415" y="551"/>
                  <a:pt x="1415" y="432"/>
                  <a:pt x="1490" y="373"/>
                </a:cubicBezTo>
                <a:lnTo>
                  <a:pt x="1490" y="119"/>
                </a:lnTo>
                <a:lnTo>
                  <a:pt x="1490" y="60"/>
                </a:lnTo>
                <a:cubicBezTo>
                  <a:pt x="1490" y="0"/>
                  <a:pt x="1490" y="0"/>
                  <a:pt x="1415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"/>
          <p:cNvSpPr/>
          <p:nvPr/>
        </p:nvSpPr>
        <p:spPr>
          <a:xfrm>
            <a:off x="1365003" y="2149938"/>
            <a:ext cx="15379" cy="15348"/>
          </a:xfrm>
          <a:custGeom>
            <a:avLst/>
            <a:gdLst/>
            <a:ahLst/>
            <a:cxnLst/>
            <a:rect l="l" t="t" r="r" b="b"/>
            <a:pathLst>
              <a:path w="493" h="492" extrusionOk="0">
                <a:moveTo>
                  <a:pt x="239" y="0"/>
                </a:moveTo>
                <a:cubicBezTo>
                  <a:pt x="120" y="0"/>
                  <a:pt x="1" y="119"/>
                  <a:pt x="1" y="253"/>
                </a:cubicBezTo>
                <a:cubicBezTo>
                  <a:pt x="1" y="373"/>
                  <a:pt x="120" y="492"/>
                  <a:pt x="239" y="492"/>
                </a:cubicBezTo>
                <a:cubicBezTo>
                  <a:pt x="373" y="492"/>
                  <a:pt x="492" y="373"/>
                  <a:pt x="492" y="253"/>
                </a:cubicBezTo>
                <a:cubicBezTo>
                  <a:pt x="492" y="119"/>
                  <a:pt x="373" y="0"/>
                  <a:pt x="239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"/>
          <p:cNvSpPr/>
          <p:nvPr/>
        </p:nvSpPr>
        <p:spPr>
          <a:xfrm>
            <a:off x="1041573" y="2340009"/>
            <a:ext cx="31164" cy="26984"/>
          </a:xfrm>
          <a:custGeom>
            <a:avLst/>
            <a:gdLst/>
            <a:ahLst/>
            <a:cxnLst/>
            <a:rect l="l" t="t" r="r" b="b"/>
            <a:pathLst>
              <a:path w="999" h="865" extrusionOk="0">
                <a:moveTo>
                  <a:pt x="926" y="0"/>
                </a:moveTo>
                <a:cubicBezTo>
                  <a:pt x="909" y="0"/>
                  <a:pt x="894" y="15"/>
                  <a:pt x="864" y="45"/>
                </a:cubicBezTo>
                <a:cubicBezTo>
                  <a:pt x="864" y="45"/>
                  <a:pt x="805" y="45"/>
                  <a:pt x="745" y="119"/>
                </a:cubicBezTo>
                <a:cubicBezTo>
                  <a:pt x="685" y="179"/>
                  <a:pt x="626" y="179"/>
                  <a:pt x="626" y="239"/>
                </a:cubicBezTo>
                <a:cubicBezTo>
                  <a:pt x="551" y="239"/>
                  <a:pt x="492" y="298"/>
                  <a:pt x="432" y="358"/>
                </a:cubicBezTo>
                <a:cubicBezTo>
                  <a:pt x="253" y="551"/>
                  <a:pt x="0" y="730"/>
                  <a:pt x="0" y="730"/>
                </a:cubicBezTo>
                <a:lnTo>
                  <a:pt x="0" y="864"/>
                </a:lnTo>
                <a:lnTo>
                  <a:pt x="119" y="864"/>
                </a:lnTo>
                <a:cubicBezTo>
                  <a:pt x="119" y="864"/>
                  <a:pt x="313" y="671"/>
                  <a:pt x="551" y="492"/>
                </a:cubicBezTo>
                <a:cubicBezTo>
                  <a:pt x="626" y="417"/>
                  <a:pt x="626" y="358"/>
                  <a:pt x="685" y="358"/>
                </a:cubicBezTo>
                <a:cubicBezTo>
                  <a:pt x="745" y="298"/>
                  <a:pt x="805" y="298"/>
                  <a:pt x="805" y="239"/>
                </a:cubicBezTo>
                <a:cubicBezTo>
                  <a:pt x="924" y="179"/>
                  <a:pt x="924" y="119"/>
                  <a:pt x="924" y="119"/>
                </a:cubicBezTo>
                <a:cubicBezTo>
                  <a:pt x="998" y="119"/>
                  <a:pt x="998" y="45"/>
                  <a:pt x="998" y="45"/>
                </a:cubicBezTo>
                <a:cubicBezTo>
                  <a:pt x="961" y="15"/>
                  <a:pt x="942" y="0"/>
                  <a:pt x="9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"/>
          <p:cNvSpPr/>
          <p:nvPr/>
        </p:nvSpPr>
        <p:spPr>
          <a:xfrm>
            <a:off x="996933" y="2392042"/>
            <a:ext cx="23271" cy="34876"/>
          </a:xfrm>
          <a:custGeom>
            <a:avLst/>
            <a:gdLst/>
            <a:ahLst/>
            <a:cxnLst/>
            <a:rect l="l" t="t" r="r" b="b"/>
            <a:pathLst>
              <a:path w="746" h="1118" extrusionOk="0">
                <a:moveTo>
                  <a:pt x="567" y="1"/>
                </a:moveTo>
                <a:cubicBezTo>
                  <a:pt x="567" y="1"/>
                  <a:pt x="433" y="239"/>
                  <a:pt x="254" y="492"/>
                </a:cubicBezTo>
                <a:cubicBezTo>
                  <a:pt x="120" y="746"/>
                  <a:pt x="1" y="984"/>
                  <a:pt x="1" y="984"/>
                </a:cubicBezTo>
                <a:cubicBezTo>
                  <a:pt x="1" y="1058"/>
                  <a:pt x="1" y="1118"/>
                  <a:pt x="60" y="1118"/>
                </a:cubicBezTo>
                <a:cubicBezTo>
                  <a:pt x="120" y="1118"/>
                  <a:pt x="195" y="1118"/>
                  <a:pt x="195" y="1058"/>
                </a:cubicBezTo>
                <a:cubicBezTo>
                  <a:pt x="195" y="1058"/>
                  <a:pt x="314" y="805"/>
                  <a:pt x="433" y="552"/>
                </a:cubicBezTo>
                <a:cubicBezTo>
                  <a:pt x="567" y="373"/>
                  <a:pt x="746" y="120"/>
                  <a:pt x="746" y="120"/>
                </a:cubicBezTo>
                <a:cubicBezTo>
                  <a:pt x="746" y="60"/>
                  <a:pt x="746" y="1"/>
                  <a:pt x="6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"/>
          <p:cNvSpPr/>
          <p:nvPr/>
        </p:nvSpPr>
        <p:spPr>
          <a:xfrm>
            <a:off x="985328" y="2459891"/>
            <a:ext cx="11636" cy="40460"/>
          </a:xfrm>
          <a:custGeom>
            <a:avLst/>
            <a:gdLst/>
            <a:ahLst/>
            <a:cxnLst/>
            <a:rect l="l" t="t" r="r" b="b"/>
            <a:pathLst>
              <a:path w="373" h="1297" extrusionOk="0">
                <a:moveTo>
                  <a:pt x="194" y="1"/>
                </a:moveTo>
                <a:cubicBezTo>
                  <a:pt x="120" y="1"/>
                  <a:pt x="60" y="1"/>
                  <a:pt x="60" y="60"/>
                </a:cubicBezTo>
                <a:lnTo>
                  <a:pt x="60" y="239"/>
                </a:lnTo>
                <a:cubicBezTo>
                  <a:pt x="0" y="373"/>
                  <a:pt x="60" y="492"/>
                  <a:pt x="60" y="612"/>
                </a:cubicBezTo>
                <a:lnTo>
                  <a:pt x="60" y="865"/>
                </a:lnTo>
                <a:cubicBezTo>
                  <a:pt x="60" y="924"/>
                  <a:pt x="60" y="984"/>
                  <a:pt x="120" y="1044"/>
                </a:cubicBezTo>
                <a:lnTo>
                  <a:pt x="120" y="1178"/>
                </a:lnTo>
                <a:cubicBezTo>
                  <a:pt x="120" y="1237"/>
                  <a:pt x="194" y="1297"/>
                  <a:pt x="313" y="1297"/>
                </a:cubicBezTo>
                <a:cubicBezTo>
                  <a:pt x="373" y="1297"/>
                  <a:pt x="373" y="1237"/>
                  <a:pt x="373" y="1118"/>
                </a:cubicBezTo>
                <a:cubicBezTo>
                  <a:pt x="373" y="1118"/>
                  <a:pt x="373" y="1044"/>
                  <a:pt x="313" y="984"/>
                </a:cubicBezTo>
                <a:lnTo>
                  <a:pt x="313" y="805"/>
                </a:lnTo>
                <a:lnTo>
                  <a:pt x="313" y="612"/>
                </a:lnTo>
                <a:cubicBezTo>
                  <a:pt x="254" y="492"/>
                  <a:pt x="254" y="373"/>
                  <a:pt x="254" y="239"/>
                </a:cubicBezTo>
                <a:lnTo>
                  <a:pt x="254" y="120"/>
                </a:lnTo>
                <a:cubicBezTo>
                  <a:pt x="254" y="60"/>
                  <a:pt x="254" y="1"/>
                  <a:pt x="1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"/>
          <p:cNvSpPr/>
          <p:nvPr/>
        </p:nvSpPr>
        <p:spPr>
          <a:xfrm>
            <a:off x="1004856" y="2529612"/>
            <a:ext cx="30696" cy="34876"/>
          </a:xfrm>
          <a:custGeom>
            <a:avLst/>
            <a:gdLst/>
            <a:ahLst/>
            <a:cxnLst/>
            <a:rect l="l" t="t" r="r" b="b"/>
            <a:pathLst>
              <a:path w="984" h="1118" extrusionOk="0">
                <a:moveTo>
                  <a:pt x="60" y="0"/>
                </a:moveTo>
                <a:cubicBezTo>
                  <a:pt x="0" y="60"/>
                  <a:pt x="0" y="120"/>
                  <a:pt x="0" y="179"/>
                </a:cubicBezTo>
                <a:cubicBezTo>
                  <a:pt x="0" y="179"/>
                  <a:pt x="179" y="432"/>
                  <a:pt x="313" y="611"/>
                </a:cubicBezTo>
                <a:cubicBezTo>
                  <a:pt x="492" y="864"/>
                  <a:pt x="685" y="1043"/>
                  <a:pt x="685" y="1043"/>
                </a:cubicBezTo>
                <a:cubicBezTo>
                  <a:pt x="745" y="1118"/>
                  <a:pt x="864" y="1118"/>
                  <a:pt x="924" y="1118"/>
                </a:cubicBezTo>
                <a:cubicBezTo>
                  <a:pt x="983" y="1043"/>
                  <a:pt x="983" y="924"/>
                  <a:pt x="924" y="864"/>
                </a:cubicBezTo>
                <a:lnTo>
                  <a:pt x="551" y="492"/>
                </a:lnTo>
                <a:cubicBezTo>
                  <a:pt x="432" y="239"/>
                  <a:pt x="238" y="60"/>
                  <a:pt x="238" y="60"/>
                </a:cubicBezTo>
                <a:cubicBezTo>
                  <a:pt x="179" y="0"/>
                  <a:pt x="119" y="0"/>
                  <a:pt x="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"/>
          <p:cNvSpPr/>
          <p:nvPr/>
        </p:nvSpPr>
        <p:spPr>
          <a:xfrm>
            <a:off x="1056890" y="2579025"/>
            <a:ext cx="42800" cy="22960"/>
          </a:xfrm>
          <a:custGeom>
            <a:avLst/>
            <a:gdLst/>
            <a:ahLst/>
            <a:cxnLst/>
            <a:rect l="l" t="t" r="r" b="b"/>
            <a:pathLst>
              <a:path w="1372" h="736" extrusionOk="0">
                <a:moveTo>
                  <a:pt x="188" y="1"/>
                </a:moveTo>
                <a:cubicBezTo>
                  <a:pt x="127" y="1"/>
                  <a:pt x="60" y="43"/>
                  <a:pt x="60" y="85"/>
                </a:cubicBezTo>
                <a:cubicBezTo>
                  <a:pt x="1" y="144"/>
                  <a:pt x="60" y="279"/>
                  <a:pt x="135" y="279"/>
                </a:cubicBezTo>
                <a:cubicBezTo>
                  <a:pt x="135" y="279"/>
                  <a:pt x="373" y="398"/>
                  <a:pt x="626" y="517"/>
                </a:cubicBezTo>
                <a:cubicBezTo>
                  <a:pt x="880" y="651"/>
                  <a:pt x="1118" y="711"/>
                  <a:pt x="1118" y="711"/>
                </a:cubicBezTo>
                <a:cubicBezTo>
                  <a:pt x="1135" y="728"/>
                  <a:pt x="1159" y="735"/>
                  <a:pt x="1184" y="735"/>
                </a:cubicBezTo>
                <a:cubicBezTo>
                  <a:pt x="1245" y="735"/>
                  <a:pt x="1312" y="693"/>
                  <a:pt x="1312" y="651"/>
                </a:cubicBezTo>
                <a:cubicBezTo>
                  <a:pt x="1371" y="576"/>
                  <a:pt x="1312" y="457"/>
                  <a:pt x="1252" y="457"/>
                </a:cubicBezTo>
                <a:lnTo>
                  <a:pt x="1252" y="398"/>
                </a:lnTo>
                <a:cubicBezTo>
                  <a:pt x="1252" y="398"/>
                  <a:pt x="999" y="338"/>
                  <a:pt x="746" y="279"/>
                </a:cubicBezTo>
                <a:cubicBezTo>
                  <a:pt x="507" y="144"/>
                  <a:pt x="254" y="25"/>
                  <a:pt x="254" y="25"/>
                </a:cubicBezTo>
                <a:cubicBezTo>
                  <a:pt x="236" y="8"/>
                  <a:pt x="213" y="1"/>
                  <a:pt x="1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"/>
          <p:cNvSpPr/>
          <p:nvPr/>
        </p:nvSpPr>
        <p:spPr>
          <a:xfrm>
            <a:off x="1126610" y="2603045"/>
            <a:ext cx="44640" cy="15348"/>
          </a:xfrm>
          <a:custGeom>
            <a:avLst/>
            <a:gdLst/>
            <a:ahLst/>
            <a:cxnLst/>
            <a:rect l="l" t="t" r="r" b="b"/>
            <a:pathLst>
              <a:path w="1431" h="492" extrusionOk="0">
                <a:moveTo>
                  <a:pt x="194" y="0"/>
                </a:moveTo>
                <a:cubicBezTo>
                  <a:pt x="134" y="0"/>
                  <a:pt x="60" y="0"/>
                  <a:pt x="0" y="119"/>
                </a:cubicBezTo>
                <a:cubicBezTo>
                  <a:pt x="0" y="179"/>
                  <a:pt x="60" y="313"/>
                  <a:pt x="194" y="313"/>
                </a:cubicBezTo>
                <a:lnTo>
                  <a:pt x="1252" y="492"/>
                </a:lnTo>
                <a:cubicBezTo>
                  <a:pt x="1311" y="492"/>
                  <a:pt x="1430" y="432"/>
                  <a:pt x="1430" y="373"/>
                </a:cubicBezTo>
                <a:cubicBezTo>
                  <a:pt x="1430" y="313"/>
                  <a:pt x="1371" y="179"/>
                  <a:pt x="1311" y="179"/>
                </a:cubicBezTo>
                <a:lnTo>
                  <a:pt x="19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"/>
          <p:cNvSpPr/>
          <p:nvPr/>
        </p:nvSpPr>
        <p:spPr>
          <a:xfrm>
            <a:off x="1200480" y="2614151"/>
            <a:ext cx="44203" cy="15878"/>
          </a:xfrm>
          <a:custGeom>
            <a:avLst/>
            <a:gdLst/>
            <a:ahLst/>
            <a:cxnLst/>
            <a:rect l="l" t="t" r="r" b="b"/>
            <a:pathLst>
              <a:path w="1417" h="509" extrusionOk="0">
                <a:moveTo>
                  <a:pt x="140" y="0"/>
                </a:moveTo>
                <a:cubicBezTo>
                  <a:pt x="79" y="0"/>
                  <a:pt x="1" y="88"/>
                  <a:pt x="1" y="136"/>
                </a:cubicBezTo>
                <a:cubicBezTo>
                  <a:pt x="1" y="270"/>
                  <a:pt x="61" y="329"/>
                  <a:pt x="120" y="329"/>
                </a:cubicBezTo>
                <a:lnTo>
                  <a:pt x="1237" y="508"/>
                </a:lnTo>
                <a:cubicBezTo>
                  <a:pt x="1297" y="508"/>
                  <a:pt x="1416" y="449"/>
                  <a:pt x="1416" y="329"/>
                </a:cubicBezTo>
                <a:cubicBezTo>
                  <a:pt x="1416" y="270"/>
                  <a:pt x="1357" y="136"/>
                  <a:pt x="1297" y="136"/>
                </a:cubicBezTo>
                <a:lnTo>
                  <a:pt x="180" y="17"/>
                </a:lnTo>
                <a:cubicBezTo>
                  <a:pt x="168" y="5"/>
                  <a:pt x="155" y="0"/>
                  <a:pt x="1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"/>
          <p:cNvSpPr/>
          <p:nvPr/>
        </p:nvSpPr>
        <p:spPr>
          <a:xfrm>
            <a:off x="1272073" y="2625537"/>
            <a:ext cx="46481" cy="20277"/>
          </a:xfrm>
          <a:custGeom>
            <a:avLst/>
            <a:gdLst/>
            <a:ahLst/>
            <a:cxnLst/>
            <a:rect l="l" t="t" r="r" b="b"/>
            <a:pathLst>
              <a:path w="1490" h="650" extrusionOk="0">
                <a:moveTo>
                  <a:pt x="181" y="1"/>
                </a:moveTo>
                <a:cubicBezTo>
                  <a:pt x="124" y="1"/>
                  <a:pt x="60" y="56"/>
                  <a:pt x="60" y="143"/>
                </a:cubicBezTo>
                <a:cubicBezTo>
                  <a:pt x="0" y="203"/>
                  <a:pt x="60" y="337"/>
                  <a:pt x="179" y="396"/>
                </a:cubicBezTo>
                <a:lnTo>
                  <a:pt x="1237" y="650"/>
                </a:lnTo>
                <a:cubicBezTo>
                  <a:pt x="1356" y="650"/>
                  <a:pt x="1430" y="575"/>
                  <a:pt x="1490" y="456"/>
                </a:cubicBezTo>
                <a:cubicBezTo>
                  <a:pt x="1490" y="396"/>
                  <a:pt x="1430" y="277"/>
                  <a:pt x="1296" y="277"/>
                </a:cubicBezTo>
                <a:lnTo>
                  <a:pt x="239" y="24"/>
                </a:lnTo>
                <a:cubicBezTo>
                  <a:pt x="223" y="8"/>
                  <a:pt x="202" y="1"/>
                  <a:pt x="1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"/>
          <p:cNvSpPr/>
          <p:nvPr/>
        </p:nvSpPr>
        <p:spPr>
          <a:xfrm>
            <a:off x="1343634" y="2646905"/>
            <a:ext cx="42800" cy="28949"/>
          </a:xfrm>
          <a:custGeom>
            <a:avLst/>
            <a:gdLst/>
            <a:ahLst/>
            <a:cxnLst/>
            <a:rect l="l" t="t" r="r" b="b"/>
            <a:pathLst>
              <a:path w="1372" h="928" extrusionOk="0">
                <a:moveTo>
                  <a:pt x="210" y="1"/>
                </a:moveTo>
                <a:cubicBezTo>
                  <a:pt x="120" y="1"/>
                  <a:pt x="44" y="56"/>
                  <a:pt x="0" y="143"/>
                </a:cubicBezTo>
                <a:cubicBezTo>
                  <a:pt x="0" y="203"/>
                  <a:pt x="0" y="337"/>
                  <a:pt x="120" y="397"/>
                </a:cubicBezTo>
                <a:cubicBezTo>
                  <a:pt x="120" y="397"/>
                  <a:pt x="373" y="516"/>
                  <a:pt x="626" y="635"/>
                </a:cubicBezTo>
                <a:cubicBezTo>
                  <a:pt x="805" y="769"/>
                  <a:pt x="1058" y="888"/>
                  <a:pt x="1058" y="888"/>
                </a:cubicBezTo>
                <a:cubicBezTo>
                  <a:pt x="1083" y="913"/>
                  <a:pt x="1118" y="928"/>
                  <a:pt x="1154" y="928"/>
                </a:cubicBezTo>
                <a:cubicBezTo>
                  <a:pt x="1206" y="928"/>
                  <a:pt x="1262" y="899"/>
                  <a:pt x="1297" y="829"/>
                </a:cubicBezTo>
                <a:cubicBezTo>
                  <a:pt x="1371" y="769"/>
                  <a:pt x="1371" y="635"/>
                  <a:pt x="1237" y="576"/>
                </a:cubicBezTo>
                <a:cubicBezTo>
                  <a:pt x="1237" y="576"/>
                  <a:pt x="999" y="397"/>
                  <a:pt x="805" y="263"/>
                </a:cubicBezTo>
                <a:cubicBezTo>
                  <a:pt x="552" y="143"/>
                  <a:pt x="313" y="24"/>
                  <a:pt x="313" y="24"/>
                </a:cubicBezTo>
                <a:cubicBezTo>
                  <a:pt x="277" y="8"/>
                  <a:pt x="243" y="1"/>
                  <a:pt x="2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"/>
          <p:cNvSpPr/>
          <p:nvPr/>
        </p:nvSpPr>
        <p:spPr>
          <a:xfrm>
            <a:off x="1403591" y="2690516"/>
            <a:ext cx="33004" cy="39711"/>
          </a:xfrm>
          <a:custGeom>
            <a:avLst/>
            <a:gdLst/>
            <a:ahLst/>
            <a:cxnLst/>
            <a:rect l="l" t="t" r="r" b="b"/>
            <a:pathLst>
              <a:path w="1058" h="1273" extrusionOk="0">
                <a:moveTo>
                  <a:pt x="244" y="1"/>
                </a:moveTo>
                <a:cubicBezTo>
                  <a:pt x="190" y="1"/>
                  <a:pt x="127" y="19"/>
                  <a:pt x="60" y="56"/>
                </a:cubicBezTo>
                <a:cubicBezTo>
                  <a:pt x="0" y="116"/>
                  <a:pt x="0" y="235"/>
                  <a:pt x="60" y="295"/>
                </a:cubicBezTo>
                <a:cubicBezTo>
                  <a:pt x="60" y="295"/>
                  <a:pt x="194" y="548"/>
                  <a:pt x="373" y="727"/>
                </a:cubicBezTo>
                <a:cubicBezTo>
                  <a:pt x="492" y="980"/>
                  <a:pt x="686" y="1174"/>
                  <a:pt x="686" y="1174"/>
                </a:cubicBezTo>
                <a:cubicBezTo>
                  <a:pt x="720" y="1244"/>
                  <a:pt x="776" y="1273"/>
                  <a:pt x="831" y="1273"/>
                </a:cubicBezTo>
                <a:cubicBezTo>
                  <a:pt x="869" y="1273"/>
                  <a:pt x="908" y="1258"/>
                  <a:pt x="939" y="1233"/>
                </a:cubicBezTo>
                <a:cubicBezTo>
                  <a:pt x="1058" y="1174"/>
                  <a:pt x="1058" y="1040"/>
                  <a:pt x="998" y="980"/>
                </a:cubicBezTo>
                <a:cubicBezTo>
                  <a:pt x="998" y="980"/>
                  <a:pt x="864" y="727"/>
                  <a:pt x="686" y="488"/>
                </a:cubicBezTo>
                <a:cubicBezTo>
                  <a:pt x="492" y="295"/>
                  <a:pt x="373" y="56"/>
                  <a:pt x="373" y="56"/>
                </a:cubicBezTo>
                <a:cubicBezTo>
                  <a:pt x="343" y="19"/>
                  <a:pt x="298" y="1"/>
                  <a:pt x="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"/>
          <p:cNvSpPr/>
          <p:nvPr/>
        </p:nvSpPr>
        <p:spPr>
          <a:xfrm>
            <a:off x="1449832" y="2754060"/>
            <a:ext cx="23271" cy="45389"/>
          </a:xfrm>
          <a:custGeom>
            <a:avLst/>
            <a:gdLst/>
            <a:ahLst/>
            <a:cxnLst/>
            <a:rect l="l" t="t" r="r" b="b"/>
            <a:pathLst>
              <a:path w="746" h="1455" extrusionOk="0">
                <a:moveTo>
                  <a:pt x="134" y="1"/>
                </a:moveTo>
                <a:cubicBezTo>
                  <a:pt x="60" y="60"/>
                  <a:pt x="0" y="120"/>
                  <a:pt x="0" y="254"/>
                </a:cubicBezTo>
                <a:cubicBezTo>
                  <a:pt x="0" y="254"/>
                  <a:pt x="60" y="492"/>
                  <a:pt x="194" y="805"/>
                </a:cubicBezTo>
                <a:cubicBezTo>
                  <a:pt x="194" y="865"/>
                  <a:pt x="194" y="924"/>
                  <a:pt x="253" y="999"/>
                </a:cubicBezTo>
                <a:lnTo>
                  <a:pt x="253" y="1059"/>
                </a:lnTo>
                <a:lnTo>
                  <a:pt x="253" y="1118"/>
                </a:lnTo>
                <a:cubicBezTo>
                  <a:pt x="313" y="1237"/>
                  <a:pt x="313" y="1297"/>
                  <a:pt x="313" y="1297"/>
                </a:cubicBezTo>
                <a:cubicBezTo>
                  <a:pt x="313" y="1396"/>
                  <a:pt x="378" y="1454"/>
                  <a:pt x="465" y="1454"/>
                </a:cubicBezTo>
                <a:cubicBezTo>
                  <a:pt x="497" y="1454"/>
                  <a:pt x="531" y="1447"/>
                  <a:pt x="566" y="1431"/>
                </a:cubicBezTo>
                <a:cubicBezTo>
                  <a:pt x="685" y="1431"/>
                  <a:pt x="745" y="1297"/>
                  <a:pt x="685" y="1178"/>
                </a:cubicBezTo>
                <a:lnTo>
                  <a:pt x="685" y="1059"/>
                </a:lnTo>
                <a:cubicBezTo>
                  <a:pt x="685" y="999"/>
                  <a:pt x="685" y="999"/>
                  <a:pt x="626" y="924"/>
                </a:cubicBezTo>
                <a:lnTo>
                  <a:pt x="626" y="865"/>
                </a:lnTo>
                <a:cubicBezTo>
                  <a:pt x="626" y="805"/>
                  <a:pt x="566" y="746"/>
                  <a:pt x="566" y="686"/>
                </a:cubicBezTo>
                <a:cubicBezTo>
                  <a:pt x="507" y="373"/>
                  <a:pt x="432" y="120"/>
                  <a:pt x="432" y="120"/>
                </a:cubicBezTo>
                <a:cubicBezTo>
                  <a:pt x="373" y="60"/>
                  <a:pt x="253" y="1"/>
                  <a:pt x="13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"/>
          <p:cNvSpPr/>
          <p:nvPr/>
        </p:nvSpPr>
        <p:spPr>
          <a:xfrm>
            <a:off x="1465617" y="2825653"/>
            <a:ext cx="13507" cy="46980"/>
          </a:xfrm>
          <a:custGeom>
            <a:avLst/>
            <a:gdLst/>
            <a:ahLst/>
            <a:cxnLst/>
            <a:rect l="l" t="t" r="r" b="b"/>
            <a:pathLst>
              <a:path w="433" h="1506" extrusionOk="0">
                <a:moveTo>
                  <a:pt x="179" y="0"/>
                </a:moveTo>
                <a:cubicBezTo>
                  <a:pt x="60" y="0"/>
                  <a:pt x="1" y="119"/>
                  <a:pt x="1" y="253"/>
                </a:cubicBezTo>
                <a:lnTo>
                  <a:pt x="60" y="1311"/>
                </a:lnTo>
                <a:cubicBezTo>
                  <a:pt x="60" y="1408"/>
                  <a:pt x="100" y="1506"/>
                  <a:pt x="179" y="1506"/>
                </a:cubicBezTo>
                <a:cubicBezTo>
                  <a:pt x="197" y="1506"/>
                  <a:pt x="217" y="1501"/>
                  <a:pt x="239" y="1490"/>
                </a:cubicBezTo>
                <a:cubicBezTo>
                  <a:pt x="373" y="1490"/>
                  <a:pt x="433" y="1430"/>
                  <a:pt x="433" y="1311"/>
                </a:cubicBezTo>
                <a:lnTo>
                  <a:pt x="433" y="253"/>
                </a:lnTo>
                <a:cubicBezTo>
                  <a:pt x="433" y="119"/>
                  <a:pt x="299" y="0"/>
                  <a:pt x="1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"/>
          <p:cNvSpPr/>
          <p:nvPr/>
        </p:nvSpPr>
        <p:spPr>
          <a:xfrm>
            <a:off x="1457725" y="2900708"/>
            <a:ext cx="19559" cy="47198"/>
          </a:xfrm>
          <a:custGeom>
            <a:avLst/>
            <a:gdLst/>
            <a:ahLst/>
            <a:cxnLst/>
            <a:rect l="l" t="t" r="r" b="b"/>
            <a:pathLst>
              <a:path w="627" h="1513" extrusionOk="0">
                <a:moveTo>
                  <a:pt x="357" y="0"/>
                </a:moveTo>
                <a:cubicBezTo>
                  <a:pt x="263" y="0"/>
                  <a:pt x="179" y="94"/>
                  <a:pt x="179" y="142"/>
                </a:cubicBezTo>
                <a:lnTo>
                  <a:pt x="0" y="1259"/>
                </a:lnTo>
                <a:cubicBezTo>
                  <a:pt x="0" y="1318"/>
                  <a:pt x="60" y="1438"/>
                  <a:pt x="179" y="1512"/>
                </a:cubicBezTo>
                <a:cubicBezTo>
                  <a:pt x="313" y="1512"/>
                  <a:pt x="432" y="1438"/>
                  <a:pt x="432" y="1318"/>
                </a:cubicBezTo>
                <a:lnTo>
                  <a:pt x="626" y="261"/>
                </a:lnTo>
                <a:cubicBezTo>
                  <a:pt x="626" y="142"/>
                  <a:pt x="552" y="22"/>
                  <a:pt x="432" y="22"/>
                </a:cubicBezTo>
                <a:cubicBezTo>
                  <a:pt x="408" y="7"/>
                  <a:pt x="382" y="0"/>
                  <a:pt x="3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"/>
          <p:cNvSpPr/>
          <p:nvPr/>
        </p:nvSpPr>
        <p:spPr>
          <a:xfrm>
            <a:off x="1434484" y="2972238"/>
            <a:ext cx="26984" cy="46075"/>
          </a:xfrm>
          <a:custGeom>
            <a:avLst/>
            <a:gdLst/>
            <a:ahLst/>
            <a:cxnLst/>
            <a:rect l="l" t="t" r="r" b="b"/>
            <a:pathLst>
              <a:path w="865" h="1477" extrusionOk="0">
                <a:moveTo>
                  <a:pt x="583" y="0"/>
                </a:moveTo>
                <a:cubicBezTo>
                  <a:pt x="496" y="0"/>
                  <a:pt x="433" y="55"/>
                  <a:pt x="433" y="143"/>
                </a:cubicBezTo>
                <a:lnTo>
                  <a:pt x="60" y="1141"/>
                </a:lnTo>
                <a:lnTo>
                  <a:pt x="60" y="1200"/>
                </a:lnTo>
                <a:cubicBezTo>
                  <a:pt x="1" y="1260"/>
                  <a:pt x="60" y="1379"/>
                  <a:pt x="179" y="1454"/>
                </a:cubicBezTo>
                <a:cubicBezTo>
                  <a:pt x="215" y="1469"/>
                  <a:pt x="249" y="1477"/>
                  <a:pt x="280" y="1477"/>
                </a:cubicBezTo>
                <a:cubicBezTo>
                  <a:pt x="368" y="1477"/>
                  <a:pt x="433" y="1418"/>
                  <a:pt x="433" y="1320"/>
                </a:cubicBezTo>
                <a:lnTo>
                  <a:pt x="805" y="262"/>
                </a:lnTo>
                <a:cubicBezTo>
                  <a:pt x="865" y="202"/>
                  <a:pt x="805" y="83"/>
                  <a:pt x="686" y="24"/>
                </a:cubicBezTo>
                <a:cubicBezTo>
                  <a:pt x="650" y="8"/>
                  <a:pt x="615" y="0"/>
                  <a:pt x="5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"/>
          <p:cNvSpPr/>
          <p:nvPr/>
        </p:nvSpPr>
        <p:spPr>
          <a:xfrm>
            <a:off x="1393827" y="3041896"/>
            <a:ext cx="29292" cy="42456"/>
          </a:xfrm>
          <a:custGeom>
            <a:avLst/>
            <a:gdLst/>
            <a:ahLst/>
            <a:cxnLst/>
            <a:rect l="l" t="t" r="r" b="b"/>
            <a:pathLst>
              <a:path w="939" h="1361" extrusionOk="0">
                <a:moveTo>
                  <a:pt x="702" y="0"/>
                </a:moveTo>
                <a:cubicBezTo>
                  <a:pt x="621" y="0"/>
                  <a:pt x="549" y="43"/>
                  <a:pt x="507" y="85"/>
                </a:cubicBezTo>
                <a:lnTo>
                  <a:pt x="0" y="1083"/>
                </a:lnTo>
                <a:cubicBezTo>
                  <a:pt x="0" y="1142"/>
                  <a:pt x="0" y="1262"/>
                  <a:pt x="134" y="1321"/>
                </a:cubicBezTo>
                <a:cubicBezTo>
                  <a:pt x="184" y="1346"/>
                  <a:pt x="233" y="1360"/>
                  <a:pt x="274" y="1360"/>
                </a:cubicBezTo>
                <a:cubicBezTo>
                  <a:pt x="332" y="1360"/>
                  <a:pt x="373" y="1331"/>
                  <a:pt x="373" y="1262"/>
                </a:cubicBezTo>
                <a:lnTo>
                  <a:pt x="939" y="264"/>
                </a:lnTo>
                <a:cubicBezTo>
                  <a:pt x="939" y="204"/>
                  <a:pt x="939" y="85"/>
                  <a:pt x="805" y="25"/>
                </a:cubicBezTo>
                <a:cubicBezTo>
                  <a:pt x="770" y="8"/>
                  <a:pt x="735" y="0"/>
                  <a:pt x="7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"/>
          <p:cNvSpPr/>
          <p:nvPr/>
        </p:nvSpPr>
        <p:spPr>
          <a:xfrm>
            <a:off x="1355239" y="3107000"/>
            <a:ext cx="33036" cy="41021"/>
          </a:xfrm>
          <a:custGeom>
            <a:avLst/>
            <a:gdLst/>
            <a:ahLst/>
            <a:cxnLst/>
            <a:rect l="l" t="t" r="r" b="b"/>
            <a:pathLst>
              <a:path w="1059" h="1315" extrusionOk="0">
                <a:moveTo>
                  <a:pt x="785" y="1"/>
                </a:moveTo>
                <a:cubicBezTo>
                  <a:pt x="720" y="1"/>
                  <a:pt x="662" y="33"/>
                  <a:pt x="627" y="113"/>
                </a:cubicBezTo>
                <a:lnTo>
                  <a:pt x="60" y="977"/>
                </a:lnTo>
                <a:cubicBezTo>
                  <a:pt x="1" y="1096"/>
                  <a:pt x="1" y="1231"/>
                  <a:pt x="120" y="1290"/>
                </a:cubicBezTo>
                <a:cubicBezTo>
                  <a:pt x="138" y="1308"/>
                  <a:pt x="161" y="1315"/>
                  <a:pt x="188" y="1315"/>
                </a:cubicBezTo>
                <a:cubicBezTo>
                  <a:pt x="252" y="1315"/>
                  <a:pt x="331" y="1273"/>
                  <a:pt x="373" y="1231"/>
                </a:cubicBezTo>
                <a:lnTo>
                  <a:pt x="999" y="292"/>
                </a:lnTo>
                <a:cubicBezTo>
                  <a:pt x="1059" y="232"/>
                  <a:pt x="999" y="113"/>
                  <a:pt x="925" y="39"/>
                </a:cubicBezTo>
                <a:cubicBezTo>
                  <a:pt x="877" y="15"/>
                  <a:pt x="829" y="1"/>
                  <a:pt x="7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"/>
          <p:cNvSpPr/>
          <p:nvPr/>
        </p:nvSpPr>
        <p:spPr>
          <a:xfrm>
            <a:off x="1312501" y="3169234"/>
            <a:ext cx="34876" cy="39368"/>
          </a:xfrm>
          <a:custGeom>
            <a:avLst/>
            <a:gdLst/>
            <a:ahLst/>
            <a:cxnLst/>
            <a:rect l="l" t="t" r="r" b="b"/>
            <a:pathLst>
              <a:path w="1118" h="1262" extrusionOk="0">
                <a:moveTo>
                  <a:pt x="849" y="1"/>
                </a:moveTo>
                <a:cubicBezTo>
                  <a:pt x="781" y="1"/>
                  <a:pt x="721" y="30"/>
                  <a:pt x="686" y="100"/>
                </a:cubicBezTo>
                <a:lnTo>
                  <a:pt x="60" y="964"/>
                </a:lnTo>
                <a:cubicBezTo>
                  <a:pt x="0" y="1023"/>
                  <a:pt x="0" y="1157"/>
                  <a:pt x="134" y="1217"/>
                </a:cubicBezTo>
                <a:cubicBezTo>
                  <a:pt x="164" y="1247"/>
                  <a:pt x="209" y="1262"/>
                  <a:pt x="254" y="1262"/>
                </a:cubicBezTo>
                <a:cubicBezTo>
                  <a:pt x="298" y="1262"/>
                  <a:pt x="343" y="1247"/>
                  <a:pt x="373" y="1217"/>
                </a:cubicBezTo>
                <a:lnTo>
                  <a:pt x="1058" y="278"/>
                </a:lnTo>
                <a:cubicBezTo>
                  <a:pt x="1118" y="219"/>
                  <a:pt x="1058" y="100"/>
                  <a:pt x="998" y="40"/>
                </a:cubicBezTo>
                <a:cubicBezTo>
                  <a:pt x="949" y="15"/>
                  <a:pt x="897" y="1"/>
                  <a:pt x="8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"/>
          <p:cNvSpPr/>
          <p:nvPr/>
        </p:nvSpPr>
        <p:spPr>
          <a:xfrm>
            <a:off x="1267893" y="3229035"/>
            <a:ext cx="34876" cy="39337"/>
          </a:xfrm>
          <a:custGeom>
            <a:avLst/>
            <a:gdLst/>
            <a:ahLst/>
            <a:cxnLst/>
            <a:rect l="l" t="t" r="r" b="b"/>
            <a:pathLst>
              <a:path w="1118" h="1261" extrusionOk="0">
                <a:moveTo>
                  <a:pt x="877" y="0"/>
                </a:moveTo>
                <a:cubicBezTo>
                  <a:pt x="831" y="0"/>
                  <a:pt x="782" y="15"/>
                  <a:pt x="745" y="45"/>
                </a:cubicBezTo>
                <a:lnTo>
                  <a:pt x="75" y="909"/>
                </a:lnTo>
                <a:cubicBezTo>
                  <a:pt x="0" y="1043"/>
                  <a:pt x="0" y="1162"/>
                  <a:pt x="134" y="1222"/>
                </a:cubicBezTo>
                <a:cubicBezTo>
                  <a:pt x="159" y="1246"/>
                  <a:pt x="194" y="1261"/>
                  <a:pt x="230" y="1261"/>
                </a:cubicBezTo>
                <a:cubicBezTo>
                  <a:pt x="282" y="1261"/>
                  <a:pt x="338" y="1232"/>
                  <a:pt x="373" y="1162"/>
                </a:cubicBezTo>
                <a:lnTo>
                  <a:pt x="1058" y="298"/>
                </a:lnTo>
                <a:cubicBezTo>
                  <a:pt x="1117" y="224"/>
                  <a:pt x="1117" y="104"/>
                  <a:pt x="998" y="45"/>
                </a:cubicBezTo>
                <a:cubicBezTo>
                  <a:pt x="968" y="15"/>
                  <a:pt x="924" y="0"/>
                  <a:pt x="8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"/>
          <p:cNvSpPr/>
          <p:nvPr/>
        </p:nvSpPr>
        <p:spPr>
          <a:xfrm>
            <a:off x="1223720" y="3287744"/>
            <a:ext cx="34907" cy="38900"/>
          </a:xfrm>
          <a:custGeom>
            <a:avLst/>
            <a:gdLst/>
            <a:ahLst/>
            <a:cxnLst/>
            <a:rect l="l" t="t" r="r" b="b"/>
            <a:pathLst>
              <a:path w="1119" h="1247" extrusionOk="0">
                <a:moveTo>
                  <a:pt x="918" y="0"/>
                </a:moveTo>
                <a:cubicBezTo>
                  <a:pt x="853" y="0"/>
                  <a:pt x="766" y="42"/>
                  <a:pt x="671" y="85"/>
                </a:cubicBezTo>
                <a:lnTo>
                  <a:pt x="60" y="949"/>
                </a:lnTo>
                <a:cubicBezTo>
                  <a:pt x="1" y="1023"/>
                  <a:pt x="1" y="1142"/>
                  <a:pt x="60" y="1202"/>
                </a:cubicBezTo>
                <a:cubicBezTo>
                  <a:pt x="120" y="1232"/>
                  <a:pt x="180" y="1247"/>
                  <a:pt x="234" y="1247"/>
                </a:cubicBezTo>
                <a:cubicBezTo>
                  <a:pt x="288" y="1247"/>
                  <a:pt x="336" y="1232"/>
                  <a:pt x="373" y="1202"/>
                </a:cubicBezTo>
                <a:lnTo>
                  <a:pt x="1044" y="338"/>
                </a:lnTo>
                <a:cubicBezTo>
                  <a:pt x="1118" y="204"/>
                  <a:pt x="1044" y="85"/>
                  <a:pt x="984" y="25"/>
                </a:cubicBezTo>
                <a:cubicBezTo>
                  <a:pt x="967" y="7"/>
                  <a:pt x="944" y="0"/>
                  <a:pt x="9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"/>
          <p:cNvSpPr/>
          <p:nvPr/>
        </p:nvSpPr>
        <p:spPr>
          <a:xfrm>
            <a:off x="1179112" y="3347233"/>
            <a:ext cx="33036" cy="39368"/>
          </a:xfrm>
          <a:custGeom>
            <a:avLst/>
            <a:gdLst/>
            <a:ahLst/>
            <a:cxnLst/>
            <a:rect l="l" t="t" r="r" b="b"/>
            <a:pathLst>
              <a:path w="1059" h="1262" extrusionOk="0">
                <a:moveTo>
                  <a:pt x="840" y="1"/>
                </a:moveTo>
                <a:cubicBezTo>
                  <a:pt x="776" y="1"/>
                  <a:pt x="721" y="29"/>
                  <a:pt x="686" y="99"/>
                </a:cubicBezTo>
                <a:lnTo>
                  <a:pt x="60" y="978"/>
                </a:lnTo>
                <a:cubicBezTo>
                  <a:pt x="1" y="1038"/>
                  <a:pt x="60" y="1157"/>
                  <a:pt x="120" y="1217"/>
                </a:cubicBezTo>
                <a:cubicBezTo>
                  <a:pt x="150" y="1246"/>
                  <a:pt x="198" y="1261"/>
                  <a:pt x="247" y="1261"/>
                </a:cubicBezTo>
                <a:cubicBezTo>
                  <a:pt x="295" y="1261"/>
                  <a:pt x="343" y="1246"/>
                  <a:pt x="373" y="1217"/>
                </a:cubicBezTo>
                <a:lnTo>
                  <a:pt x="984" y="293"/>
                </a:lnTo>
                <a:cubicBezTo>
                  <a:pt x="1058" y="233"/>
                  <a:pt x="1058" y="99"/>
                  <a:pt x="984" y="40"/>
                </a:cubicBezTo>
                <a:cubicBezTo>
                  <a:pt x="935" y="15"/>
                  <a:pt x="885" y="1"/>
                  <a:pt x="8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"/>
          <p:cNvSpPr/>
          <p:nvPr/>
        </p:nvSpPr>
        <p:spPr>
          <a:xfrm>
            <a:off x="1140087" y="3408406"/>
            <a:ext cx="29292" cy="40273"/>
          </a:xfrm>
          <a:custGeom>
            <a:avLst/>
            <a:gdLst/>
            <a:ahLst/>
            <a:cxnLst/>
            <a:rect l="l" t="t" r="r" b="b"/>
            <a:pathLst>
              <a:path w="939" h="1291" extrusionOk="0">
                <a:moveTo>
                  <a:pt x="879" y="0"/>
                </a:moveTo>
                <a:cubicBezTo>
                  <a:pt x="745" y="0"/>
                  <a:pt x="626" y="0"/>
                  <a:pt x="566" y="135"/>
                </a:cubicBezTo>
                <a:lnTo>
                  <a:pt x="0" y="999"/>
                </a:lnTo>
                <a:cubicBezTo>
                  <a:pt x="0" y="1118"/>
                  <a:pt x="0" y="1252"/>
                  <a:pt x="75" y="1252"/>
                </a:cubicBezTo>
                <a:cubicBezTo>
                  <a:pt x="122" y="1276"/>
                  <a:pt x="161" y="1290"/>
                  <a:pt x="193" y="1290"/>
                </a:cubicBezTo>
                <a:cubicBezTo>
                  <a:pt x="242" y="1290"/>
                  <a:pt x="277" y="1258"/>
                  <a:pt x="313" y="1177"/>
                </a:cubicBezTo>
                <a:lnTo>
                  <a:pt x="939" y="313"/>
                </a:lnTo>
                <a:cubicBezTo>
                  <a:pt x="939" y="194"/>
                  <a:pt x="939" y="60"/>
                  <a:pt x="8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"/>
          <p:cNvSpPr/>
          <p:nvPr/>
        </p:nvSpPr>
        <p:spPr>
          <a:xfrm>
            <a:off x="1107550" y="3473635"/>
            <a:ext cx="25112" cy="42207"/>
          </a:xfrm>
          <a:custGeom>
            <a:avLst/>
            <a:gdLst/>
            <a:ahLst/>
            <a:cxnLst/>
            <a:rect l="l" t="t" r="r" b="b"/>
            <a:pathLst>
              <a:path w="805" h="1353" extrusionOk="0">
                <a:moveTo>
                  <a:pt x="608" y="0"/>
                </a:moveTo>
                <a:cubicBezTo>
                  <a:pt x="552" y="0"/>
                  <a:pt x="492" y="42"/>
                  <a:pt x="492" y="85"/>
                </a:cubicBezTo>
                <a:lnTo>
                  <a:pt x="60" y="1142"/>
                </a:lnTo>
                <a:cubicBezTo>
                  <a:pt x="0" y="1202"/>
                  <a:pt x="60" y="1321"/>
                  <a:pt x="120" y="1321"/>
                </a:cubicBezTo>
                <a:cubicBezTo>
                  <a:pt x="155" y="1343"/>
                  <a:pt x="186" y="1352"/>
                  <a:pt x="213" y="1352"/>
                </a:cubicBezTo>
                <a:cubicBezTo>
                  <a:pt x="276" y="1352"/>
                  <a:pt x="321" y="1303"/>
                  <a:pt x="373" y="1261"/>
                </a:cubicBezTo>
                <a:lnTo>
                  <a:pt x="805" y="278"/>
                </a:lnTo>
                <a:lnTo>
                  <a:pt x="805" y="204"/>
                </a:lnTo>
                <a:cubicBezTo>
                  <a:pt x="805" y="144"/>
                  <a:pt x="805" y="25"/>
                  <a:pt x="671" y="25"/>
                </a:cubicBezTo>
                <a:cubicBezTo>
                  <a:pt x="653" y="7"/>
                  <a:pt x="631" y="0"/>
                  <a:pt x="6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"/>
          <p:cNvSpPr/>
          <p:nvPr/>
        </p:nvSpPr>
        <p:spPr>
          <a:xfrm>
            <a:off x="1097786" y="3544105"/>
            <a:ext cx="11667" cy="44640"/>
          </a:xfrm>
          <a:custGeom>
            <a:avLst/>
            <a:gdLst/>
            <a:ahLst/>
            <a:cxnLst/>
            <a:rect l="l" t="t" r="r" b="b"/>
            <a:pathLst>
              <a:path w="374" h="1431" extrusionOk="0">
                <a:moveTo>
                  <a:pt x="179" y="1"/>
                </a:moveTo>
                <a:cubicBezTo>
                  <a:pt x="120" y="1"/>
                  <a:pt x="60" y="60"/>
                  <a:pt x="60" y="179"/>
                </a:cubicBezTo>
                <a:cubicBezTo>
                  <a:pt x="60" y="179"/>
                  <a:pt x="1" y="433"/>
                  <a:pt x="1" y="686"/>
                </a:cubicBezTo>
                <a:lnTo>
                  <a:pt x="1" y="1237"/>
                </a:lnTo>
                <a:cubicBezTo>
                  <a:pt x="1" y="1371"/>
                  <a:pt x="60" y="1431"/>
                  <a:pt x="120" y="1431"/>
                </a:cubicBezTo>
                <a:cubicBezTo>
                  <a:pt x="179" y="1431"/>
                  <a:pt x="313" y="1371"/>
                  <a:pt x="313" y="1237"/>
                </a:cubicBezTo>
                <a:lnTo>
                  <a:pt x="313" y="745"/>
                </a:lnTo>
                <a:cubicBezTo>
                  <a:pt x="313" y="433"/>
                  <a:pt x="373" y="179"/>
                  <a:pt x="373" y="179"/>
                </a:cubicBezTo>
                <a:cubicBezTo>
                  <a:pt x="373" y="120"/>
                  <a:pt x="313" y="1"/>
                  <a:pt x="1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"/>
          <p:cNvSpPr/>
          <p:nvPr/>
        </p:nvSpPr>
        <p:spPr>
          <a:xfrm>
            <a:off x="1103370" y="3618630"/>
            <a:ext cx="25112" cy="39836"/>
          </a:xfrm>
          <a:custGeom>
            <a:avLst/>
            <a:gdLst/>
            <a:ahLst/>
            <a:cxnLst/>
            <a:rect l="l" t="t" r="r" b="b"/>
            <a:pathLst>
              <a:path w="805" h="1277" extrusionOk="0">
                <a:moveTo>
                  <a:pt x="186" y="1"/>
                </a:moveTo>
                <a:cubicBezTo>
                  <a:pt x="169" y="1"/>
                  <a:pt x="152" y="8"/>
                  <a:pt x="134" y="25"/>
                </a:cubicBezTo>
                <a:cubicBezTo>
                  <a:pt x="60" y="25"/>
                  <a:pt x="0" y="99"/>
                  <a:pt x="60" y="219"/>
                </a:cubicBezTo>
                <a:cubicBezTo>
                  <a:pt x="60" y="219"/>
                  <a:pt x="134" y="472"/>
                  <a:pt x="254" y="710"/>
                </a:cubicBezTo>
                <a:cubicBezTo>
                  <a:pt x="373" y="963"/>
                  <a:pt x="507" y="1217"/>
                  <a:pt x="507" y="1217"/>
                </a:cubicBezTo>
                <a:cubicBezTo>
                  <a:pt x="567" y="1276"/>
                  <a:pt x="626" y="1276"/>
                  <a:pt x="686" y="1276"/>
                </a:cubicBezTo>
                <a:cubicBezTo>
                  <a:pt x="745" y="1217"/>
                  <a:pt x="805" y="1142"/>
                  <a:pt x="745" y="1083"/>
                </a:cubicBezTo>
                <a:lnTo>
                  <a:pt x="745" y="1023"/>
                </a:lnTo>
                <a:cubicBezTo>
                  <a:pt x="745" y="1023"/>
                  <a:pt x="626" y="844"/>
                  <a:pt x="507" y="591"/>
                </a:cubicBezTo>
                <a:cubicBezTo>
                  <a:pt x="432" y="338"/>
                  <a:pt x="313" y="99"/>
                  <a:pt x="313" y="99"/>
                </a:cubicBezTo>
                <a:cubicBezTo>
                  <a:pt x="271" y="46"/>
                  <a:pt x="228" y="1"/>
                  <a:pt x="1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"/>
          <p:cNvSpPr/>
          <p:nvPr/>
        </p:nvSpPr>
        <p:spPr>
          <a:xfrm>
            <a:off x="1142395" y="3682143"/>
            <a:ext cx="36748" cy="29760"/>
          </a:xfrm>
          <a:custGeom>
            <a:avLst/>
            <a:gdLst/>
            <a:ahLst/>
            <a:cxnLst/>
            <a:rect l="l" t="t" r="r" b="b"/>
            <a:pathLst>
              <a:path w="1178" h="954" extrusionOk="0">
                <a:moveTo>
                  <a:pt x="150" y="0"/>
                </a:moveTo>
                <a:cubicBezTo>
                  <a:pt x="120" y="0"/>
                  <a:pt x="90" y="15"/>
                  <a:pt x="60" y="45"/>
                </a:cubicBezTo>
                <a:cubicBezTo>
                  <a:pt x="1" y="104"/>
                  <a:pt x="1" y="164"/>
                  <a:pt x="60" y="224"/>
                </a:cubicBezTo>
                <a:cubicBezTo>
                  <a:pt x="60" y="224"/>
                  <a:pt x="239" y="417"/>
                  <a:pt x="492" y="596"/>
                </a:cubicBezTo>
                <a:cubicBezTo>
                  <a:pt x="552" y="671"/>
                  <a:pt x="671" y="730"/>
                  <a:pt x="805" y="790"/>
                </a:cubicBezTo>
                <a:cubicBezTo>
                  <a:pt x="865" y="849"/>
                  <a:pt x="924" y="909"/>
                  <a:pt x="924" y="909"/>
                </a:cubicBezTo>
                <a:cubicBezTo>
                  <a:pt x="954" y="939"/>
                  <a:pt x="984" y="954"/>
                  <a:pt x="1016" y="954"/>
                </a:cubicBezTo>
                <a:cubicBezTo>
                  <a:pt x="1047" y="954"/>
                  <a:pt x="1081" y="939"/>
                  <a:pt x="1118" y="909"/>
                </a:cubicBezTo>
                <a:cubicBezTo>
                  <a:pt x="1178" y="849"/>
                  <a:pt x="1118" y="730"/>
                  <a:pt x="1044" y="730"/>
                </a:cubicBezTo>
                <a:cubicBezTo>
                  <a:pt x="1044" y="730"/>
                  <a:pt x="865" y="536"/>
                  <a:pt x="671" y="417"/>
                </a:cubicBezTo>
                <a:cubicBezTo>
                  <a:pt x="433" y="224"/>
                  <a:pt x="239" y="45"/>
                  <a:pt x="239" y="45"/>
                </a:cubicBezTo>
                <a:cubicBezTo>
                  <a:pt x="209" y="15"/>
                  <a:pt x="180" y="0"/>
                  <a:pt x="1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"/>
          <p:cNvSpPr/>
          <p:nvPr/>
        </p:nvSpPr>
        <p:spPr>
          <a:xfrm>
            <a:off x="1206064" y="3720232"/>
            <a:ext cx="40928" cy="15379"/>
          </a:xfrm>
          <a:custGeom>
            <a:avLst/>
            <a:gdLst/>
            <a:ahLst/>
            <a:cxnLst/>
            <a:rect l="l" t="t" r="r" b="b"/>
            <a:pathLst>
              <a:path w="1312" h="493" extrusionOk="0">
                <a:moveTo>
                  <a:pt x="120" y="1"/>
                </a:moveTo>
                <a:cubicBezTo>
                  <a:pt x="60" y="1"/>
                  <a:pt x="1" y="60"/>
                  <a:pt x="1" y="120"/>
                </a:cubicBezTo>
                <a:cubicBezTo>
                  <a:pt x="1" y="194"/>
                  <a:pt x="1" y="254"/>
                  <a:pt x="60" y="254"/>
                </a:cubicBezTo>
                <a:cubicBezTo>
                  <a:pt x="60" y="254"/>
                  <a:pt x="373" y="314"/>
                  <a:pt x="626" y="373"/>
                </a:cubicBezTo>
                <a:cubicBezTo>
                  <a:pt x="865" y="433"/>
                  <a:pt x="1178" y="492"/>
                  <a:pt x="1178" y="492"/>
                </a:cubicBezTo>
                <a:cubicBezTo>
                  <a:pt x="1237" y="492"/>
                  <a:pt x="1312" y="433"/>
                  <a:pt x="1312" y="373"/>
                </a:cubicBezTo>
                <a:cubicBezTo>
                  <a:pt x="1312" y="314"/>
                  <a:pt x="1237" y="254"/>
                  <a:pt x="1178" y="254"/>
                </a:cubicBezTo>
                <a:cubicBezTo>
                  <a:pt x="1178" y="254"/>
                  <a:pt x="939" y="194"/>
                  <a:pt x="686" y="194"/>
                </a:cubicBezTo>
                <a:cubicBezTo>
                  <a:pt x="433" y="120"/>
                  <a:pt x="120" y="1"/>
                  <a:pt x="12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"/>
          <p:cNvSpPr/>
          <p:nvPr/>
        </p:nvSpPr>
        <p:spPr>
          <a:xfrm>
            <a:off x="1279497" y="3723944"/>
            <a:ext cx="40928" cy="11667"/>
          </a:xfrm>
          <a:custGeom>
            <a:avLst/>
            <a:gdLst/>
            <a:ahLst/>
            <a:cxnLst/>
            <a:rect l="l" t="t" r="r" b="b"/>
            <a:pathLst>
              <a:path w="1312" h="374" extrusionOk="0">
                <a:moveTo>
                  <a:pt x="1192" y="1"/>
                </a:moveTo>
                <a:cubicBezTo>
                  <a:pt x="1192" y="1"/>
                  <a:pt x="939" y="75"/>
                  <a:pt x="626" y="135"/>
                </a:cubicBezTo>
                <a:cubicBezTo>
                  <a:pt x="373" y="135"/>
                  <a:pt x="135" y="195"/>
                  <a:pt x="135" y="195"/>
                </a:cubicBezTo>
                <a:cubicBezTo>
                  <a:pt x="75" y="195"/>
                  <a:pt x="1" y="195"/>
                  <a:pt x="1" y="254"/>
                </a:cubicBezTo>
                <a:cubicBezTo>
                  <a:pt x="1" y="314"/>
                  <a:pt x="75" y="373"/>
                  <a:pt x="135" y="373"/>
                </a:cubicBezTo>
                <a:cubicBezTo>
                  <a:pt x="135" y="373"/>
                  <a:pt x="373" y="314"/>
                  <a:pt x="686" y="254"/>
                </a:cubicBezTo>
                <a:cubicBezTo>
                  <a:pt x="939" y="254"/>
                  <a:pt x="1192" y="195"/>
                  <a:pt x="1192" y="195"/>
                </a:cubicBezTo>
                <a:cubicBezTo>
                  <a:pt x="1252" y="195"/>
                  <a:pt x="1312" y="135"/>
                  <a:pt x="1312" y="75"/>
                </a:cubicBezTo>
                <a:cubicBezTo>
                  <a:pt x="1252" y="75"/>
                  <a:pt x="1252" y="1"/>
                  <a:pt x="11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"/>
          <p:cNvSpPr/>
          <p:nvPr/>
        </p:nvSpPr>
        <p:spPr>
          <a:xfrm>
            <a:off x="1353398" y="3702014"/>
            <a:ext cx="36748" cy="16409"/>
          </a:xfrm>
          <a:custGeom>
            <a:avLst/>
            <a:gdLst/>
            <a:ahLst/>
            <a:cxnLst/>
            <a:rect l="l" t="t" r="r" b="b"/>
            <a:pathLst>
              <a:path w="1178" h="526" extrusionOk="0">
                <a:moveTo>
                  <a:pt x="1102" y="0"/>
                </a:moveTo>
                <a:cubicBezTo>
                  <a:pt x="1091" y="0"/>
                  <a:pt x="1078" y="9"/>
                  <a:pt x="1058" y="34"/>
                </a:cubicBezTo>
                <a:lnTo>
                  <a:pt x="60" y="406"/>
                </a:lnTo>
                <a:cubicBezTo>
                  <a:pt x="0" y="406"/>
                  <a:pt x="0" y="466"/>
                  <a:pt x="0" y="466"/>
                </a:cubicBezTo>
                <a:cubicBezTo>
                  <a:pt x="0" y="525"/>
                  <a:pt x="60" y="525"/>
                  <a:pt x="119" y="525"/>
                </a:cubicBezTo>
                <a:lnTo>
                  <a:pt x="1118" y="153"/>
                </a:lnTo>
                <a:cubicBezTo>
                  <a:pt x="1177" y="93"/>
                  <a:pt x="1177" y="93"/>
                  <a:pt x="1177" y="34"/>
                </a:cubicBezTo>
                <a:cubicBezTo>
                  <a:pt x="1137" y="34"/>
                  <a:pt x="1124" y="0"/>
                  <a:pt x="11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2"/>
          <p:cNvGrpSpPr/>
          <p:nvPr/>
        </p:nvGrpSpPr>
        <p:grpSpPr>
          <a:xfrm>
            <a:off x="6572612" y="2790485"/>
            <a:ext cx="1620631" cy="2007409"/>
            <a:chOff x="6635701" y="3318066"/>
            <a:chExt cx="1194363" cy="1479953"/>
          </a:xfrm>
        </p:grpSpPr>
        <p:sp>
          <p:nvSpPr>
            <p:cNvPr id="222" name="Google Shape;222;p2"/>
            <p:cNvSpPr/>
            <p:nvPr/>
          </p:nvSpPr>
          <p:spPr>
            <a:xfrm>
              <a:off x="7278910" y="4603674"/>
              <a:ext cx="73433" cy="65572"/>
            </a:xfrm>
            <a:custGeom>
              <a:avLst/>
              <a:gdLst/>
              <a:ahLst/>
              <a:cxnLst/>
              <a:rect l="l" t="t" r="r" b="b"/>
              <a:pathLst>
                <a:path w="2354" h="2102" extrusionOk="0">
                  <a:moveTo>
                    <a:pt x="216" y="1"/>
                  </a:moveTo>
                  <a:cubicBezTo>
                    <a:pt x="153" y="1"/>
                    <a:pt x="90" y="16"/>
                    <a:pt x="60" y="46"/>
                  </a:cubicBezTo>
                  <a:cubicBezTo>
                    <a:pt x="0" y="180"/>
                    <a:pt x="0" y="299"/>
                    <a:pt x="60" y="418"/>
                  </a:cubicBezTo>
                  <a:lnTo>
                    <a:pt x="1922" y="2042"/>
                  </a:lnTo>
                  <a:cubicBezTo>
                    <a:pt x="1982" y="2101"/>
                    <a:pt x="2041" y="2101"/>
                    <a:pt x="2101" y="2101"/>
                  </a:cubicBezTo>
                  <a:cubicBezTo>
                    <a:pt x="2175" y="2101"/>
                    <a:pt x="2235" y="2042"/>
                    <a:pt x="2294" y="2042"/>
                  </a:cubicBezTo>
                  <a:cubicBezTo>
                    <a:pt x="2354" y="1908"/>
                    <a:pt x="2354" y="1789"/>
                    <a:pt x="2235" y="1669"/>
                  </a:cubicBezTo>
                  <a:lnTo>
                    <a:pt x="373" y="46"/>
                  </a:lnTo>
                  <a:cubicBezTo>
                    <a:pt x="343" y="16"/>
                    <a:pt x="280" y="1"/>
                    <a:pt x="216" y="1"/>
                  </a:cubicBezTo>
                  <a:close/>
                </a:path>
              </a:pathLst>
            </a:custGeom>
            <a:solidFill>
              <a:srgbClr val="00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7321180" y="4660480"/>
              <a:ext cx="83696" cy="27795"/>
            </a:xfrm>
            <a:custGeom>
              <a:avLst/>
              <a:gdLst/>
              <a:ahLst/>
              <a:cxnLst/>
              <a:rect l="l" t="t" r="r" b="b"/>
              <a:pathLst>
                <a:path w="2683" h="891" extrusionOk="0">
                  <a:moveTo>
                    <a:pt x="1039" y="1"/>
                  </a:moveTo>
                  <a:cubicBezTo>
                    <a:pt x="812" y="1"/>
                    <a:pt x="627" y="7"/>
                    <a:pt x="567" y="27"/>
                  </a:cubicBezTo>
                  <a:cubicBezTo>
                    <a:pt x="314" y="27"/>
                    <a:pt x="1" y="653"/>
                    <a:pt x="195" y="772"/>
                  </a:cubicBezTo>
                  <a:cubicBezTo>
                    <a:pt x="247" y="858"/>
                    <a:pt x="703" y="891"/>
                    <a:pt x="1200" y="891"/>
                  </a:cubicBezTo>
                  <a:cubicBezTo>
                    <a:pt x="1825" y="891"/>
                    <a:pt x="2515" y="838"/>
                    <a:pt x="2548" y="772"/>
                  </a:cubicBezTo>
                  <a:cubicBezTo>
                    <a:pt x="2682" y="712"/>
                    <a:pt x="2548" y="87"/>
                    <a:pt x="2235" y="27"/>
                  </a:cubicBezTo>
                  <a:cubicBezTo>
                    <a:pt x="2116" y="27"/>
                    <a:pt x="1494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7017247" y="4184600"/>
              <a:ext cx="217055" cy="276013"/>
            </a:xfrm>
            <a:custGeom>
              <a:avLst/>
              <a:gdLst/>
              <a:ahLst/>
              <a:cxnLst/>
              <a:rect l="l" t="t" r="r" b="b"/>
              <a:pathLst>
                <a:path w="6958" h="8848" extrusionOk="0">
                  <a:moveTo>
                    <a:pt x="2390" y="1"/>
                  </a:moveTo>
                  <a:cubicBezTo>
                    <a:pt x="1793" y="1"/>
                    <a:pt x="1320" y="278"/>
                    <a:pt x="1118" y="951"/>
                  </a:cubicBezTo>
                  <a:cubicBezTo>
                    <a:pt x="195" y="4303"/>
                    <a:pt x="1431" y="6835"/>
                    <a:pt x="1431" y="6835"/>
                  </a:cubicBezTo>
                  <a:cubicBezTo>
                    <a:pt x="1431" y="6835"/>
                    <a:pt x="1107" y="6770"/>
                    <a:pt x="782" y="6770"/>
                  </a:cubicBezTo>
                  <a:cubicBezTo>
                    <a:pt x="487" y="6770"/>
                    <a:pt x="192" y="6824"/>
                    <a:pt x="135" y="7029"/>
                  </a:cubicBezTo>
                  <a:cubicBezTo>
                    <a:pt x="1" y="7401"/>
                    <a:pt x="1863" y="8697"/>
                    <a:pt x="2548" y="8832"/>
                  </a:cubicBezTo>
                  <a:cubicBezTo>
                    <a:pt x="2617" y="8842"/>
                    <a:pt x="2679" y="8848"/>
                    <a:pt x="2736" y="8848"/>
                  </a:cubicBezTo>
                  <a:cubicBezTo>
                    <a:pt x="3299" y="8848"/>
                    <a:pt x="3362" y="8331"/>
                    <a:pt x="4038" y="7655"/>
                  </a:cubicBezTo>
                  <a:cubicBezTo>
                    <a:pt x="4723" y="7029"/>
                    <a:pt x="6958" y="3737"/>
                    <a:pt x="6958" y="3737"/>
                  </a:cubicBezTo>
                  <a:cubicBezTo>
                    <a:pt x="6502" y="2019"/>
                    <a:pt x="3999" y="1"/>
                    <a:pt x="239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85729" y="4157523"/>
              <a:ext cx="557704" cy="242635"/>
            </a:xfrm>
            <a:custGeom>
              <a:avLst/>
              <a:gdLst/>
              <a:ahLst/>
              <a:cxnLst/>
              <a:rect l="l" t="t" r="r" b="b"/>
              <a:pathLst>
                <a:path w="17878" h="7778" extrusionOk="0">
                  <a:moveTo>
                    <a:pt x="453" y="0"/>
                  </a:moveTo>
                  <a:cubicBezTo>
                    <a:pt x="305" y="0"/>
                    <a:pt x="158" y="98"/>
                    <a:pt x="60" y="195"/>
                  </a:cubicBezTo>
                  <a:cubicBezTo>
                    <a:pt x="1" y="389"/>
                    <a:pt x="120" y="567"/>
                    <a:pt x="254" y="701"/>
                  </a:cubicBezTo>
                  <a:lnTo>
                    <a:pt x="17386" y="7778"/>
                  </a:lnTo>
                  <a:lnTo>
                    <a:pt x="17505" y="7778"/>
                  </a:lnTo>
                  <a:cubicBezTo>
                    <a:pt x="17625" y="7778"/>
                    <a:pt x="17759" y="7703"/>
                    <a:pt x="17818" y="7584"/>
                  </a:cubicBezTo>
                  <a:cubicBezTo>
                    <a:pt x="17878" y="7405"/>
                    <a:pt x="17818" y="7212"/>
                    <a:pt x="17625" y="7152"/>
                  </a:cubicBezTo>
                  <a:lnTo>
                    <a:pt x="552" y="16"/>
                  </a:lnTo>
                  <a:cubicBezTo>
                    <a:pt x="519" y="5"/>
                    <a:pt x="48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7272859" y="4307945"/>
              <a:ext cx="230531" cy="312979"/>
            </a:xfrm>
            <a:custGeom>
              <a:avLst/>
              <a:gdLst/>
              <a:ahLst/>
              <a:cxnLst/>
              <a:rect l="l" t="t" r="r" b="b"/>
              <a:pathLst>
                <a:path w="7390" h="10033" extrusionOk="0">
                  <a:moveTo>
                    <a:pt x="7032" y="0"/>
                  </a:moveTo>
                  <a:cubicBezTo>
                    <a:pt x="6916" y="0"/>
                    <a:pt x="6789" y="42"/>
                    <a:pt x="6704" y="155"/>
                  </a:cubicBezTo>
                  <a:lnTo>
                    <a:pt x="135" y="9526"/>
                  </a:lnTo>
                  <a:cubicBezTo>
                    <a:pt x="1" y="9660"/>
                    <a:pt x="60" y="9838"/>
                    <a:pt x="194" y="9958"/>
                  </a:cubicBezTo>
                  <a:cubicBezTo>
                    <a:pt x="254" y="10032"/>
                    <a:pt x="313" y="10032"/>
                    <a:pt x="433" y="10032"/>
                  </a:cubicBezTo>
                  <a:cubicBezTo>
                    <a:pt x="507" y="10032"/>
                    <a:pt x="626" y="9958"/>
                    <a:pt x="686" y="9898"/>
                  </a:cubicBezTo>
                  <a:lnTo>
                    <a:pt x="7271" y="527"/>
                  </a:lnTo>
                  <a:cubicBezTo>
                    <a:pt x="7390" y="408"/>
                    <a:pt x="7390" y="155"/>
                    <a:pt x="7211" y="36"/>
                  </a:cubicBezTo>
                  <a:cubicBezTo>
                    <a:pt x="7162" y="14"/>
                    <a:pt x="7099" y="0"/>
                    <a:pt x="7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609796" y="4407582"/>
              <a:ext cx="48352" cy="174286"/>
            </a:xfrm>
            <a:custGeom>
              <a:avLst/>
              <a:gdLst/>
              <a:ahLst/>
              <a:cxnLst/>
              <a:rect l="l" t="t" r="r" b="b"/>
              <a:pathLst>
                <a:path w="1550" h="5587" extrusionOk="0">
                  <a:moveTo>
                    <a:pt x="1430" y="0"/>
                  </a:moveTo>
                  <a:cubicBezTo>
                    <a:pt x="1430" y="0"/>
                    <a:pt x="1311" y="373"/>
                    <a:pt x="1177" y="879"/>
                  </a:cubicBezTo>
                  <a:cubicBezTo>
                    <a:pt x="1118" y="1117"/>
                    <a:pt x="998" y="1430"/>
                    <a:pt x="939" y="1743"/>
                  </a:cubicBezTo>
                  <a:cubicBezTo>
                    <a:pt x="879" y="2056"/>
                    <a:pt x="745" y="2428"/>
                    <a:pt x="686" y="2741"/>
                  </a:cubicBezTo>
                  <a:cubicBezTo>
                    <a:pt x="507" y="3412"/>
                    <a:pt x="313" y="4097"/>
                    <a:pt x="194" y="4663"/>
                  </a:cubicBezTo>
                  <a:cubicBezTo>
                    <a:pt x="60" y="5155"/>
                    <a:pt x="0" y="5467"/>
                    <a:pt x="0" y="5467"/>
                  </a:cubicBezTo>
                  <a:cubicBezTo>
                    <a:pt x="0" y="5527"/>
                    <a:pt x="0" y="5527"/>
                    <a:pt x="60" y="5587"/>
                  </a:cubicBezTo>
                  <a:lnTo>
                    <a:pt x="134" y="5527"/>
                  </a:lnTo>
                  <a:cubicBezTo>
                    <a:pt x="134" y="5527"/>
                    <a:pt x="194" y="5214"/>
                    <a:pt x="373" y="4663"/>
                  </a:cubicBezTo>
                  <a:cubicBezTo>
                    <a:pt x="507" y="4156"/>
                    <a:pt x="686" y="3486"/>
                    <a:pt x="879" y="2801"/>
                  </a:cubicBezTo>
                  <a:cubicBezTo>
                    <a:pt x="998" y="2488"/>
                    <a:pt x="1058" y="2116"/>
                    <a:pt x="1118" y="1803"/>
                  </a:cubicBezTo>
                  <a:cubicBezTo>
                    <a:pt x="1177" y="1490"/>
                    <a:pt x="1311" y="1177"/>
                    <a:pt x="1371" y="939"/>
                  </a:cubicBezTo>
                  <a:cubicBezTo>
                    <a:pt x="1490" y="432"/>
                    <a:pt x="1550" y="60"/>
                    <a:pt x="1550" y="60"/>
                  </a:cubicBezTo>
                  <a:cubicBezTo>
                    <a:pt x="1550" y="0"/>
                    <a:pt x="1550" y="0"/>
                    <a:pt x="149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7615816" y="4511306"/>
              <a:ext cx="154790" cy="80327"/>
            </a:xfrm>
            <a:custGeom>
              <a:avLst/>
              <a:gdLst/>
              <a:ahLst/>
              <a:cxnLst/>
              <a:rect l="l" t="t" r="r" b="b"/>
              <a:pathLst>
                <a:path w="4962" h="2575" extrusionOk="0">
                  <a:moveTo>
                    <a:pt x="4887" y="1"/>
                  </a:moveTo>
                  <a:cubicBezTo>
                    <a:pt x="4876" y="1"/>
                    <a:pt x="4862" y="7"/>
                    <a:pt x="4843" y="27"/>
                  </a:cubicBezTo>
                  <a:cubicBezTo>
                    <a:pt x="4843" y="27"/>
                    <a:pt x="4530" y="161"/>
                    <a:pt x="4098" y="340"/>
                  </a:cubicBezTo>
                  <a:cubicBezTo>
                    <a:pt x="3591" y="593"/>
                    <a:pt x="3040" y="906"/>
                    <a:pt x="2414" y="1204"/>
                  </a:cubicBezTo>
                  <a:cubicBezTo>
                    <a:pt x="2101" y="1338"/>
                    <a:pt x="1804" y="1517"/>
                    <a:pt x="1550" y="1651"/>
                  </a:cubicBezTo>
                  <a:cubicBezTo>
                    <a:pt x="1237" y="1830"/>
                    <a:pt x="984" y="1949"/>
                    <a:pt x="746" y="2083"/>
                  </a:cubicBezTo>
                  <a:cubicBezTo>
                    <a:pt x="314" y="2321"/>
                    <a:pt x="1" y="2455"/>
                    <a:pt x="1" y="2455"/>
                  </a:cubicBezTo>
                  <a:lnTo>
                    <a:pt x="1" y="2574"/>
                  </a:lnTo>
                  <a:lnTo>
                    <a:pt x="60" y="2574"/>
                  </a:lnTo>
                  <a:cubicBezTo>
                    <a:pt x="60" y="2574"/>
                    <a:pt x="373" y="2455"/>
                    <a:pt x="805" y="2202"/>
                  </a:cubicBezTo>
                  <a:cubicBezTo>
                    <a:pt x="1059" y="2142"/>
                    <a:pt x="1297" y="1949"/>
                    <a:pt x="1610" y="1830"/>
                  </a:cubicBezTo>
                  <a:cubicBezTo>
                    <a:pt x="1923" y="1710"/>
                    <a:pt x="2236" y="1517"/>
                    <a:pt x="2548" y="1398"/>
                  </a:cubicBezTo>
                  <a:cubicBezTo>
                    <a:pt x="3100" y="1085"/>
                    <a:pt x="3725" y="772"/>
                    <a:pt x="4157" y="534"/>
                  </a:cubicBezTo>
                  <a:cubicBezTo>
                    <a:pt x="4589" y="280"/>
                    <a:pt x="4902" y="87"/>
                    <a:pt x="4902" y="87"/>
                  </a:cubicBezTo>
                  <a:cubicBezTo>
                    <a:pt x="4962" y="87"/>
                    <a:pt x="4962" y="27"/>
                    <a:pt x="4962" y="27"/>
                  </a:cubicBezTo>
                  <a:cubicBezTo>
                    <a:pt x="4922" y="27"/>
                    <a:pt x="4909" y="1"/>
                    <a:pt x="488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615816" y="4599494"/>
              <a:ext cx="137601" cy="86940"/>
            </a:xfrm>
            <a:custGeom>
              <a:avLst/>
              <a:gdLst/>
              <a:ahLst/>
              <a:cxnLst/>
              <a:rect l="l" t="t" r="r" b="b"/>
              <a:pathLst>
                <a:path w="4411" h="2787" extrusionOk="0">
                  <a:moveTo>
                    <a:pt x="1" y="1"/>
                  </a:moveTo>
                  <a:lnTo>
                    <a:pt x="1" y="120"/>
                  </a:lnTo>
                  <a:cubicBezTo>
                    <a:pt x="1" y="120"/>
                    <a:pt x="239" y="314"/>
                    <a:pt x="686" y="552"/>
                  </a:cubicBezTo>
                  <a:cubicBezTo>
                    <a:pt x="865" y="686"/>
                    <a:pt x="1118" y="805"/>
                    <a:pt x="1357" y="984"/>
                  </a:cubicBezTo>
                  <a:cubicBezTo>
                    <a:pt x="1610" y="1178"/>
                    <a:pt x="1863" y="1297"/>
                    <a:pt x="2176" y="1490"/>
                  </a:cubicBezTo>
                  <a:cubicBezTo>
                    <a:pt x="2668" y="1803"/>
                    <a:pt x="3219" y="2176"/>
                    <a:pt x="3666" y="2414"/>
                  </a:cubicBezTo>
                  <a:cubicBezTo>
                    <a:pt x="4038" y="2667"/>
                    <a:pt x="4336" y="2787"/>
                    <a:pt x="4336" y="2787"/>
                  </a:cubicBezTo>
                  <a:lnTo>
                    <a:pt x="4411" y="2787"/>
                  </a:lnTo>
                  <a:lnTo>
                    <a:pt x="4411" y="2667"/>
                  </a:lnTo>
                  <a:cubicBezTo>
                    <a:pt x="4411" y="2667"/>
                    <a:pt x="4157" y="2474"/>
                    <a:pt x="3725" y="2235"/>
                  </a:cubicBezTo>
                  <a:cubicBezTo>
                    <a:pt x="3353" y="1982"/>
                    <a:pt x="2787" y="1610"/>
                    <a:pt x="2236" y="1297"/>
                  </a:cubicBezTo>
                  <a:cubicBezTo>
                    <a:pt x="1982" y="1118"/>
                    <a:pt x="1729" y="984"/>
                    <a:pt x="1491" y="805"/>
                  </a:cubicBezTo>
                  <a:cubicBezTo>
                    <a:pt x="1178" y="686"/>
                    <a:pt x="984" y="492"/>
                    <a:pt x="746" y="373"/>
                  </a:cubicBezTo>
                  <a:cubicBezTo>
                    <a:pt x="373" y="180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602340" y="4612970"/>
              <a:ext cx="17251" cy="156661"/>
            </a:xfrm>
            <a:custGeom>
              <a:avLst/>
              <a:gdLst/>
              <a:ahLst/>
              <a:cxnLst/>
              <a:rect l="l" t="t" r="r" b="b"/>
              <a:pathLst>
                <a:path w="553" h="5022" extrusionOk="0">
                  <a:moveTo>
                    <a:pt x="1" y="1"/>
                  </a:moveTo>
                  <a:lnTo>
                    <a:pt x="1" y="60"/>
                  </a:lnTo>
                  <a:lnTo>
                    <a:pt x="1" y="865"/>
                  </a:lnTo>
                  <a:cubicBezTo>
                    <a:pt x="60" y="1058"/>
                    <a:pt x="60" y="1371"/>
                    <a:pt x="60" y="1610"/>
                  </a:cubicBezTo>
                  <a:cubicBezTo>
                    <a:pt x="60" y="1923"/>
                    <a:pt x="120" y="2235"/>
                    <a:pt x="120" y="2548"/>
                  </a:cubicBezTo>
                  <a:cubicBezTo>
                    <a:pt x="180" y="3159"/>
                    <a:pt x="239" y="3725"/>
                    <a:pt x="299" y="4217"/>
                  </a:cubicBezTo>
                  <a:cubicBezTo>
                    <a:pt x="373" y="4649"/>
                    <a:pt x="433" y="4962"/>
                    <a:pt x="433" y="4962"/>
                  </a:cubicBezTo>
                  <a:cubicBezTo>
                    <a:pt x="433" y="4962"/>
                    <a:pt x="433" y="5021"/>
                    <a:pt x="492" y="5021"/>
                  </a:cubicBezTo>
                  <a:lnTo>
                    <a:pt x="552" y="4962"/>
                  </a:lnTo>
                  <a:cubicBezTo>
                    <a:pt x="552" y="4962"/>
                    <a:pt x="492" y="4649"/>
                    <a:pt x="492" y="4157"/>
                  </a:cubicBezTo>
                  <a:cubicBezTo>
                    <a:pt x="492" y="3725"/>
                    <a:pt x="433" y="3099"/>
                    <a:pt x="373" y="2489"/>
                  </a:cubicBezTo>
                  <a:cubicBezTo>
                    <a:pt x="299" y="2176"/>
                    <a:pt x="299" y="1923"/>
                    <a:pt x="299" y="1610"/>
                  </a:cubicBezTo>
                  <a:cubicBezTo>
                    <a:pt x="239" y="1297"/>
                    <a:pt x="239" y="1058"/>
                    <a:pt x="180" y="805"/>
                  </a:cubicBezTo>
                  <a:cubicBezTo>
                    <a:pt x="120" y="373"/>
                    <a:pt x="120" y="60"/>
                    <a:pt x="120" y="60"/>
                  </a:cubicBezTo>
                  <a:cubicBezTo>
                    <a:pt x="120" y="60"/>
                    <a:pt x="60" y="1"/>
                    <a:pt x="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466642" y="4603206"/>
              <a:ext cx="125997" cy="107872"/>
            </a:xfrm>
            <a:custGeom>
              <a:avLst/>
              <a:gdLst/>
              <a:ahLst/>
              <a:cxnLst/>
              <a:rect l="l" t="t" r="r" b="b"/>
              <a:pathLst>
                <a:path w="4039" h="3458" extrusionOk="0">
                  <a:moveTo>
                    <a:pt x="3978" y="1"/>
                  </a:moveTo>
                  <a:cubicBezTo>
                    <a:pt x="3978" y="1"/>
                    <a:pt x="3725" y="195"/>
                    <a:pt x="3353" y="493"/>
                  </a:cubicBezTo>
                  <a:cubicBezTo>
                    <a:pt x="2980" y="805"/>
                    <a:pt x="2489" y="1237"/>
                    <a:pt x="1982" y="1610"/>
                  </a:cubicBezTo>
                  <a:cubicBezTo>
                    <a:pt x="1744" y="1863"/>
                    <a:pt x="1491" y="2057"/>
                    <a:pt x="1237" y="2236"/>
                  </a:cubicBezTo>
                  <a:cubicBezTo>
                    <a:pt x="1059" y="2489"/>
                    <a:pt x="805" y="2668"/>
                    <a:pt x="626" y="2802"/>
                  </a:cubicBezTo>
                  <a:cubicBezTo>
                    <a:pt x="314" y="3100"/>
                    <a:pt x="60" y="3353"/>
                    <a:pt x="60" y="3353"/>
                  </a:cubicBezTo>
                  <a:cubicBezTo>
                    <a:pt x="1" y="3353"/>
                    <a:pt x="1" y="3412"/>
                    <a:pt x="60" y="3412"/>
                  </a:cubicBezTo>
                  <a:cubicBezTo>
                    <a:pt x="60" y="3442"/>
                    <a:pt x="75" y="3457"/>
                    <a:pt x="90" y="3457"/>
                  </a:cubicBezTo>
                  <a:cubicBezTo>
                    <a:pt x="105" y="3457"/>
                    <a:pt x="120" y="3442"/>
                    <a:pt x="120" y="3412"/>
                  </a:cubicBezTo>
                  <a:cubicBezTo>
                    <a:pt x="120" y="3412"/>
                    <a:pt x="373" y="3234"/>
                    <a:pt x="746" y="2921"/>
                  </a:cubicBezTo>
                  <a:cubicBezTo>
                    <a:pt x="924" y="2802"/>
                    <a:pt x="1178" y="2608"/>
                    <a:pt x="1431" y="2429"/>
                  </a:cubicBezTo>
                  <a:cubicBezTo>
                    <a:pt x="1610" y="2236"/>
                    <a:pt x="1863" y="2057"/>
                    <a:pt x="2116" y="1804"/>
                  </a:cubicBezTo>
                  <a:cubicBezTo>
                    <a:pt x="2608" y="1371"/>
                    <a:pt x="3099" y="999"/>
                    <a:pt x="3412" y="627"/>
                  </a:cubicBezTo>
                  <a:cubicBezTo>
                    <a:pt x="3785" y="314"/>
                    <a:pt x="4038" y="120"/>
                    <a:pt x="4038" y="120"/>
                  </a:cubicBezTo>
                  <a:lnTo>
                    <a:pt x="4038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418321" y="4555915"/>
              <a:ext cx="166394" cy="41770"/>
            </a:xfrm>
            <a:custGeom>
              <a:avLst/>
              <a:gdLst/>
              <a:ahLst/>
              <a:cxnLst/>
              <a:rect l="l" t="t" r="r" b="b"/>
              <a:pathLst>
                <a:path w="5334" h="1339" extrusionOk="0">
                  <a:moveTo>
                    <a:pt x="18" y="1"/>
                  </a:moveTo>
                  <a:cubicBezTo>
                    <a:pt x="0" y="1"/>
                    <a:pt x="0" y="27"/>
                    <a:pt x="0" y="27"/>
                  </a:cubicBezTo>
                  <a:lnTo>
                    <a:pt x="0" y="87"/>
                  </a:lnTo>
                  <a:cubicBezTo>
                    <a:pt x="0" y="87"/>
                    <a:pt x="373" y="221"/>
                    <a:pt x="864" y="340"/>
                  </a:cubicBezTo>
                  <a:cubicBezTo>
                    <a:pt x="1118" y="400"/>
                    <a:pt x="1356" y="459"/>
                    <a:pt x="1669" y="519"/>
                  </a:cubicBezTo>
                  <a:cubicBezTo>
                    <a:pt x="1982" y="653"/>
                    <a:pt x="2295" y="712"/>
                    <a:pt x="2667" y="772"/>
                  </a:cubicBezTo>
                  <a:cubicBezTo>
                    <a:pt x="3293" y="891"/>
                    <a:pt x="3963" y="1085"/>
                    <a:pt x="4470" y="1144"/>
                  </a:cubicBezTo>
                  <a:cubicBezTo>
                    <a:pt x="4961" y="1264"/>
                    <a:pt x="5274" y="1338"/>
                    <a:pt x="5274" y="1338"/>
                  </a:cubicBezTo>
                  <a:cubicBezTo>
                    <a:pt x="5334" y="1338"/>
                    <a:pt x="5334" y="1338"/>
                    <a:pt x="5334" y="1264"/>
                  </a:cubicBezTo>
                  <a:lnTo>
                    <a:pt x="5334" y="1204"/>
                  </a:lnTo>
                  <a:cubicBezTo>
                    <a:pt x="5334" y="1204"/>
                    <a:pt x="4961" y="1144"/>
                    <a:pt x="4470" y="1025"/>
                  </a:cubicBezTo>
                  <a:cubicBezTo>
                    <a:pt x="4038" y="891"/>
                    <a:pt x="3352" y="712"/>
                    <a:pt x="2667" y="519"/>
                  </a:cubicBezTo>
                  <a:cubicBezTo>
                    <a:pt x="2354" y="459"/>
                    <a:pt x="2041" y="400"/>
                    <a:pt x="1729" y="340"/>
                  </a:cubicBezTo>
                  <a:cubicBezTo>
                    <a:pt x="1431" y="280"/>
                    <a:pt x="1118" y="221"/>
                    <a:pt x="864" y="146"/>
                  </a:cubicBezTo>
                  <a:cubicBezTo>
                    <a:pt x="373" y="87"/>
                    <a:pt x="60" y="27"/>
                    <a:pt x="60" y="27"/>
                  </a:cubicBezTo>
                  <a:cubicBezTo>
                    <a:pt x="40" y="7"/>
                    <a:pt x="27" y="1"/>
                    <a:pt x="18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503358" y="4427079"/>
              <a:ext cx="92992" cy="156661"/>
            </a:xfrm>
            <a:custGeom>
              <a:avLst/>
              <a:gdLst/>
              <a:ahLst/>
              <a:cxnLst/>
              <a:rect l="l" t="t" r="r" b="b"/>
              <a:pathLst>
                <a:path w="2981" h="5022" extrusionOk="0">
                  <a:moveTo>
                    <a:pt x="60" y="1"/>
                  </a:moveTo>
                  <a:cubicBezTo>
                    <a:pt x="1" y="60"/>
                    <a:pt x="1" y="60"/>
                    <a:pt x="60" y="120"/>
                  </a:cubicBezTo>
                  <a:cubicBezTo>
                    <a:pt x="60" y="120"/>
                    <a:pt x="194" y="433"/>
                    <a:pt x="433" y="865"/>
                  </a:cubicBezTo>
                  <a:cubicBezTo>
                    <a:pt x="686" y="1371"/>
                    <a:pt x="1058" y="1982"/>
                    <a:pt x="1371" y="2608"/>
                  </a:cubicBezTo>
                  <a:cubicBezTo>
                    <a:pt x="1550" y="2861"/>
                    <a:pt x="1744" y="3159"/>
                    <a:pt x="1922" y="3472"/>
                  </a:cubicBezTo>
                  <a:cubicBezTo>
                    <a:pt x="2116" y="3785"/>
                    <a:pt x="2235" y="4038"/>
                    <a:pt x="2355" y="4217"/>
                  </a:cubicBezTo>
                  <a:cubicBezTo>
                    <a:pt x="2667" y="4723"/>
                    <a:pt x="2861" y="5021"/>
                    <a:pt x="2861" y="5021"/>
                  </a:cubicBezTo>
                  <a:lnTo>
                    <a:pt x="2921" y="5021"/>
                  </a:lnTo>
                  <a:cubicBezTo>
                    <a:pt x="2980" y="5021"/>
                    <a:pt x="2980" y="4962"/>
                    <a:pt x="2980" y="4962"/>
                  </a:cubicBezTo>
                  <a:cubicBezTo>
                    <a:pt x="2980" y="4962"/>
                    <a:pt x="2801" y="4649"/>
                    <a:pt x="2548" y="4157"/>
                  </a:cubicBezTo>
                  <a:cubicBezTo>
                    <a:pt x="2429" y="3904"/>
                    <a:pt x="2235" y="3666"/>
                    <a:pt x="2116" y="3353"/>
                  </a:cubicBezTo>
                  <a:cubicBezTo>
                    <a:pt x="1922" y="3099"/>
                    <a:pt x="1744" y="2787"/>
                    <a:pt x="1610" y="2489"/>
                  </a:cubicBezTo>
                  <a:cubicBezTo>
                    <a:pt x="1237" y="1863"/>
                    <a:pt x="865" y="1237"/>
                    <a:pt x="626" y="805"/>
                  </a:cubicBezTo>
                  <a:cubicBezTo>
                    <a:pt x="314" y="314"/>
                    <a:pt x="120" y="60"/>
                    <a:pt x="120" y="60"/>
                  </a:cubicBezTo>
                  <a:cubicBezTo>
                    <a:pt x="120" y="1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676597" y="4556757"/>
              <a:ext cx="187794" cy="26984"/>
            </a:xfrm>
            <a:custGeom>
              <a:avLst/>
              <a:gdLst/>
              <a:ahLst/>
              <a:cxnLst/>
              <a:rect l="l" t="t" r="r" b="b"/>
              <a:pathLst>
                <a:path w="6020" h="865" extrusionOk="0">
                  <a:moveTo>
                    <a:pt x="61" y="0"/>
                  </a:moveTo>
                  <a:cubicBezTo>
                    <a:pt x="61" y="0"/>
                    <a:pt x="1" y="0"/>
                    <a:pt x="1" y="60"/>
                  </a:cubicBezTo>
                  <a:lnTo>
                    <a:pt x="61" y="119"/>
                  </a:lnTo>
                  <a:cubicBezTo>
                    <a:pt x="61" y="119"/>
                    <a:pt x="433" y="194"/>
                    <a:pt x="999" y="253"/>
                  </a:cubicBezTo>
                  <a:cubicBezTo>
                    <a:pt x="1237" y="313"/>
                    <a:pt x="1550" y="373"/>
                    <a:pt x="1923" y="373"/>
                  </a:cubicBezTo>
                  <a:cubicBezTo>
                    <a:pt x="2236" y="432"/>
                    <a:pt x="2608" y="492"/>
                    <a:pt x="2980" y="566"/>
                  </a:cubicBezTo>
                  <a:cubicBezTo>
                    <a:pt x="3725" y="626"/>
                    <a:pt x="4470" y="745"/>
                    <a:pt x="5021" y="805"/>
                  </a:cubicBezTo>
                  <a:cubicBezTo>
                    <a:pt x="5528" y="805"/>
                    <a:pt x="5900" y="864"/>
                    <a:pt x="5900" y="864"/>
                  </a:cubicBezTo>
                  <a:cubicBezTo>
                    <a:pt x="5960" y="864"/>
                    <a:pt x="5960" y="864"/>
                    <a:pt x="5960" y="805"/>
                  </a:cubicBezTo>
                  <a:cubicBezTo>
                    <a:pt x="6020" y="805"/>
                    <a:pt x="5960" y="745"/>
                    <a:pt x="5960" y="745"/>
                  </a:cubicBezTo>
                  <a:cubicBezTo>
                    <a:pt x="5960" y="745"/>
                    <a:pt x="5588" y="685"/>
                    <a:pt x="5021" y="626"/>
                  </a:cubicBezTo>
                  <a:cubicBezTo>
                    <a:pt x="4470" y="492"/>
                    <a:pt x="3725" y="432"/>
                    <a:pt x="3040" y="313"/>
                  </a:cubicBezTo>
                  <a:cubicBezTo>
                    <a:pt x="2668" y="253"/>
                    <a:pt x="2295" y="253"/>
                    <a:pt x="1923" y="194"/>
                  </a:cubicBezTo>
                  <a:cubicBezTo>
                    <a:pt x="1610" y="119"/>
                    <a:pt x="1297" y="119"/>
                    <a:pt x="999" y="60"/>
                  </a:cubicBezTo>
                  <a:cubicBezTo>
                    <a:pt x="433" y="60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63507" y="4430791"/>
              <a:ext cx="106936" cy="149237"/>
            </a:xfrm>
            <a:custGeom>
              <a:avLst/>
              <a:gdLst/>
              <a:ahLst/>
              <a:cxnLst/>
              <a:rect l="l" t="t" r="r" b="b"/>
              <a:pathLst>
                <a:path w="3428" h="4784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61"/>
                    <a:pt x="194" y="373"/>
                    <a:pt x="507" y="805"/>
                  </a:cubicBezTo>
                  <a:cubicBezTo>
                    <a:pt x="820" y="1252"/>
                    <a:pt x="1193" y="1863"/>
                    <a:pt x="1625" y="2429"/>
                  </a:cubicBezTo>
                  <a:cubicBezTo>
                    <a:pt x="1803" y="2742"/>
                    <a:pt x="1997" y="3040"/>
                    <a:pt x="2235" y="3293"/>
                  </a:cubicBezTo>
                  <a:cubicBezTo>
                    <a:pt x="2429" y="3547"/>
                    <a:pt x="2608" y="3859"/>
                    <a:pt x="2742" y="4038"/>
                  </a:cubicBezTo>
                  <a:cubicBezTo>
                    <a:pt x="3055" y="4470"/>
                    <a:pt x="3293" y="4783"/>
                    <a:pt x="3293" y="4783"/>
                  </a:cubicBezTo>
                  <a:lnTo>
                    <a:pt x="3353" y="4783"/>
                  </a:lnTo>
                  <a:cubicBezTo>
                    <a:pt x="3427" y="4723"/>
                    <a:pt x="3427" y="4723"/>
                    <a:pt x="3427" y="4664"/>
                  </a:cubicBezTo>
                  <a:cubicBezTo>
                    <a:pt x="3427" y="4664"/>
                    <a:pt x="3174" y="4411"/>
                    <a:pt x="2921" y="3919"/>
                  </a:cubicBezTo>
                  <a:cubicBezTo>
                    <a:pt x="2742" y="3725"/>
                    <a:pt x="2548" y="3487"/>
                    <a:pt x="2369" y="3174"/>
                  </a:cubicBezTo>
                  <a:cubicBezTo>
                    <a:pt x="2176" y="2921"/>
                    <a:pt x="1997" y="2608"/>
                    <a:pt x="1803" y="2295"/>
                  </a:cubicBezTo>
                  <a:cubicBezTo>
                    <a:pt x="1371" y="1744"/>
                    <a:pt x="939" y="1118"/>
                    <a:pt x="626" y="746"/>
                  </a:cubicBezTo>
                  <a:cubicBezTo>
                    <a:pt x="314" y="314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70412" y="4417315"/>
              <a:ext cx="59957" cy="162713"/>
            </a:xfrm>
            <a:custGeom>
              <a:avLst/>
              <a:gdLst/>
              <a:ahLst/>
              <a:cxnLst/>
              <a:rect l="l" t="t" r="r" b="b"/>
              <a:pathLst>
                <a:path w="1922" h="5216" extrusionOk="0">
                  <a:moveTo>
                    <a:pt x="1922" y="1"/>
                  </a:moveTo>
                  <a:cubicBezTo>
                    <a:pt x="1862" y="1"/>
                    <a:pt x="1862" y="1"/>
                    <a:pt x="1788" y="61"/>
                  </a:cubicBezTo>
                  <a:cubicBezTo>
                    <a:pt x="1788" y="61"/>
                    <a:pt x="1669" y="373"/>
                    <a:pt x="1490" y="805"/>
                  </a:cubicBezTo>
                  <a:cubicBezTo>
                    <a:pt x="1296" y="1312"/>
                    <a:pt x="1118" y="1923"/>
                    <a:pt x="864" y="2548"/>
                  </a:cubicBezTo>
                  <a:cubicBezTo>
                    <a:pt x="745" y="2861"/>
                    <a:pt x="611" y="3234"/>
                    <a:pt x="551" y="3472"/>
                  </a:cubicBezTo>
                  <a:cubicBezTo>
                    <a:pt x="432" y="3785"/>
                    <a:pt x="298" y="4098"/>
                    <a:pt x="239" y="4351"/>
                  </a:cubicBezTo>
                  <a:cubicBezTo>
                    <a:pt x="119" y="4783"/>
                    <a:pt x="0" y="5155"/>
                    <a:pt x="0" y="5155"/>
                  </a:cubicBezTo>
                  <a:cubicBezTo>
                    <a:pt x="0" y="5155"/>
                    <a:pt x="0" y="5215"/>
                    <a:pt x="60" y="5215"/>
                  </a:cubicBezTo>
                  <a:cubicBezTo>
                    <a:pt x="60" y="5215"/>
                    <a:pt x="119" y="5215"/>
                    <a:pt x="119" y="5155"/>
                  </a:cubicBezTo>
                  <a:cubicBezTo>
                    <a:pt x="119" y="5155"/>
                    <a:pt x="239" y="4843"/>
                    <a:pt x="432" y="4411"/>
                  </a:cubicBezTo>
                  <a:cubicBezTo>
                    <a:pt x="492" y="4157"/>
                    <a:pt x="611" y="3844"/>
                    <a:pt x="745" y="3606"/>
                  </a:cubicBezTo>
                  <a:cubicBezTo>
                    <a:pt x="864" y="3293"/>
                    <a:pt x="924" y="2980"/>
                    <a:pt x="1043" y="2668"/>
                  </a:cubicBezTo>
                  <a:cubicBezTo>
                    <a:pt x="1296" y="1982"/>
                    <a:pt x="1550" y="1372"/>
                    <a:pt x="1669" y="865"/>
                  </a:cubicBezTo>
                  <a:cubicBezTo>
                    <a:pt x="1862" y="373"/>
                    <a:pt x="1922" y="61"/>
                    <a:pt x="1922" y="61"/>
                  </a:cubicBezTo>
                  <a:lnTo>
                    <a:pt x="1922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875965" y="4541409"/>
              <a:ext cx="164554" cy="42332"/>
            </a:xfrm>
            <a:custGeom>
              <a:avLst/>
              <a:gdLst/>
              <a:ahLst/>
              <a:cxnLst/>
              <a:rect l="l" t="t" r="r" b="b"/>
              <a:pathLst>
                <a:path w="5275" h="1357" extrusionOk="0">
                  <a:moveTo>
                    <a:pt x="5215" y="1"/>
                  </a:moveTo>
                  <a:cubicBezTo>
                    <a:pt x="5215" y="1"/>
                    <a:pt x="4902" y="60"/>
                    <a:pt x="4411" y="179"/>
                  </a:cubicBezTo>
                  <a:cubicBezTo>
                    <a:pt x="3919" y="239"/>
                    <a:pt x="3234" y="433"/>
                    <a:pt x="2608" y="552"/>
                  </a:cubicBezTo>
                  <a:cubicBezTo>
                    <a:pt x="2295" y="611"/>
                    <a:pt x="1982" y="745"/>
                    <a:pt x="1684" y="805"/>
                  </a:cubicBezTo>
                  <a:cubicBezTo>
                    <a:pt x="1372" y="865"/>
                    <a:pt x="1059" y="924"/>
                    <a:pt x="805" y="984"/>
                  </a:cubicBezTo>
                  <a:cubicBezTo>
                    <a:pt x="373" y="1118"/>
                    <a:pt x="1" y="1237"/>
                    <a:pt x="1" y="1237"/>
                  </a:cubicBezTo>
                  <a:lnTo>
                    <a:pt x="1" y="1297"/>
                  </a:lnTo>
                  <a:cubicBezTo>
                    <a:pt x="1" y="1356"/>
                    <a:pt x="1" y="1356"/>
                    <a:pt x="61" y="1356"/>
                  </a:cubicBezTo>
                  <a:cubicBezTo>
                    <a:pt x="61" y="1356"/>
                    <a:pt x="373" y="1297"/>
                    <a:pt x="865" y="1177"/>
                  </a:cubicBezTo>
                  <a:cubicBezTo>
                    <a:pt x="1118" y="1118"/>
                    <a:pt x="1431" y="1058"/>
                    <a:pt x="1684" y="984"/>
                  </a:cubicBezTo>
                  <a:cubicBezTo>
                    <a:pt x="1982" y="924"/>
                    <a:pt x="2355" y="865"/>
                    <a:pt x="2668" y="805"/>
                  </a:cubicBezTo>
                  <a:cubicBezTo>
                    <a:pt x="3293" y="611"/>
                    <a:pt x="3979" y="492"/>
                    <a:pt x="4470" y="313"/>
                  </a:cubicBezTo>
                  <a:cubicBezTo>
                    <a:pt x="4902" y="179"/>
                    <a:pt x="5275" y="120"/>
                    <a:pt x="5275" y="120"/>
                  </a:cubicBezTo>
                  <a:lnTo>
                    <a:pt x="5275" y="60"/>
                  </a:lnTo>
                  <a:cubicBezTo>
                    <a:pt x="5275" y="1"/>
                    <a:pt x="5275" y="1"/>
                    <a:pt x="521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74124" y="4586486"/>
              <a:ext cx="131549" cy="112957"/>
            </a:xfrm>
            <a:custGeom>
              <a:avLst/>
              <a:gdLst/>
              <a:ahLst/>
              <a:cxnLst/>
              <a:rect l="l" t="t" r="r" b="b"/>
              <a:pathLst>
                <a:path w="4217" h="3621" extrusionOk="0">
                  <a:moveTo>
                    <a:pt x="30" y="1"/>
                  </a:moveTo>
                  <a:cubicBezTo>
                    <a:pt x="15" y="1"/>
                    <a:pt x="0" y="16"/>
                    <a:pt x="0" y="45"/>
                  </a:cubicBezTo>
                  <a:lnTo>
                    <a:pt x="0" y="105"/>
                  </a:lnTo>
                  <a:cubicBezTo>
                    <a:pt x="0" y="105"/>
                    <a:pt x="254" y="358"/>
                    <a:pt x="626" y="656"/>
                  </a:cubicBezTo>
                  <a:cubicBezTo>
                    <a:pt x="999" y="1029"/>
                    <a:pt x="1490" y="1475"/>
                    <a:pt x="2041" y="1907"/>
                  </a:cubicBezTo>
                  <a:cubicBezTo>
                    <a:pt x="2295" y="2086"/>
                    <a:pt x="2548" y="2340"/>
                    <a:pt x="2786" y="2518"/>
                  </a:cubicBezTo>
                  <a:cubicBezTo>
                    <a:pt x="3040" y="2712"/>
                    <a:pt x="3293" y="2891"/>
                    <a:pt x="3472" y="3084"/>
                  </a:cubicBezTo>
                  <a:cubicBezTo>
                    <a:pt x="3844" y="3397"/>
                    <a:pt x="4157" y="3576"/>
                    <a:pt x="4157" y="3576"/>
                  </a:cubicBezTo>
                  <a:cubicBezTo>
                    <a:pt x="4157" y="3606"/>
                    <a:pt x="4172" y="3621"/>
                    <a:pt x="4187" y="3621"/>
                  </a:cubicBezTo>
                  <a:cubicBezTo>
                    <a:pt x="4202" y="3621"/>
                    <a:pt x="4216" y="3606"/>
                    <a:pt x="4216" y="3576"/>
                  </a:cubicBezTo>
                  <a:lnTo>
                    <a:pt x="4216" y="3516"/>
                  </a:lnTo>
                  <a:cubicBezTo>
                    <a:pt x="4216" y="3516"/>
                    <a:pt x="3978" y="3263"/>
                    <a:pt x="3606" y="2965"/>
                  </a:cubicBezTo>
                  <a:cubicBezTo>
                    <a:pt x="3412" y="2772"/>
                    <a:pt x="3159" y="2593"/>
                    <a:pt x="2920" y="2399"/>
                  </a:cubicBezTo>
                  <a:cubicBezTo>
                    <a:pt x="2667" y="2146"/>
                    <a:pt x="2414" y="1967"/>
                    <a:pt x="2175" y="1714"/>
                  </a:cubicBezTo>
                  <a:cubicBezTo>
                    <a:pt x="1669" y="1282"/>
                    <a:pt x="1118" y="850"/>
                    <a:pt x="745" y="537"/>
                  </a:cubicBezTo>
                  <a:cubicBezTo>
                    <a:pt x="373" y="224"/>
                    <a:pt x="60" y="45"/>
                    <a:pt x="60" y="45"/>
                  </a:cubicBezTo>
                  <a:cubicBezTo>
                    <a:pt x="60" y="16"/>
                    <a:pt x="45" y="1"/>
                    <a:pt x="3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860648" y="4587889"/>
              <a:ext cx="11636" cy="184050"/>
            </a:xfrm>
            <a:custGeom>
              <a:avLst/>
              <a:gdLst/>
              <a:ahLst/>
              <a:cxnLst/>
              <a:rect l="l" t="t" r="r" b="b"/>
              <a:pathLst>
                <a:path w="373" h="5900" extrusionOk="0">
                  <a:moveTo>
                    <a:pt x="313" y="0"/>
                  </a:moveTo>
                  <a:lnTo>
                    <a:pt x="239" y="60"/>
                  </a:lnTo>
                  <a:cubicBezTo>
                    <a:pt x="239" y="60"/>
                    <a:pt x="239" y="432"/>
                    <a:pt x="179" y="984"/>
                  </a:cubicBezTo>
                  <a:cubicBezTo>
                    <a:pt x="120" y="1490"/>
                    <a:pt x="120" y="2235"/>
                    <a:pt x="60" y="2980"/>
                  </a:cubicBezTo>
                  <a:lnTo>
                    <a:pt x="60" y="4038"/>
                  </a:lnTo>
                  <a:cubicBezTo>
                    <a:pt x="0" y="4335"/>
                    <a:pt x="0" y="4648"/>
                    <a:pt x="0" y="4961"/>
                  </a:cubicBezTo>
                  <a:lnTo>
                    <a:pt x="0" y="5825"/>
                  </a:lnTo>
                  <a:cubicBezTo>
                    <a:pt x="0" y="5900"/>
                    <a:pt x="0" y="5900"/>
                    <a:pt x="60" y="5900"/>
                  </a:cubicBezTo>
                  <a:cubicBezTo>
                    <a:pt x="60" y="5900"/>
                    <a:pt x="120" y="5900"/>
                    <a:pt x="120" y="5825"/>
                  </a:cubicBezTo>
                  <a:cubicBezTo>
                    <a:pt x="120" y="5825"/>
                    <a:pt x="120" y="5453"/>
                    <a:pt x="179" y="4961"/>
                  </a:cubicBezTo>
                  <a:cubicBezTo>
                    <a:pt x="179" y="4648"/>
                    <a:pt x="239" y="4335"/>
                    <a:pt x="239" y="4038"/>
                  </a:cubicBezTo>
                  <a:cubicBezTo>
                    <a:pt x="239" y="3665"/>
                    <a:pt x="313" y="3352"/>
                    <a:pt x="313" y="2980"/>
                  </a:cubicBezTo>
                  <a:cubicBezTo>
                    <a:pt x="313" y="2235"/>
                    <a:pt x="373" y="1550"/>
                    <a:pt x="373" y="984"/>
                  </a:cubicBezTo>
                  <a:lnTo>
                    <a:pt x="373" y="60"/>
                  </a:lnTo>
                  <a:cubicBezTo>
                    <a:pt x="373" y="60"/>
                    <a:pt x="373" y="0"/>
                    <a:pt x="31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719366" y="4583709"/>
              <a:ext cx="146897" cy="122253"/>
            </a:xfrm>
            <a:custGeom>
              <a:avLst/>
              <a:gdLst/>
              <a:ahLst/>
              <a:cxnLst/>
              <a:rect l="l" t="t" r="r" b="b"/>
              <a:pathLst>
                <a:path w="4709" h="3919" extrusionOk="0">
                  <a:moveTo>
                    <a:pt x="4589" y="0"/>
                  </a:moveTo>
                  <a:cubicBezTo>
                    <a:pt x="4589" y="0"/>
                    <a:pt x="4336" y="253"/>
                    <a:pt x="3844" y="566"/>
                  </a:cubicBezTo>
                  <a:cubicBezTo>
                    <a:pt x="3650" y="745"/>
                    <a:pt x="3412" y="939"/>
                    <a:pt x="3159" y="1192"/>
                  </a:cubicBezTo>
                  <a:cubicBezTo>
                    <a:pt x="2846" y="1371"/>
                    <a:pt x="2608" y="1624"/>
                    <a:pt x="2295" y="1862"/>
                  </a:cubicBezTo>
                  <a:cubicBezTo>
                    <a:pt x="1729" y="2369"/>
                    <a:pt x="1177" y="2801"/>
                    <a:pt x="745" y="3173"/>
                  </a:cubicBezTo>
                  <a:cubicBezTo>
                    <a:pt x="298" y="3546"/>
                    <a:pt x="60" y="3799"/>
                    <a:pt x="60" y="3799"/>
                  </a:cubicBezTo>
                  <a:cubicBezTo>
                    <a:pt x="1" y="3859"/>
                    <a:pt x="1" y="3859"/>
                    <a:pt x="60" y="3918"/>
                  </a:cubicBezTo>
                  <a:lnTo>
                    <a:pt x="120" y="3918"/>
                  </a:lnTo>
                  <a:cubicBezTo>
                    <a:pt x="120" y="3918"/>
                    <a:pt x="433" y="3665"/>
                    <a:pt x="865" y="3352"/>
                  </a:cubicBezTo>
                  <a:cubicBezTo>
                    <a:pt x="1297" y="2980"/>
                    <a:pt x="1863" y="2488"/>
                    <a:pt x="2414" y="2056"/>
                  </a:cubicBezTo>
                  <a:cubicBezTo>
                    <a:pt x="2727" y="1803"/>
                    <a:pt x="2980" y="1564"/>
                    <a:pt x="3278" y="1311"/>
                  </a:cubicBezTo>
                  <a:cubicBezTo>
                    <a:pt x="3531" y="1118"/>
                    <a:pt x="3784" y="879"/>
                    <a:pt x="3963" y="686"/>
                  </a:cubicBezTo>
                  <a:cubicBezTo>
                    <a:pt x="4395" y="373"/>
                    <a:pt x="4649" y="134"/>
                    <a:pt x="4649" y="134"/>
                  </a:cubicBezTo>
                  <a:cubicBezTo>
                    <a:pt x="4708" y="75"/>
                    <a:pt x="4708" y="75"/>
                    <a:pt x="4708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7609796" y="4115254"/>
              <a:ext cx="58116" cy="87845"/>
            </a:xfrm>
            <a:custGeom>
              <a:avLst/>
              <a:gdLst/>
              <a:ahLst/>
              <a:cxnLst/>
              <a:rect l="l" t="t" r="r" b="b"/>
              <a:pathLst>
                <a:path w="1863" h="2816" extrusionOk="0">
                  <a:moveTo>
                    <a:pt x="626" y="1"/>
                  </a:moveTo>
                  <a:cubicBezTo>
                    <a:pt x="60" y="1237"/>
                    <a:pt x="0" y="1922"/>
                    <a:pt x="626" y="2727"/>
                  </a:cubicBezTo>
                  <a:cubicBezTo>
                    <a:pt x="626" y="2727"/>
                    <a:pt x="820" y="2815"/>
                    <a:pt x="1037" y="2815"/>
                  </a:cubicBezTo>
                  <a:cubicBezTo>
                    <a:pt x="1228" y="2815"/>
                    <a:pt x="1438" y="2747"/>
                    <a:pt x="1550" y="2488"/>
                  </a:cubicBezTo>
                  <a:cubicBezTo>
                    <a:pt x="1862" y="1550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635701" y="4376294"/>
              <a:ext cx="453170" cy="421725"/>
            </a:xfrm>
            <a:custGeom>
              <a:avLst/>
              <a:gdLst/>
              <a:ahLst/>
              <a:cxnLst/>
              <a:rect l="l" t="t" r="r" b="b"/>
              <a:pathLst>
                <a:path w="14527" h="13519" extrusionOk="0">
                  <a:moveTo>
                    <a:pt x="7315" y="874"/>
                  </a:moveTo>
                  <a:cubicBezTo>
                    <a:pt x="10168" y="874"/>
                    <a:pt x="12652" y="2932"/>
                    <a:pt x="13111" y="5845"/>
                  </a:cubicBezTo>
                  <a:cubicBezTo>
                    <a:pt x="13602" y="9078"/>
                    <a:pt x="11427" y="12117"/>
                    <a:pt x="8195" y="12608"/>
                  </a:cubicBezTo>
                  <a:cubicBezTo>
                    <a:pt x="7888" y="12656"/>
                    <a:pt x="7583" y="12680"/>
                    <a:pt x="7282" y="12680"/>
                  </a:cubicBezTo>
                  <a:cubicBezTo>
                    <a:pt x="4421" y="12680"/>
                    <a:pt x="1889" y="10572"/>
                    <a:pt x="1431" y="7647"/>
                  </a:cubicBezTo>
                  <a:cubicBezTo>
                    <a:pt x="940" y="4415"/>
                    <a:pt x="3174" y="1435"/>
                    <a:pt x="6407" y="943"/>
                  </a:cubicBezTo>
                  <a:cubicBezTo>
                    <a:pt x="6712" y="897"/>
                    <a:pt x="7016" y="874"/>
                    <a:pt x="7315" y="874"/>
                  </a:cubicBezTo>
                  <a:close/>
                  <a:moveTo>
                    <a:pt x="7296" y="1"/>
                  </a:moveTo>
                  <a:cubicBezTo>
                    <a:pt x="6958" y="1"/>
                    <a:pt x="6616" y="26"/>
                    <a:pt x="6273" y="79"/>
                  </a:cubicBezTo>
                  <a:cubicBezTo>
                    <a:pt x="2548" y="631"/>
                    <a:pt x="1" y="4117"/>
                    <a:pt x="567" y="7767"/>
                  </a:cubicBezTo>
                  <a:cubicBezTo>
                    <a:pt x="1130" y="11119"/>
                    <a:pt x="3951" y="13518"/>
                    <a:pt x="7225" y="13518"/>
                  </a:cubicBezTo>
                  <a:cubicBezTo>
                    <a:pt x="7588" y="13518"/>
                    <a:pt x="7957" y="13489"/>
                    <a:pt x="8329" y="13428"/>
                  </a:cubicBezTo>
                  <a:cubicBezTo>
                    <a:pt x="11993" y="12861"/>
                    <a:pt x="14526" y="9450"/>
                    <a:pt x="13975" y="5726"/>
                  </a:cubicBezTo>
                  <a:cubicBezTo>
                    <a:pt x="13462" y="2404"/>
                    <a:pt x="10563" y="1"/>
                    <a:pt x="7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389029" y="4374578"/>
              <a:ext cx="422474" cy="422474"/>
            </a:xfrm>
            <a:custGeom>
              <a:avLst/>
              <a:gdLst/>
              <a:ahLst/>
              <a:cxnLst/>
              <a:rect l="l" t="t" r="r" b="b"/>
              <a:pathLst>
                <a:path w="13543" h="13543" extrusionOk="0">
                  <a:moveTo>
                    <a:pt x="6764" y="879"/>
                  </a:moveTo>
                  <a:cubicBezTo>
                    <a:pt x="9997" y="879"/>
                    <a:pt x="12664" y="3546"/>
                    <a:pt x="12664" y="6779"/>
                  </a:cubicBezTo>
                  <a:cubicBezTo>
                    <a:pt x="12664" y="10056"/>
                    <a:pt x="9997" y="12663"/>
                    <a:pt x="6764" y="12663"/>
                  </a:cubicBezTo>
                  <a:cubicBezTo>
                    <a:pt x="3487" y="12663"/>
                    <a:pt x="880" y="10056"/>
                    <a:pt x="880" y="6779"/>
                  </a:cubicBezTo>
                  <a:cubicBezTo>
                    <a:pt x="880" y="3546"/>
                    <a:pt x="3487" y="879"/>
                    <a:pt x="6764" y="879"/>
                  </a:cubicBezTo>
                  <a:close/>
                  <a:moveTo>
                    <a:pt x="6764" y="0"/>
                  </a:moveTo>
                  <a:cubicBezTo>
                    <a:pt x="3040" y="0"/>
                    <a:pt x="1" y="3054"/>
                    <a:pt x="1" y="6779"/>
                  </a:cubicBezTo>
                  <a:cubicBezTo>
                    <a:pt x="1" y="10503"/>
                    <a:pt x="3040" y="13542"/>
                    <a:pt x="6764" y="13542"/>
                  </a:cubicBezTo>
                  <a:cubicBezTo>
                    <a:pt x="10489" y="13542"/>
                    <a:pt x="13543" y="10503"/>
                    <a:pt x="13543" y="6779"/>
                  </a:cubicBezTo>
                  <a:cubicBezTo>
                    <a:pt x="13543" y="3054"/>
                    <a:pt x="10489" y="0"/>
                    <a:pt x="676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850884" y="3373437"/>
              <a:ext cx="784024" cy="1146635"/>
            </a:xfrm>
            <a:custGeom>
              <a:avLst/>
              <a:gdLst/>
              <a:ahLst/>
              <a:cxnLst/>
              <a:rect l="l" t="t" r="r" b="b"/>
              <a:pathLst>
                <a:path w="25133" h="36757" extrusionOk="0">
                  <a:moveTo>
                    <a:pt x="12820" y="0"/>
                  </a:moveTo>
                  <a:cubicBezTo>
                    <a:pt x="12769" y="0"/>
                    <a:pt x="12717" y="2"/>
                    <a:pt x="12663" y="4"/>
                  </a:cubicBezTo>
                  <a:cubicBezTo>
                    <a:pt x="10176" y="138"/>
                    <a:pt x="10488" y="2924"/>
                    <a:pt x="10488" y="2924"/>
                  </a:cubicBezTo>
                  <a:cubicBezTo>
                    <a:pt x="10488" y="2924"/>
                    <a:pt x="9252" y="2120"/>
                    <a:pt x="7941" y="1866"/>
                  </a:cubicBezTo>
                  <a:cubicBezTo>
                    <a:pt x="7762" y="1866"/>
                    <a:pt x="7568" y="1807"/>
                    <a:pt x="7390" y="1807"/>
                  </a:cubicBezTo>
                  <a:lnTo>
                    <a:pt x="6883" y="1807"/>
                  </a:lnTo>
                  <a:cubicBezTo>
                    <a:pt x="6332" y="1807"/>
                    <a:pt x="5840" y="1866"/>
                    <a:pt x="5393" y="2000"/>
                  </a:cubicBezTo>
                  <a:cubicBezTo>
                    <a:pt x="5155" y="2060"/>
                    <a:pt x="4961" y="2120"/>
                    <a:pt x="4783" y="2179"/>
                  </a:cubicBezTo>
                  <a:cubicBezTo>
                    <a:pt x="1177" y="3416"/>
                    <a:pt x="1" y="7706"/>
                    <a:pt x="626" y="9568"/>
                  </a:cubicBezTo>
                  <a:cubicBezTo>
                    <a:pt x="1371" y="11803"/>
                    <a:pt x="4470" y="12727"/>
                    <a:pt x="4470" y="12727"/>
                  </a:cubicBezTo>
                  <a:cubicBezTo>
                    <a:pt x="4470" y="12727"/>
                    <a:pt x="3904" y="13978"/>
                    <a:pt x="3352" y="15587"/>
                  </a:cubicBezTo>
                  <a:cubicBezTo>
                    <a:pt x="3099" y="16332"/>
                    <a:pt x="2861" y="17136"/>
                    <a:pt x="2608" y="17941"/>
                  </a:cubicBezTo>
                  <a:cubicBezTo>
                    <a:pt x="2548" y="18254"/>
                    <a:pt x="2488" y="18507"/>
                    <a:pt x="2414" y="18820"/>
                  </a:cubicBezTo>
                  <a:cubicBezTo>
                    <a:pt x="2295" y="19371"/>
                    <a:pt x="2235" y="19997"/>
                    <a:pt x="2176" y="20548"/>
                  </a:cubicBezTo>
                  <a:cubicBezTo>
                    <a:pt x="2920" y="20429"/>
                    <a:pt x="3665" y="20250"/>
                    <a:pt x="4276" y="19997"/>
                  </a:cubicBezTo>
                  <a:cubicBezTo>
                    <a:pt x="4376" y="20020"/>
                    <a:pt x="4481" y="20032"/>
                    <a:pt x="4587" y="20032"/>
                  </a:cubicBezTo>
                  <a:cubicBezTo>
                    <a:pt x="5018" y="20032"/>
                    <a:pt x="5482" y="19837"/>
                    <a:pt x="5840" y="19431"/>
                  </a:cubicBezTo>
                  <a:cubicBezTo>
                    <a:pt x="6392" y="19192"/>
                    <a:pt x="6764" y="19058"/>
                    <a:pt x="6883" y="19058"/>
                  </a:cubicBezTo>
                  <a:cubicBezTo>
                    <a:pt x="7256" y="19058"/>
                    <a:pt x="7822" y="19877"/>
                    <a:pt x="7390" y="20369"/>
                  </a:cubicBezTo>
                  <a:cubicBezTo>
                    <a:pt x="7136" y="20682"/>
                    <a:pt x="4529" y="21427"/>
                    <a:pt x="2176" y="21427"/>
                  </a:cubicBezTo>
                  <a:cubicBezTo>
                    <a:pt x="3099" y="28071"/>
                    <a:pt x="10116" y="28741"/>
                    <a:pt x="10116" y="28741"/>
                  </a:cubicBezTo>
                  <a:lnTo>
                    <a:pt x="10116" y="30231"/>
                  </a:lnTo>
                  <a:cubicBezTo>
                    <a:pt x="10682" y="32719"/>
                    <a:pt x="12231" y="35013"/>
                    <a:pt x="12231" y="35013"/>
                  </a:cubicBezTo>
                  <a:cubicBezTo>
                    <a:pt x="12231" y="35013"/>
                    <a:pt x="10920" y="35445"/>
                    <a:pt x="10920" y="35818"/>
                  </a:cubicBezTo>
                  <a:cubicBezTo>
                    <a:pt x="10920" y="35892"/>
                    <a:pt x="11055" y="35952"/>
                    <a:pt x="11233" y="36011"/>
                  </a:cubicBezTo>
                  <a:cubicBezTo>
                    <a:pt x="11859" y="36324"/>
                    <a:pt x="13408" y="36697"/>
                    <a:pt x="14094" y="36756"/>
                  </a:cubicBezTo>
                  <a:lnTo>
                    <a:pt x="14213" y="36756"/>
                  </a:lnTo>
                  <a:cubicBezTo>
                    <a:pt x="14958" y="36756"/>
                    <a:pt x="16269" y="33658"/>
                    <a:pt x="16820" y="32600"/>
                  </a:cubicBezTo>
                  <a:cubicBezTo>
                    <a:pt x="17133" y="32034"/>
                    <a:pt x="18250" y="31721"/>
                    <a:pt x="19487" y="31289"/>
                  </a:cubicBezTo>
                  <a:cubicBezTo>
                    <a:pt x="20604" y="30857"/>
                    <a:pt x="21855" y="30425"/>
                    <a:pt x="22719" y="29620"/>
                  </a:cubicBezTo>
                  <a:cubicBezTo>
                    <a:pt x="23151" y="29248"/>
                    <a:pt x="23643" y="28816"/>
                    <a:pt x="24090" y="28309"/>
                  </a:cubicBezTo>
                  <a:cubicBezTo>
                    <a:pt x="24462" y="27818"/>
                    <a:pt x="24760" y="27252"/>
                    <a:pt x="24954" y="26507"/>
                  </a:cubicBezTo>
                  <a:cubicBezTo>
                    <a:pt x="25073" y="25762"/>
                    <a:pt x="25133" y="24898"/>
                    <a:pt x="24954" y="23781"/>
                  </a:cubicBezTo>
                  <a:cubicBezTo>
                    <a:pt x="24760" y="22544"/>
                    <a:pt x="24269" y="21054"/>
                    <a:pt x="23524" y="19192"/>
                  </a:cubicBezTo>
                  <a:cubicBezTo>
                    <a:pt x="20485" y="11863"/>
                    <a:pt x="12783" y="5099"/>
                    <a:pt x="12783" y="5099"/>
                  </a:cubicBezTo>
                  <a:lnTo>
                    <a:pt x="12783" y="5099"/>
                  </a:lnTo>
                  <a:cubicBezTo>
                    <a:pt x="12783" y="5099"/>
                    <a:pt x="12926" y="5128"/>
                    <a:pt x="13152" y="5128"/>
                  </a:cubicBezTo>
                  <a:cubicBezTo>
                    <a:pt x="13669" y="5128"/>
                    <a:pt x="14618" y="4977"/>
                    <a:pt x="15271" y="3982"/>
                  </a:cubicBezTo>
                  <a:cubicBezTo>
                    <a:pt x="16000" y="2698"/>
                    <a:pt x="15244" y="0"/>
                    <a:pt x="12820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860648" y="3859642"/>
              <a:ext cx="94833" cy="95893"/>
            </a:xfrm>
            <a:custGeom>
              <a:avLst/>
              <a:gdLst/>
              <a:ahLst/>
              <a:cxnLst/>
              <a:rect l="l" t="t" r="r" b="b"/>
              <a:pathLst>
                <a:path w="3040" h="3074" extrusionOk="0">
                  <a:moveTo>
                    <a:pt x="2980" y="1"/>
                  </a:moveTo>
                  <a:cubicBezTo>
                    <a:pt x="2980" y="1"/>
                    <a:pt x="373" y="433"/>
                    <a:pt x="0" y="2355"/>
                  </a:cubicBezTo>
                  <a:cubicBezTo>
                    <a:pt x="0" y="2608"/>
                    <a:pt x="0" y="2802"/>
                    <a:pt x="120" y="2921"/>
                  </a:cubicBezTo>
                  <a:cubicBezTo>
                    <a:pt x="227" y="3028"/>
                    <a:pt x="381" y="3074"/>
                    <a:pt x="554" y="3074"/>
                  </a:cubicBezTo>
                  <a:cubicBezTo>
                    <a:pt x="980" y="3074"/>
                    <a:pt x="1516" y="2796"/>
                    <a:pt x="1728" y="2489"/>
                  </a:cubicBezTo>
                  <a:cubicBezTo>
                    <a:pt x="2041" y="2429"/>
                    <a:pt x="2235" y="2355"/>
                    <a:pt x="2235" y="2355"/>
                  </a:cubicBezTo>
                  <a:lnTo>
                    <a:pt x="2295" y="2355"/>
                  </a:lnTo>
                  <a:cubicBezTo>
                    <a:pt x="2548" y="1550"/>
                    <a:pt x="2786" y="746"/>
                    <a:pt x="3039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992166" y="3359118"/>
              <a:ext cx="96704" cy="76740"/>
            </a:xfrm>
            <a:custGeom>
              <a:avLst/>
              <a:gdLst/>
              <a:ahLst/>
              <a:cxnLst/>
              <a:rect l="l" t="t" r="r" b="b"/>
              <a:pathLst>
                <a:path w="3100" h="2460" extrusionOk="0">
                  <a:moveTo>
                    <a:pt x="1308" y="0"/>
                  </a:moveTo>
                  <a:cubicBezTo>
                    <a:pt x="719" y="0"/>
                    <a:pt x="280" y="423"/>
                    <a:pt x="194" y="776"/>
                  </a:cubicBezTo>
                  <a:cubicBezTo>
                    <a:pt x="0" y="1580"/>
                    <a:pt x="626" y="2206"/>
                    <a:pt x="864" y="2459"/>
                  </a:cubicBezTo>
                  <a:cubicBezTo>
                    <a:pt x="1311" y="2325"/>
                    <a:pt x="1803" y="2266"/>
                    <a:pt x="2354" y="2266"/>
                  </a:cubicBezTo>
                  <a:lnTo>
                    <a:pt x="2354" y="2206"/>
                  </a:lnTo>
                  <a:cubicBezTo>
                    <a:pt x="2354" y="2206"/>
                    <a:pt x="3099" y="895"/>
                    <a:pt x="2056" y="225"/>
                  </a:cubicBezTo>
                  <a:cubicBezTo>
                    <a:pt x="1792" y="65"/>
                    <a:pt x="1538" y="0"/>
                    <a:pt x="1308" y="0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65214" y="3318066"/>
              <a:ext cx="162682" cy="123376"/>
            </a:xfrm>
            <a:custGeom>
              <a:avLst/>
              <a:gdLst/>
              <a:ahLst/>
              <a:cxnLst/>
              <a:rect l="l" t="t" r="r" b="b"/>
              <a:pathLst>
                <a:path w="5215" h="3955" extrusionOk="0">
                  <a:moveTo>
                    <a:pt x="2481" y="0"/>
                  </a:moveTo>
                  <a:cubicBezTo>
                    <a:pt x="1595" y="0"/>
                    <a:pt x="727" y="454"/>
                    <a:pt x="432" y="1347"/>
                  </a:cubicBezTo>
                  <a:cubicBezTo>
                    <a:pt x="0" y="2837"/>
                    <a:pt x="805" y="3641"/>
                    <a:pt x="1118" y="3954"/>
                  </a:cubicBezTo>
                  <a:cubicBezTo>
                    <a:pt x="1296" y="3895"/>
                    <a:pt x="1490" y="3835"/>
                    <a:pt x="1728" y="3775"/>
                  </a:cubicBezTo>
                  <a:cubicBezTo>
                    <a:pt x="1490" y="3522"/>
                    <a:pt x="864" y="2896"/>
                    <a:pt x="1058" y="2092"/>
                  </a:cubicBezTo>
                  <a:cubicBezTo>
                    <a:pt x="1144" y="1739"/>
                    <a:pt x="1583" y="1316"/>
                    <a:pt x="2172" y="1316"/>
                  </a:cubicBezTo>
                  <a:cubicBezTo>
                    <a:pt x="2402" y="1316"/>
                    <a:pt x="2656" y="1381"/>
                    <a:pt x="2920" y="1541"/>
                  </a:cubicBezTo>
                  <a:cubicBezTo>
                    <a:pt x="3963" y="2211"/>
                    <a:pt x="3218" y="3522"/>
                    <a:pt x="3218" y="3522"/>
                  </a:cubicBezTo>
                  <a:lnTo>
                    <a:pt x="3218" y="3582"/>
                  </a:lnTo>
                  <a:lnTo>
                    <a:pt x="3725" y="3582"/>
                  </a:lnTo>
                  <a:cubicBezTo>
                    <a:pt x="3903" y="3582"/>
                    <a:pt x="4097" y="3641"/>
                    <a:pt x="4276" y="3641"/>
                  </a:cubicBezTo>
                  <a:cubicBezTo>
                    <a:pt x="4276" y="3641"/>
                    <a:pt x="5214" y="2211"/>
                    <a:pt x="4470" y="1034"/>
                  </a:cubicBezTo>
                  <a:cubicBezTo>
                    <a:pt x="4033" y="342"/>
                    <a:pt x="3250" y="0"/>
                    <a:pt x="2481" y="0"/>
                  </a:cubicBezTo>
                  <a:close/>
                </a:path>
              </a:pathLst>
            </a:custGeom>
            <a:solidFill>
              <a:srgbClr val="9C4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897364" y="3575799"/>
              <a:ext cx="145026" cy="131487"/>
            </a:xfrm>
            <a:custGeom>
              <a:avLst/>
              <a:gdLst/>
              <a:ahLst/>
              <a:cxnLst/>
              <a:rect l="l" t="t" r="r" b="b"/>
              <a:pathLst>
                <a:path w="4649" h="4215" extrusionOk="0">
                  <a:moveTo>
                    <a:pt x="2285" y="0"/>
                  </a:moveTo>
                  <a:cubicBezTo>
                    <a:pt x="1238" y="0"/>
                    <a:pt x="477" y="965"/>
                    <a:pt x="254" y="1904"/>
                  </a:cubicBezTo>
                  <a:cubicBezTo>
                    <a:pt x="0" y="2888"/>
                    <a:pt x="626" y="3335"/>
                    <a:pt x="1609" y="3886"/>
                  </a:cubicBezTo>
                  <a:cubicBezTo>
                    <a:pt x="2022" y="4077"/>
                    <a:pt x="2491" y="4215"/>
                    <a:pt x="2928" y="4215"/>
                  </a:cubicBezTo>
                  <a:cubicBezTo>
                    <a:pt x="3612" y="4215"/>
                    <a:pt x="4219" y="3878"/>
                    <a:pt x="4410" y="2888"/>
                  </a:cubicBezTo>
                  <a:cubicBezTo>
                    <a:pt x="4648" y="1338"/>
                    <a:pt x="3903" y="653"/>
                    <a:pt x="3412" y="355"/>
                  </a:cubicBezTo>
                  <a:cubicBezTo>
                    <a:pt x="3011" y="106"/>
                    <a:pt x="2632" y="0"/>
                    <a:pt x="2285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7199426" y="3419699"/>
              <a:ext cx="98015" cy="91495"/>
            </a:xfrm>
            <a:custGeom>
              <a:avLst/>
              <a:gdLst/>
              <a:ahLst/>
              <a:cxnLst/>
              <a:rect l="l" t="t" r="r" b="b"/>
              <a:pathLst>
                <a:path w="3142" h="2933" extrusionOk="0">
                  <a:moveTo>
                    <a:pt x="1601" y="1"/>
                  </a:moveTo>
                  <a:cubicBezTo>
                    <a:pt x="1545" y="1"/>
                    <a:pt x="1488" y="4"/>
                    <a:pt x="1431" y="11"/>
                  </a:cubicBezTo>
                  <a:cubicBezTo>
                    <a:pt x="179" y="71"/>
                    <a:pt x="1" y="1694"/>
                    <a:pt x="60" y="1933"/>
                  </a:cubicBezTo>
                  <a:cubicBezTo>
                    <a:pt x="179" y="2305"/>
                    <a:pt x="746" y="2812"/>
                    <a:pt x="924" y="2871"/>
                  </a:cubicBezTo>
                  <a:cubicBezTo>
                    <a:pt x="995" y="2904"/>
                    <a:pt x="1151" y="2933"/>
                    <a:pt x="1347" y="2933"/>
                  </a:cubicBezTo>
                  <a:cubicBezTo>
                    <a:pt x="1857" y="2933"/>
                    <a:pt x="2635" y="2740"/>
                    <a:pt x="2861" y="1933"/>
                  </a:cubicBezTo>
                  <a:cubicBezTo>
                    <a:pt x="3142" y="881"/>
                    <a:pt x="2498" y="1"/>
                    <a:pt x="1601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7085096" y="3877330"/>
              <a:ext cx="253771" cy="170106"/>
            </a:xfrm>
            <a:custGeom>
              <a:avLst/>
              <a:gdLst/>
              <a:ahLst/>
              <a:cxnLst/>
              <a:rect l="l" t="t" r="r" b="b"/>
              <a:pathLst>
                <a:path w="8135" h="5453" extrusionOk="0">
                  <a:moveTo>
                    <a:pt x="8075" y="0"/>
                  </a:moveTo>
                  <a:cubicBezTo>
                    <a:pt x="8016" y="0"/>
                    <a:pt x="7941" y="0"/>
                    <a:pt x="7941" y="60"/>
                  </a:cubicBezTo>
                  <a:cubicBezTo>
                    <a:pt x="7941" y="60"/>
                    <a:pt x="7882" y="179"/>
                    <a:pt x="7822" y="492"/>
                  </a:cubicBezTo>
                  <a:cubicBezTo>
                    <a:pt x="7703" y="805"/>
                    <a:pt x="7569" y="1177"/>
                    <a:pt x="7330" y="1609"/>
                  </a:cubicBezTo>
                  <a:cubicBezTo>
                    <a:pt x="7137" y="2101"/>
                    <a:pt x="6824" y="2607"/>
                    <a:pt x="6452" y="3158"/>
                  </a:cubicBezTo>
                  <a:cubicBezTo>
                    <a:pt x="6079" y="3650"/>
                    <a:pt x="5587" y="4156"/>
                    <a:pt x="5036" y="4529"/>
                  </a:cubicBezTo>
                  <a:cubicBezTo>
                    <a:pt x="4723" y="4648"/>
                    <a:pt x="4470" y="4842"/>
                    <a:pt x="4157" y="4961"/>
                  </a:cubicBezTo>
                  <a:cubicBezTo>
                    <a:pt x="3979" y="4961"/>
                    <a:pt x="3844" y="5021"/>
                    <a:pt x="3666" y="5080"/>
                  </a:cubicBezTo>
                  <a:lnTo>
                    <a:pt x="3412" y="5080"/>
                  </a:lnTo>
                  <a:cubicBezTo>
                    <a:pt x="3353" y="5140"/>
                    <a:pt x="3293" y="5140"/>
                    <a:pt x="3174" y="5140"/>
                  </a:cubicBezTo>
                  <a:cubicBezTo>
                    <a:pt x="2966" y="5140"/>
                    <a:pt x="2783" y="5173"/>
                    <a:pt x="2593" y="5173"/>
                  </a:cubicBezTo>
                  <a:cubicBezTo>
                    <a:pt x="2497" y="5173"/>
                    <a:pt x="2399" y="5165"/>
                    <a:pt x="2295" y="5140"/>
                  </a:cubicBezTo>
                  <a:cubicBezTo>
                    <a:pt x="2057" y="5080"/>
                    <a:pt x="1744" y="5021"/>
                    <a:pt x="1550" y="4901"/>
                  </a:cubicBezTo>
                  <a:cubicBezTo>
                    <a:pt x="1059" y="4708"/>
                    <a:pt x="746" y="4395"/>
                    <a:pt x="567" y="4216"/>
                  </a:cubicBezTo>
                  <a:cubicBezTo>
                    <a:pt x="314" y="4022"/>
                    <a:pt x="120" y="3903"/>
                    <a:pt x="120" y="3903"/>
                  </a:cubicBezTo>
                  <a:cubicBezTo>
                    <a:pt x="120" y="3903"/>
                    <a:pt x="60" y="3903"/>
                    <a:pt x="1" y="3963"/>
                  </a:cubicBezTo>
                  <a:cubicBezTo>
                    <a:pt x="1" y="3963"/>
                    <a:pt x="1" y="4022"/>
                    <a:pt x="60" y="4097"/>
                  </a:cubicBezTo>
                  <a:cubicBezTo>
                    <a:pt x="60" y="4097"/>
                    <a:pt x="195" y="4156"/>
                    <a:pt x="373" y="4395"/>
                  </a:cubicBezTo>
                  <a:cubicBezTo>
                    <a:pt x="627" y="4588"/>
                    <a:pt x="939" y="4901"/>
                    <a:pt x="1431" y="5140"/>
                  </a:cubicBezTo>
                  <a:cubicBezTo>
                    <a:pt x="1684" y="5274"/>
                    <a:pt x="1923" y="5393"/>
                    <a:pt x="2236" y="5453"/>
                  </a:cubicBezTo>
                  <a:lnTo>
                    <a:pt x="3472" y="5453"/>
                  </a:lnTo>
                  <a:lnTo>
                    <a:pt x="3547" y="5393"/>
                  </a:lnTo>
                  <a:lnTo>
                    <a:pt x="3725" y="5393"/>
                  </a:lnTo>
                  <a:cubicBezTo>
                    <a:pt x="3919" y="5333"/>
                    <a:pt x="4098" y="5333"/>
                    <a:pt x="4217" y="5274"/>
                  </a:cubicBezTo>
                  <a:cubicBezTo>
                    <a:pt x="4589" y="5140"/>
                    <a:pt x="4902" y="4961"/>
                    <a:pt x="5215" y="4767"/>
                  </a:cubicBezTo>
                  <a:cubicBezTo>
                    <a:pt x="5841" y="4395"/>
                    <a:pt x="6332" y="3844"/>
                    <a:pt x="6705" y="3352"/>
                  </a:cubicBezTo>
                  <a:cubicBezTo>
                    <a:pt x="7077" y="2786"/>
                    <a:pt x="7390" y="2235"/>
                    <a:pt x="7569" y="1728"/>
                  </a:cubicBezTo>
                  <a:cubicBezTo>
                    <a:pt x="7822" y="1296"/>
                    <a:pt x="7941" y="864"/>
                    <a:pt x="8016" y="551"/>
                  </a:cubicBezTo>
                  <a:cubicBezTo>
                    <a:pt x="8075" y="238"/>
                    <a:pt x="8135" y="60"/>
                    <a:pt x="8135" y="60"/>
                  </a:cubicBezTo>
                  <a:lnTo>
                    <a:pt x="8075" y="0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7048379" y="3594297"/>
              <a:ext cx="31195" cy="29323"/>
            </a:xfrm>
            <a:custGeom>
              <a:avLst/>
              <a:gdLst/>
              <a:ahLst/>
              <a:cxnLst/>
              <a:rect l="l" t="t" r="r" b="b"/>
              <a:pathLst>
                <a:path w="1000" h="940" extrusionOk="0">
                  <a:moveTo>
                    <a:pt x="493" y="0"/>
                  </a:moveTo>
                  <a:cubicBezTo>
                    <a:pt x="254" y="0"/>
                    <a:pt x="1" y="254"/>
                    <a:pt x="1" y="507"/>
                  </a:cubicBezTo>
                  <a:cubicBezTo>
                    <a:pt x="1" y="745"/>
                    <a:pt x="254" y="939"/>
                    <a:pt x="493" y="939"/>
                  </a:cubicBezTo>
                  <a:cubicBezTo>
                    <a:pt x="746" y="939"/>
                    <a:pt x="999" y="745"/>
                    <a:pt x="999" y="507"/>
                  </a:cubicBezTo>
                  <a:cubicBezTo>
                    <a:pt x="999" y="254"/>
                    <a:pt x="746" y="0"/>
                    <a:pt x="493" y="0"/>
                  </a:cubicBezTo>
                  <a:close/>
                </a:path>
              </a:pathLst>
            </a:custGeom>
            <a:solidFill>
              <a:srgbClr val="2C1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926157" y="3545976"/>
              <a:ext cx="29323" cy="29292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507" y="0"/>
                  </a:moveTo>
                  <a:cubicBezTo>
                    <a:pt x="195" y="0"/>
                    <a:pt x="1" y="194"/>
                    <a:pt x="1" y="432"/>
                  </a:cubicBezTo>
                  <a:cubicBezTo>
                    <a:pt x="1" y="745"/>
                    <a:pt x="195" y="939"/>
                    <a:pt x="507" y="939"/>
                  </a:cubicBezTo>
                  <a:cubicBezTo>
                    <a:pt x="746" y="939"/>
                    <a:pt x="939" y="745"/>
                    <a:pt x="939" y="432"/>
                  </a:cubicBezTo>
                  <a:cubicBezTo>
                    <a:pt x="939" y="194"/>
                    <a:pt x="746" y="0"/>
                    <a:pt x="507" y="0"/>
                  </a:cubicBezTo>
                  <a:close/>
                </a:path>
              </a:pathLst>
            </a:custGeom>
            <a:solidFill>
              <a:srgbClr val="2C1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949398" y="3580884"/>
              <a:ext cx="62016" cy="41801"/>
            </a:xfrm>
            <a:custGeom>
              <a:avLst/>
              <a:gdLst/>
              <a:ahLst/>
              <a:cxnLst/>
              <a:rect l="l" t="t" r="r" b="b"/>
              <a:pathLst>
                <a:path w="1988" h="1340" extrusionOk="0">
                  <a:moveTo>
                    <a:pt x="602" y="0"/>
                  </a:moveTo>
                  <a:cubicBezTo>
                    <a:pt x="506" y="0"/>
                    <a:pt x="425" y="18"/>
                    <a:pt x="373" y="58"/>
                  </a:cubicBezTo>
                  <a:cubicBezTo>
                    <a:pt x="1" y="311"/>
                    <a:pt x="373" y="1175"/>
                    <a:pt x="627" y="1309"/>
                  </a:cubicBezTo>
                  <a:cubicBezTo>
                    <a:pt x="680" y="1330"/>
                    <a:pt x="753" y="1339"/>
                    <a:pt x="837" y="1339"/>
                  </a:cubicBezTo>
                  <a:cubicBezTo>
                    <a:pt x="1250" y="1339"/>
                    <a:pt x="1937" y="1112"/>
                    <a:pt x="1937" y="803"/>
                  </a:cubicBezTo>
                  <a:cubicBezTo>
                    <a:pt x="1987" y="443"/>
                    <a:pt x="1086" y="0"/>
                    <a:pt x="602" y="0"/>
                  </a:cubicBezTo>
                  <a:close/>
                </a:path>
              </a:pathLst>
            </a:custGeom>
            <a:solidFill>
              <a:srgbClr val="5026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7414141" y="4350308"/>
              <a:ext cx="415923" cy="203298"/>
            </a:xfrm>
            <a:custGeom>
              <a:avLst/>
              <a:gdLst/>
              <a:ahLst/>
              <a:cxnLst/>
              <a:rect l="l" t="t" r="r" b="b"/>
              <a:pathLst>
                <a:path w="13333" h="6517" extrusionOk="0">
                  <a:moveTo>
                    <a:pt x="6121" y="0"/>
                  </a:moveTo>
                  <a:cubicBezTo>
                    <a:pt x="1567" y="0"/>
                    <a:pt x="0" y="3551"/>
                    <a:pt x="0" y="4130"/>
                  </a:cubicBezTo>
                  <a:cubicBezTo>
                    <a:pt x="0" y="4172"/>
                    <a:pt x="10" y="4192"/>
                    <a:pt x="29" y="4192"/>
                  </a:cubicBezTo>
                  <a:cubicBezTo>
                    <a:pt x="278" y="4192"/>
                    <a:pt x="2132" y="970"/>
                    <a:pt x="5870" y="970"/>
                  </a:cubicBezTo>
                  <a:cubicBezTo>
                    <a:pt x="6162" y="970"/>
                    <a:pt x="6464" y="989"/>
                    <a:pt x="6779" y="1032"/>
                  </a:cubicBezTo>
                  <a:cubicBezTo>
                    <a:pt x="11486" y="1717"/>
                    <a:pt x="12544" y="6305"/>
                    <a:pt x="12663" y="6499"/>
                  </a:cubicBezTo>
                  <a:cubicBezTo>
                    <a:pt x="12672" y="6511"/>
                    <a:pt x="12683" y="6516"/>
                    <a:pt x="12695" y="6516"/>
                  </a:cubicBezTo>
                  <a:cubicBezTo>
                    <a:pt x="12867" y="6516"/>
                    <a:pt x="13333" y="5392"/>
                    <a:pt x="13110" y="4696"/>
                  </a:cubicBezTo>
                  <a:cubicBezTo>
                    <a:pt x="12738" y="3579"/>
                    <a:pt x="10995" y="406"/>
                    <a:pt x="6898" y="33"/>
                  </a:cubicBezTo>
                  <a:cubicBezTo>
                    <a:pt x="6630" y="11"/>
                    <a:pt x="6371" y="0"/>
                    <a:pt x="6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224538" y="4537229"/>
              <a:ext cx="439662" cy="145493"/>
            </a:xfrm>
            <a:custGeom>
              <a:avLst/>
              <a:gdLst/>
              <a:ahLst/>
              <a:cxnLst/>
              <a:rect l="l" t="t" r="r" b="b"/>
              <a:pathLst>
                <a:path w="14094" h="4664" extrusionOk="0">
                  <a:moveTo>
                    <a:pt x="11367" y="0"/>
                  </a:moveTo>
                  <a:cubicBezTo>
                    <a:pt x="11293" y="75"/>
                    <a:pt x="11233" y="75"/>
                    <a:pt x="11173" y="135"/>
                  </a:cubicBezTo>
                  <a:cubicBezTo>
                    <a:pt x="11173" y="75"/>
                    <a:pt x="11114" y="75"/>
                    <a:pt x="11054" y="75"/>
                  </a:cubicBezTo>
                  <a:lnTo>
                    <a:pt x="10920" y="135"/>
                  </a:lnTo>
                  <a:cubicBezTo>
                    <a:pt x="10860" y="135"/>
                    <a:pt x="10801" y="135"/>
                    <a:pt x="10801" y="194"/>
                  </a:cubicBezTo>
                  <a:cubicBezTo>
                    <a:pt x="10761" y="194"/>
                    <a:pt x="10721" y="168"/>
                    <a:pt x="10682" y="168"/>
                  </a:cubicBezTo>
                  <a:cubicBezTo>
                    <a:pt x="10662" y="168"/>
                    <a:pt x="10642" y="174"/>
                    <a:pt x="10622" y="194"/>
                  </a:cubicBezTo>
                  <a:lnTo>
                    <a:pt x="10488" y="194"/>
                  </a:lnTo>
                  <a:cubicBezTo>
                    <a:pt x="10428" y="194"/>
                    <a:pt x="10369" y="194"/>
                    <a:pt x="10369" y="254"/>
                  </a:cubicBezTo>
                  <a:cubicBezTo>
                    <a:pt x="10329" y="254"/>
                    <a:pt x="10289" y="227"/>
                    <a:pt x="10245" y="227"/>
                  </a:cubicBezTo>
                  <a:cubicBezTo>
                    <a:pt x="10223" y="227"/>
                    <a:pt x="10200" y="234"/>
                    <a:pt x="10175" y="254"/>
                  </a:cubicBezTo>
                  <a:lnTo>
                    <a:pt x="10056" y="254"/>
                  </a:lnTo>
                  <a:cubicBezTo>
                    <a:pt x="9996" y="254"/>
                    <a:pt x="9937" y="254"/>
                    <a:pt x="9937" y="313"/>
                  </a:cubicBezTo>
                  <a:cubicBezTo>
                    <a:pt x="9877" y="313"/>
                    <a:pt x="9803" y="254"/>
                    <a:pt x="9743" y="254"/>
                  </a:cubicBezTo>
                  <a:lnTo>
                    <a:pt x="9624" y="313"/>
                  </a:lnTo>
                  <a:cubicBezTo>
                    <a:pt x="9564" y="313"/>
                    <a:pt x="9505" y="313"/>
                    <a:pt x="9505" y="373"/>
                  </a:cubicBezTo>
                  <a:cubicBezTo>
                    <a:pt x="9430" y="313"/>
                    <a:pt x="9371" y="313"/>
                    <a:pt x="9311" y="313"/>
                  </a:cubicBezTo>
                  <a:lnTo>
                    <a:pt x="9192" y="313"/>
                  </a:lnTo>
                  <a:cubicBezTo>
                    <a:pt x="9132" y="313"/>
                    <a:pt x="9132" y="373"/>
                    <a:pt x="9058" y="373"/>
                  </a:cubicBezTo>
                  <a:cubicBezTo>
                    <a:pt x="9018" y="373"/>
                    <a:pt x="8978" y="346"/>
                    <a:pt x="8939" y="346"/>
                  </a:cubicBezTo>
                  <a:cubicBezTo>
                    <a:pt x="8919" y="346"/>
                    <a:pt x="8899" y="353"/>
                    <a:pt x="8879" y="373"/>
                  </a:cubicBezTo>
                  <a:lnTo>
                    <a:pt x="8760" y="373"/>
                  </a:lnTo>
                  <a:cubicBezTo>
                    <a:pt x="8685" y="373"/>
                    <a:pt x="8685" y="373"/>
                    <a:pt x="8626" y="447"/>
                  </a:cubicBezTo>
                  <a:cubicBezTo>
                    <a:pt x="8566" y="373"/>
                    <a:pt x="8507" y="373"/>
                    <a:pt x="8447" y="373"/>
                  </a:cubicBezTo>
                  <a:lnTo>
                    <a:pt x="8387" y="373"/>
                  </a:lnTo>
                  <a:cubicBezTo>
                    <a:pt x="8313" y="373"/>
                    <a:pt x="8253" y="447"/>
                    <a:pt x="8194" y="447"/>
                  </a:cubicBezTo>
                  <a:cubicBezTo>
                    <a:pt x="8134" y="447"/>
                    <a:pt x="8075" y="373"/>
                    <a:pt x="8015" y="373"/>
                  </a:cubicBezTo>
                  <a:lnTo>
                    <a:pt x="7941" y="373"/>
                  </a:lnTo>
                  <a:cubicBezTo>
                    <a:pt x="7881" y="373"/>
                    <a:pt x="7821" y="447"/>
                    <a:pt x="7762" y="507"/>
                  </a:cubicBezTo>
                  <a:cubicBezTo>
                    <a:pt x="7720" y="465"/>
                    <a:pt x="7678" y="416"/>
                    <a:pt x="7631" y="416"/>
                  </a:cubicBezTo>
                  <a:cubicBezTo>
                    <a:pt x="7611" y="416"/>
                    <a:pt x="7590" y="425"/>
                    <a:pt x="7568" y="447"/>
                  </a:cubicBezTo>
                  <a:lnTo>
                    <a:pt x="7509" y="447"/>
                  </a:lnTo>
                  <a:cubicBezTo>
                    <a:pt x="7449" y="447"/>
                    <a:pt x="7389" y="447"/>
                    <a:pt x="7330" y="507"/>
                  </a:cubicBezTo>
                  <a:cubicBezTo>
                    <a:pt x="7270" y="447"/>
                    <a:pt x="7196" y="447"/>
                    <a:pt x="7136" y="447"/>
                  </a:cubicBezTo>
                  <a:lnTo>
                    <a:pt x="7076" y="447"/>
                  </a:lnTo>
                  <a:cubicBezTo>
                    <a:pt x="7017" y="447"/>
                    <a:pt x="6957" y="447"/>
                    <a:pt x="6898" y="507"/>
                  </a:cubicBezTo>
                  <a:cubicBezTo>
                    <a:pt x="6823" y="447"/>
                    <a:pt x="6764" y="447"/>
                    <a:pt x="6704" y="447"/>
                  </a:cubicBezTo>
                  <a:lnTo>
                    <a:pt x="6644" y="447"/>
                  </a:lnTo>
                  <a:cubicBezTo>
                    <a:pt x="6585" y="447"/>
                    <a:pt x="6525" y="507"/>
                    <a:pt x="6451" y="507"/>
                  </a:cubicBezTo>
                  <a:cubicBezTo>
                    <a:pt x="6391" y="507"/>
                    <a:pt x="6391" y="447"/>
                    <a:pt x="6272" y="447"/>
                  </a:cubicBezTo>
                  <a:lnTo>
                    <a:pt x="6212" y="447"/>
                  </a:lnTo>
                  <a:cubicBezTo>
                    <a:pt x="6153" y="447"/>
                    <a:pt x="6078" y="507"/>
                    <a:pt x="6019" y="507"/>
                  </a:cubicBezTo>
                  <a:cubicBezTo>
                    <a:pt x="5959" y="507"/>
                    <a:pt x="5959" y="447"/>
                    <a:pt x="5900" y="447"/>
                  </a:cubicBezTo>
                  <a:lnTo>
                    <a:pt x="5780" y="447"/>
                  </a:lnTo>
                  <a:cubicBezTo>
                    <a:pt x="5706" y="447"/>
                    <a:pt x="5646" y="447"/>
                    <a:pt x="5587" y="507"/>
                  </a:cubicBezTo>
                  <a:cubicBezTo>
                    <a:pt x="5527" y="447"/>
                    <a:pt x="5527" y="447"/>
                    <a:pt x="5468" y="447"/>
                  </a:cubicBezTo>
                  <a:lnTo>
                    <a:pt x="5333" y="447"/>
                  </a:lnTo>
                  <a:cubicBezTo>
                    <a:pt x="5274" y="447"/>
                    <a:pt x="5214" y="447"/>
                    <a:pt x="5155" y="507"/>
                  </a:cubicBezTo>
                  <a:cubicBezTo>
                    <a:pt x="5155" y="447"/>
                    <a:pt x="5095" y="447"/>
                    <a:pt x="5036" y="447"/>
                  </a:cubicBezTo>
                  <a:lnTo>
                    <a:pt x="4901" y="373"/>
                  </a:lnTo>
                  <a:cubicBezTo>
                    <a:pt x="4842" y="373"/>
                    <a:pt x="4782" y="447"/>
                    <a:pt x="4723" y="447"/>
                  </a:cubicBezTo>
                  <a:cubicBezTo>
                    <a:pt x="4723" y="447"/>
                    <a:pt x="4663" y="373"/>
                    <a:pt x="4589" y="373"/>
                  </a:cubicBezTo>
                  <a:lnTo>
                    <a:pt x="4469" y="373"/>
                  </a:lnTo>
                  <a:cubicBezTo>
                    <a:pt x="4410" y="373"/>
                    <a:pt x="4350" y="373"/>
                    <a:pt x="4291" y="447"/>
                  </a:cubicBezTo>
                  <a:cubicBezTo>
                    <a:pt x="4216" y="373"/>
                    <a:pt x="4216" y="373"/>
                    <a:pt x="4157" y="373"/>
                  </a:cubicBezTo>
                  <a:lnTo>
                    <a:pt x="4037" y="373"/>
                  </a:lnTo>
                  <a:cubicBezTo>
                    <a:pt x="3978" y="373"/>
                    <a:pt x="3918" y="373"/>
                    <a:pt x="3844" y="447"/>
                  </a:cubicBezTo>
                  <a:cubicBezTo>
                    <a:pt x="3784" y="373"/>
                    <a:pt x="3784" y="373"/>
                    <a:pt x="3725" y="373"/>
                  </a:cubicBezTo>
                  <a:lnTo>
                    <a:pt x="3605" y="373"/>
                  </a:lnTo>
                  <a:cubicBezTo>
                    <a:pt x="3546" y="373"/>
                    <a:pt x="3471" y="373"/>
                    <a:pt x="3412" y="447"/>
                  </a:cubicBezTo>
                  <a:cubicBezTo>
                    <a:pt x="3352" y="373"/>
                    <a:pt x="3293" y="373"/>
                    <a:pt x="3233" y="373"/>
                  </a:cubicBezTo>
                  <a:lnTo>
                    <a:pt x="3173" y="373"/>
                  </a:lnTo>
                  <a:cubicBezTo>
                    <a:pt x="3039" y="373"/>
                    <a:pt x="3039" y="373"/>
                    <a:pt x="2980" y="447"/>
                  </a:cubicBezTo>
                  <a:cubicBezTo>
                    <a:pt x="2920" y="373"/>
                    <a:pt x="2860" y="373"/>
                    <a:pt x="2801" y="373"/>
                  </a:cubicBezTo>
                  <a:lnTo>
                    <a:pt x="2667" y="373"/>
                  </a:lnTo>
                  <a:cubicBezTo>
                    <a:pt x="2607" y="373"/>
                    <a:pt x="2548" y="373"/>
                    <a:pt x="2548" y="447"/>
                  </a:cubicBezTo>
                  <a:cubicBezTo>
                    <a:pt x="2488" y="373"/>
                    <a:pt x="2428" y="373"/>
                    <a:pt x="2354" y="373"/>
                  </a:cubicBezTo>
                  <a:lnTo>
                    <a:pt x="2235" y="373"/>
                  </a:lnTo>
                  <a:cubicBezTo>
                    <a:pt x="2175" y="373"/>
                    <a:pt x="2116" y="447"/>
                    <a:pt x="2116" y="507"/>
                  </a:cubicBezTo>
                  <a:cubicBezTo>
                    <a:pt x="2056" y="447"/>
                    <a:pt x="1982" y="447"/>
                    <a:pt x="1922" y="447"/>
                  </a:cubicBezTo>
                  <a:lnTo>
                    <a:pt x="1803" y="447"/>
                  </a:lnTo>
                  <a:cubicBezTo>
                    <a:pt x="1743" y="507"/>
                    <a:pt x="1684" y="507"/>
                    <a:pt x="1609" y="567"/>
                  </a:cubicBezTo>
                  <a:cubicBezTo>
                    <a:pt x="1609" y="537"/>
                    <a:pt x="1594" y="522"/>
                    <a:pt x="1572" y="522"/>
                  </a:cubicBezTo>
                  <a:cubicBezTo>
                    <a:pt x="1550" y="522"/>
                    <a:pt x="1520" y="537"/>
                    <a:pt x="1490" y="567"/>
                  </a:cubicBezTo>
                  <a:lnTo>
                    <a:pt x="1371" y="567"/>
                  </a:lnTo>
                  <a:cubicBezTo>
                    <a:pt x="1311" y="626"/>
                    <a:pt x="1237" y="626"/>
                    <a:pt x="1177" y="686"/>
                  </a:cubicBezTo>
                  <a:lnTo>
                    <a:pt x="998" y="686"/>
                  </a:lnTo>
                  <a:cubicBezTo>
                    <a:pt x="998" y="745"/>
                    <a:pt x="939" y="745"/>
                    <a:pt x="939" y="745"/>
                  </a:cubicBezTo>
                  <a:cubicBezTo>
                    <a:pt x="864" y="820"/>
                    <a:pt x="805" y="879"/>
                    <a:pt x="805" y="939"/>
                  </a:cubicBezTo>
                  <a:cubicBezTo>
                    <a:pt x="745" y="939"/>
                    <a:pt x="685" y="939"/>
                    <a:pt x="626" y="999"/>
                  </a:cubicBezTo>
                  <a:cubicBezTo>
                    <a:pt x="566" y="999"/>
                    <a:pt x="566" y="1058"/>
                    <a:pt x="492" y="1058"/>
                  </a:cubicBezTo>
                  <a:cubicBezTo>
                    <a:pt x="432" y="1118"/>
                    <a:pt x="432" y="1192"/>
                    <a:pt x="432" y="1252"/>
                  </a:cubicBezTo>
                  <a:cubicBezTo>
                    <a:pt x="373" y="1252"/>
                    <a:pt x="313" y="1311"/>
                    <a:pt x="313" y="1371"/>
                  </a:cubicBezTo>
                  <a:cubicBezTo>
                    <a:pt x="253" y="1431"/>
                    <a:pt x="253" y="1431"/>
                    <a:pt x="253" y="1490"/>
                  </a:cubicBezTo>
                  <a:cubicBezTo>
                    <a:pt x="194" y="1624"/>
                    <a:pt x="194" y="1743"/>
                    <a:pt x="313" y="1803"/>
                  </a:cubicBezTo>
                  <a:cubicBezTo>
                    <a:pt x="345" y="1819"/>
                    <a:pt x="378" y="1826"/>
                    <a:pt x="410" y="1826"/>
                  </a:cubicBezTo>
                  <a:cubicBezTo>
                    <a:pt x="499" y="1826"/>
                    <a:pt x="582" y="1771"/>
                    <a:pt x="626" y="1684"/>
                  </a:cubicBezTo>
                  <a:lnTo>
                    <a:pt x="685" y="1624"/>
                  </a:lnTo>
                  <a:lnTo>
                    <a:pt x="685" y="1431"/>
                  </a:lnTo>
                  <a:cubicBezTo>
                    <a:pt x="745" y="1431"/>
                    <a:pt x="805" y="1431"/>
                    <a:pt x="805" y="1371"/>
                  </a:cubicBezTo>
                  <a:cubicBezTo>
                    <a:pt x="864" y="1371"/>
                    <a:pt x="864" y="1371"/>
                    <a:pt x="939" y="1311"/>
                  </a:cubicBezTo>
                  <a:cubicBezTo>
                    <a:pt x="939" y="1311"/>
                    <a:pt x="998" y="1252"/>
                    <a:pt x="998" y="1192"/>
                  </a:cubicBezTo>
                  <a:lnTo>
                    <a:pt x="1117" y="1192"/>
                  </a:lnTo>
                  <a:cubicBezTo>
                    <a:pt x="1177" y="1118"/>
                    <a:pt x="1177" y="1118"/>
                    <a:pt x="1237" y="1118"/>
                  </a:cubicBezTo>
                  <a:cubicBezTo>
                    <a:pt x="1237" y="1118"/>
                    <a:pt x="1311" y="1058"/>
                    <a:pt x="1311" y="999"/>
                  </a:cubicBezTo>
                  <a:cubicBezTo>
                    <a:pt x="1351" y="999"/>
                    <a:pt x="1391" y="1025"/>
                    <a:pt x="1430" y="1025"/>
                  </a:cubicBezTo>
                  <a:cubicBezTo>
                    <a:pt x="1450" y="1025"/>
                    <a:pt x="1470" y="1018"/>
                    <a:pt x="1490" y="999"/>
                  </a:cubicBezTo>
                  <a:lnTo>
                    <a:pt x="1609" y="999"/>
                  </a:lnTo>
                  <a:cubicBezTo>
                    <a:pt x="1684" y="939"/>
                    <a:pt x="1684" y="939"/>
                    <a:pt x="1743" y="879"/>
                  </a:cubicBezTo>
                  <a:cubicBezTo>
                    <a:pt x="1743" y="939"/>
                    <a:pt x="1803" y="939"/>
                    <a:pt x="1862" y="939"/>
                  </a:cubicBezTo>
                  <a:cubicBezTo>
                    <a:pt x="1922" y="879"/>
                    <a:pt x="1922" y="879"/>
                    <a:pt x="1982" y="879"/>
                  </a:cubicBezTo>
                  <a:cubicBezTo>
                    <a:pt x="2056" y="879"/>
                    <a:pt x="2116" y="879"/>
                    <a:pt x="2116" y="820"/>
                  </a:cubicBezTo>
                  <a:cubicBezTo>
                    <a:pt x="2175" y="820"/>
                    <a:pt x="2235" y="879"/>
                    <a:pt x="2294" y="879"/>
                  </a:cubicBezTo>
                  <a:lnTo>
                    <a:pt x="2428" y="820"/>
                  </a:lnTo>
                  <a:cubicBezTo>
                    <a:pt x="2488" y="820"/>
                    <a:pt x="2548" y="820"/>
                    <a:pt x="2548" y="745"/>
                  </a:cubicBezTo>
                  <a:cubicBezTo>
                    <a:pt x="2607" y="820"/>
                    <a:pt x="2667" y="820"/>
                    <a:pt x="2726" y="820"/>
                  </a:cubicBezTo>
                  <a:lnTo>
                    <a:pt x="2860" y="820"/>
                  </a:lnTo>
                  <a:cubicBezTo>
                    <a:pt x="2860" y="820"/>
                    <a:pt x="2920" y="820"/>
                    <a:pt x="2980" y="745"/>
                  </a:cubicBezTo>
                  <a:cubicBezTo>
                    <a:pt x="3039" y="820"/>
                    <a:pt x="3039" y="820"/>
                    <a:pt x="3173" y="820"/>
                  </a:cubicBezTo>
                  <a:lnTo>
                    <a:pt x="3233" y="820"/>
                  </a:lnTo>
                  <a:cubicBezTo>
                    <a:pt x="3293" y="820"/>
                    <a:pt x="3352" y="820"/>
                    <a:pt x="3412" y="745"/>
                  </a:cubicBezTo>
                  <a:cubicBezTo>
                    <a:pt x="3471" y="820"/>
                    <a:pt x="3471" y="820"/>
                    <a:pt x="3546" y="820"/>
                  </a:cubicBezTo>
                  <a:lnTo>
                    <a:pt x="3665" y="820"/>
                  </a:lnTo>
                  <a:cubicBezTo>
                    <a:pt x="3725" y="820"/>
                    <a:pt x="3784" y="820"/>
                    <a:pt x="3844" y="745"/>
                  </a:cubicBezTo>
                  <a:cubicBezTo>
                    <a:pt x="3918" y="820"/>
                    <a:pt x="3918" y="820"/>
                    <a:pt x="3978" y="820"/>
                  </a:cubicBezTo>
                  <a:lnTo>
                    <a:pt x="4097" y="820"/>
                  </a:lnTo>
                  <a:cubicBezTo>
                    <a:pt x="4157" y="820"/>
                    <a:pt x="4216" y="820"/>
                    <a:pt x="4291" y="745"/>
                  </a:cubicBezTo>
                  <a:cubicBezTo>
                    <a:pt x="4350" y="820"/>
                    <a:pt x="4350" y="820"/>
                    <a:pt x="4410" y="879"/>
                  </a:cubicBezTo>
                  <a:lnTo>
                    <a:pt x="4529" y="879"/>
                  </a:lnTo>
                  <a:cubicBezTo>
                    <a:pt x="4589" y="879"/>
                    <a:pt x="4663" y="820"/>
                    <a:pt x="4723" y="820"/>
                  </a:cubicBezTo>
                  <a:cubicBezTo>
                    <a:pt x="4782" y="820"/>
                    <a:pt x="4782" y="879"/>
                    <a:pt x="4842" y="879"/>
                  </a:cubicBezTo>
                  <a:lnTo>
                    <a:pt x="4961" y="879"/>
                  </a:lnTo>
                  <a:cubicBezTo>
                    <a:pt x="5036" y="879"/>
                    <a:pt x="5095" y="879"/>
                    <a:pt x="5155" y="820"/>
                  </a:cubicBezTo>
                  <a:cubicBezTo>
                    <a:pt x="5214" y="879"/>
                    <a:pt x="5214" y="879"/>
                    <a:pt x="5274" y="879"/>
                  </a:cubicBezTo>
                  <a:lnTo>
                    <a:pt x="5408" y="879"/>
                  </a:lnTo>
                  <a:cubicBezTo>
                    <a:pt x="5468" y="879"/>
                    <a:pt x="5527" y="879"/>
                    <a:pt x="5587" y="820"/>
                  </a:cubicBezTo>
                  <a:cubicBezTo>
                    <a:pt x="5646" y="879"/>
                    <a:pt x="5706" y="879"/>
                    <a:pt x="5780" y="879"/>
                  </a:cubicBezTo>
                  <a:lnTo>
                    <a:pt x="5840" y="879"/>
                  </a:lnTo>
                  <a:cubicBezTo>
                    <a:pt x="5857" y="897"/>
                    <a:pt x="5875" y="904"/>
                    <a:pt x="5892" y="904"/>
                  </a:cubicBezTo>
                  <a:cubicBezTo>
                    <a:pt x="5934" y="904"/>
                    <a:pt x="5977" y="862"/>
                    <a:pt x="6019" y="820"/>
                  </a:cubicBezTo>
                  <a:cubicBezTo>
                    <a:pt x="6078" y="879"/>
                    <a:pt x="6153" y="939"/>
                    <a:pt x="6212" y="939"/>
                  </a:cubicBezTo>
                  <a:lnTo>
                    <a:pt x="6332" y="939"/>
                  </a:lnTo>
                  <a:cubicBezTo>
                    <a:pt x="6391" y="939"/>
                    <a:pt x="6391" y="879"/>
                    <a:pt x="6451" y="820"/>
                  </a:cubicBezTo>
                  <a:cubicBezTo>
                    <a:pt x="6525" y="879"/>
                    <a:pt x="6585" y="879"/>
                    <a:pt x="6644" y="879"/>
                  </a:cubicBezTo>
                  <a:lnTo>
                    <a:pt x="6764" y="879"/>
                  </a:lnTo>
                  <a:cubicBezTo>
                    <a:pt x="6823" y="879"/>
                    <a:pt x="6898" y="879"/>
                    <a:pt x="6898" y="820"/>
                  </a:cubicBezTo>
                  <a:cubicBezTo>
                    <a:pt x="6957" y="879"/>
                    <a:pt x="7017" y="879"/>
                    <a:pt x="7076" y="879"/>
                  </a:cubicBezTo>
                  <a:lnTo>
                    <a:pt x="7196" y="879"/>
                  </a:lnTo>
                  <a:cubicBezTo>
                    <a:pt x="7270" y="879"/>
                    <a:pt x="7330" y="879"/>
                    <a:pt x="7330" y="820"/>
                  </a:cubicBezTo>
                  <a:cubicBezTo>
                    <a:pt x="7389" y="879"/>
                    <a:pt x="7449" y="879"/>
                    <a:pt x="7509" y="879"/>
                  </a:cubicBezTo>
                  <a:lnTo>
                    <a:pt x="7643" y="879"/>
                  </a:lnTo>
                  <a:cubicBezTo>
                    <a:pt x="7702" y="879"/>
                    <a:pt x="7762" y="820"/>
                    <a:pt x="7762" y="820"/>
                  </a:cubicBezTo>
                  <a:cubicBezTo>
                    <a:pt x="7821" y="820"/>
                    <a:pt x="7881" y="879"/>
                    <a:pt x="7941" y="879"/>
                  </a:cubicBezTo>
                  <a:lnTo>
                    <a:pt x="8075" y="879"/>
                  </a:lnTo>
                  <a:cubicBezTo>
                    <a:pt x="8134" y="879"/>
                    <a:pt x="8194" y="820"/>
                    <a:pt x="8194" y="745"/>
                  </a:cubicBezTo>
                  <a:cubicBezTo>
                    <a:pt x="8253" y="820"/>
                    <a:pt x="8313" y="820"/>
                    <a:pt x="8387" y="820"/>
                  </a:cubicBezTo>
                  <a:lnTo>
                    <a:pt x="8507" y="820"/>
                  </a:lnTo>
                  <a:cubicBezTo>
                    <a:pt x="8566" y="820"/>
                    <a:pt x="8626" y="820"/>
                    <a:pt x="8626" y="745"/>
                  </a:cubicBezTo>
                  <a:cubicBezTo>
                    <a:pt x="8685" y="820"/>
                    <a:pt x="8760" y="820"/>
                    <a:pt x="8820" y="820"/>
                  </a:cubicBezTo>
                  <a:lnTo>
                    <a:pt x="8939" y="820"/>
                  </a:lnTo>
                  <a:cubicBezTo>
                    <a:pt x="8998" y="820"/>
                    <a:pt x="9058" y="745"/>
                    <a:pt x="9058" y="745"/>
                  </a:cubicBezTo>
                  <a:cubicBezTo>
                    <a:pt x="9108" y="745"/>
                    <a:pt x="9151" y="778"/>
                    <a:pt x="9191" y="778"/>
                  </a:cubicBezTo>
                  <a:cubicBezTo>
                    <a:pt x="9212" y="778"/>
                    <a:pt x="9232" y="770"/>
                    <a:pt x="9252" y="745"/>
                  </a:cubicBezTo>
                  <a:lnTo>
                    <a:pt x="9371" y="745"/>
                  </a:lnTo>
                  <a:cubicBezTo>
                    <a:pt x="9430" y="745"/>
                    <a:pt x="9505" y="745"/>
                    <a:pt x="9505" y="686"/>
                  </a:cubicBezTo>
                  <a:cubicBezTo>
                    <a:pt x="9564" y="745"/>
                    <a:pt x="9624" y="745"/>
                    <a:pt x="9684" y="745"/>
                  </a:cubicBezTo>
                  <a:lnTo>
                    <a:pt x="9803" y="745"/>
                  </a:lnTo>
                  <a:cubicBezTo>
                    <a:pt x="9877" y="745"/>
                    <a:pt x="9937" y="686"/>
                    <a:pt x="9937" y="626"/>
                  </a:cubicBezTo>
                  <a:cubicBezTo>
                    <a:pt x="9996" y="686"/>
                    <a:pt x="10056" y="686"/>
                    <a:pt x="10116" y="686"/>
                  </a:cubicBezTo>
                  <a:lnTo>
                    <a:pt x="10250" y="686"/>
                  </a:lnTo>
                  <a:cubicBezTo>
                    <a:pt x="10309" y="686"/>
                    <a:pt x="10369" y="626"/>
                    <a:pt x="10369" y="567"/>
                  </a:cubicBezTo>
                  <a:cubicBezTo>
                    <a:pt x="10428" y="626"/>
                    <a:pt x="10488" y="626"/>
                    <a:pt x="10548" y="626"/>
                  </a:cubicBezTo>
                  <a:lnTo>
                    <a:pt x="10682" y="626"/>
                  </a:lnTo>
                  <a:cubicBezTo>
                    <a:pt x="10741" y="626"/>
                    <a:pt x="10801" y="567"/>
                    <a:pt x="10801" y="507"/>
                  </a:cubicBezTo>
                  <a:cubicBezTo>
                    <a:pt x="10860" y="567"/>
                    <a:pt x="10920" y="567"/>
                    <a:pt x="10995" y="567"/>
                  </a:cubicBezTo>
                  <a:lnTo>
                    <a:pt x="11114" y="567"/>
                  </a:lnTo>
                  <a:cubicBezTo>
                    <a:pt x="11173" y="507"/>
                    <a:pt x="11233" y="507"/>
                    <a:pt x="11233" y="447"/>
                  </a:cubicBezTo>
                  <a:cubicBezTo>
                    <a:pt x="11293" y="507"/>
                    <a:pt x="11367" y="507"/>
                    <a:pt x="11427" y="507"/>
                  </a:cubicBezTo>
                  <a:lnTo>
                    <a:pt x="11486" y="507"/>
                  </a:lnTo>
                  <a:cubicBezTo>
                    <a:pt x="11486" y="507"/>
                    <a:pt x="11486" y="447"/>
                    <a:pt x="11546" y="447"/>
                  </a:cubicBezTo>
                  <a:cubicBezTo>
                    <a:pt x="11605" y="447"/>
                    <a:pt x="11665" y="447"/>
                    <a:pt x="11665" y="373"/>
                  </a:cubicBezTo>
                  <a:cubicBezTo>
                    <a:pt x="11739" y="447"/>
                    <a:pt x="11799" y="447"/>
                    <a:pt x="11859" y="447"/>
                  </a:cubicBezTo>
                  <a:lnTo>
                    <a:pt x="11918" y="447"/>
                  </a:lnTo>
                  <a:cubicBezTo>
                    <a:pt x="11978" y="447"/>
                    <a:pt x="12037" y="447"/>
                    <a:pt x="12112" y="373"/>
                  </a:cubicBezTo>
                  <a:cubicBezTo>
                    <a:pt x="12112" y="447"/>
                    <a:pt x="12171" y="447"/>
                    <a:pt x="12231" y="447"/>
                  </a:cubicBezTo>
                  <a:cubicBezTo>
                    <a:pt x="12291" y="447"/>
                    <a:pt x="12291" y="447"/>
                    <a:pt x="12350" y="507"/>
                  </a:cubicBezTo>
                  <a:cubicBezTo>
                    <a:pt x="12410" y="507"/>
                    <a:pt x="12484" y="507"/>
                    <a:pt x="12484" y="447"/>
                  </a:cubicBezTo>
                  <a:cubicBezTo>
                    <a:pt x="12544" y="507"/>
                    <a:pt x="12544" y="507"/>
                    <a:pt x="12603" y="567"/>
                  </a:cubicBezTo>
                  <a:lnTo>
                    <a:pt x="12723" y="567"/>
                  </a:lnTo>
                  <a:cubicBezTo>
                    <a:pt x="12752" y="596"/>
                    <a:pt x="12767" y="611"/>
                    <a:pt x="12784" y="611"/>
                  </a:cubicBezTo>
                  <a:cubicBezTo>
                    <a:pt x="12801" y="611"/>
                    <a:pt x="12820" y="596"/>
                    <a:pt x="12857" y="567"/>
                  </a:cubicBezTo>
                  <a:cubicBezTo>
                    <a:pt x="12916" y="626"/>
                    <a:pt x="12916" y="686"/>
                    <a:pt x="12976" y="686"/>
                  </a:cubicBezTo>
                  <a:lnTo>
                    <a:pt x="13036" y="745"/>
                  </a:lnTo>
                  <a:cubicBezTo>
                    <a:pt x="13095" y="820"/>
                    <a:pt x="13155" y="820"/>
                    <a:pt x="13155" y="820"/>
                  </a:cubicBezTo>
                  <a:cubicBezTo>
                    <a:pt x="13229" y="879"/>
                    <a:pt x="13229" y="879"/>
                    <a:pt x="13229" y="939"/>
                  </a:cubicBezTo>
                  <a:cubicBezTo>
                    <a:pt x="13289" y="939"/>
                    <a:pt x="13289" y="999"/>
                    <a:pt x="13289" y="999"/>
                  </a:cubicBezTo>
                  <a:cubicBezTo>
                    <a:pt x="13348" y="1058"/>
                    <a:pt x="13408" y="1058"/>
                    <a:pt x="13408" y="1118"/>
                  </a:cubicBezTo>
                  <a:cubicBezTo>
                    <a:pt x="13408" y="1118"/>
                    <a:pt x="13408" y="1192"/>
                    <a:pt x="13468" y="1252"/>
                  </a:cubicBezTo>
                  <a:lnTo>
                    <a:pt x="13468" y="1311"/>
                  </a:lnTo>
                  <a:cubicBezTo>
                    <a:pt x="13527" y="1371"/>
                    <a:pt x="13527" y="1431"/>
                    <a:pt x="13602" y="1431"/>
                  </a:cubicBezTo>
                  <a:lnTo>
                    <a:pt x="13602" y="1624"/>
                  </a:lnTo>
                  <a:lnTo>
                    <a:pt x="13602" y="1684"/>
                  </a:lnTo>
                  <a:cubicBezTo>
                    <a:pt x="13602" y="1743"/>
                    <a:pt x="13661" y="1803"/>
                    <a:pt x="13661" y="1863"/>
                  </a:cubicBezTo>
                  <a:cubicBezTo>
                    <a:pt x="13661" y="1863"/>
                    <a:pt x="13602" y="1937"/>
                    <a:pt x="13602" y="1997"/>
                  </a:cubicBezTo>
                  <a:lnTo>
                    <a:pt x="13602" y="2056"/>
                  </a:lnTo>
                  <a:cubicBezTo>
                    <a:pt x="13602" y="2116"/>
                    <a:pt x="13661" y="2176"/>
                    <a:pt x="13661" y="2235"/>
                  </a:cubicBezTo>
                  <a:cubicBezTo>
                    <a:pt x="13602" y="2235"/>
                    <a:pt x="13602" y="2310"/>
                    <a:pt x="13602" y="2369"/>
                  </a:cubicBezTo>
                  <a:lnTo>
                    <a:pt x="13527" y="2429"/>
                  </a:lnTo>
                  <a:lnTo>
                    <a:pt x="13527" y="2608"/>
                  </a:lnTo>
                  <a:cubicBezTo>
                    <a:pt x="13468" y="2608"/>
                    <a:pt x="13468" y="2608"/>
                    <a:pt x="13408" y="2682"/>
                  </a:cubicBezTo>
                  <a:cubicBezTo>
                    <a:pt x="13408" y="2682"/>
                    <a:pt x="13408" y="2742"/>
                    <a:pt x="13348" y="2742"/>
                  </a:cubicBezTo>
                  <a:lnTo>
                    <a:pt x="13348" y="2920"/>
                  </a:lnTo>
                  <a:cubicBezTo>
                    <a:pt x="13289" y="2920"/>
                    <a:pt x="13229" y="2920"/>
                    <a:pt x="13155" y="2980"/>
                  </a:cubicBezTo>
                  <a:cubicBezTo>
                    <a:pt x="13155" y="2980"/>
                    <a:pt x="13095" y="2980"/>
                    <a:pt x="13095" y="3054"/>
                  </a:cubicBezTo>
                  <a:cubicBezTo>
                    <a:pt x="13036" y="3054"/>
                    <a:pt x="13036" y="3114"/>
                    <a:pt x="13036" y="3174"/>
                  </a:cubicBezTo>
                  <a:lnTo>
                    <a:pt x="12857" y="3174"/>
                  </a:lnTo>
                  <a:cubicBezTo>
                    <a:pt x="12857" y="3233"/>
                    <a:pt x="12782" y="3233"/>
                    <a:pt x="12782" y="3233"/>
                  </a:cubicBezTo>
                  <a:cubicBezTo>
                    <a:pt x="12723" y="3293"/>
                    <a:pt x="12663" y="3293"/>
                    <a:pt x="12663" y="3352"/>
                  </a:cubicBezTo>
                  <a:lnTo>
                    <a:pt x="12484" y="3352"/>
                  </a:lnTo>
                  <a:cubicBezTo>
                    <a:pt x="12484" y="3427"/>
                    <a:pt x="12410" y="3427"/>
                    <a:pt x="12410" y="3427"/>
                  </a:cubicBezTo>
                  <a:cubicBezTo>
                    <a:pt x="12350" y="3427"/>
                    <a:pt x="12291" y="3486"/>
                    <a:pt x="12291" y="3546"/>
                  </a:cubicBezTo>
                  <a:lnTo>
                    <a:pt x="11978" y="3546"/>
                  </a:lnTo>
                  <a:cubicBezTo>
                    <a:pt x="11978" y="3606"/>
                    <a:pt x="11918" y="3606"/>
                    <a:pt x="11859" y="3665"/>
                  </a:cubicBezTo>
                  <a:lnTo>
                    <a:pt x="11605" y="3665"/>
                  </a:lnTo>
                  <a:cubicBezTo>
                    <a:pt x="11546" y="3725"/>
                    <a:pt x="11486" y="3725"/>
                    <a:pt x="11486" y="3799"/>
                  </a:cubicBezTo>
                  <a:cubicBezTo>
                    <a:pt x="11446" y="3799"/>
                    <a:pt x="11407" y="3766"/>
                    <a:pt x="11363" y="3766"/>
                  </a:cubicBezTo>
                  <a:cubicBezTo>
                    <a:pt x="11341" y="3766"/>
                    <a:pt x="11317" y="3775"/>
                    <a:pt x="11293" y="3799"/>
                  </a:cubicBezTo>
                  <a:lnTo>
                    <a:pt x="11173" y="3799"/>
                  </a:lnTo>
                  <a:cubicBezTo>
                    <a:pt x="11114" y="3799"/>
                    <a:pt x="11114" y="3859"/>
                    <a:pt x="11054" y="3919"/>
                  </a:cubicBezTo>
                  <a:cubicBezTo>
                    <a:pt x="10995" y="3859"/>
                    <a:pt x="10920" y="3859"/>
                    <a:pt x="10860" y="3859"/>
                  </a:cubicBezTo>
                  <a:lnTo>
                    <a:pt x="10801" y="3859"/>
                  </a:lnTo>
                  <a:cubicBezTo>
                    <a:pt x="10741" y="3859"/>
                    <a:pt x="10682" y="3919"/>
                    <a:pt x="10622" y="3978"/>
                  </a:cubicBezTo>
                  <a:cubicBezTo>
                    <a:pt x="10548" y="3919"/>
                    <a:pt x="10548" y="3919"/>
                    <a:pt x="10488" y="3919"/>
                  </a:cubicBezTo>
                  <a:lnTo>
                    <a:pt x="10369" y="3919"/>
                  </a:lnTo>
                  <a:cubicBezTo>
                    <a:pt x="10309" y="3978"/>
                    <a:pt x="10250" y="3978"/>
                    <a:pt x="10175" y="4038"/>
                  </a:cubicBezTo>
                  <a:cubicBezTo>
                    <a:pt x="10175" y="3978"/>
                    <a:pt x="10116" y="3978"/>
                    <a:pt x="10056" y="3978"/>
                  </a:cubicBezTo>
                  <a:lnTo>
                    <a:pt x="9937" y="3978"/>
                  </a:lnTo>
                  <a:cubicBezTo>
                    <a:pt x="9877" y="3978"/>
                    <a:pt x="9803" y="4038"/>
                    <a:pt x="9743" y="4097"/>
                  </a:cubicBezTo>
                  <a:cubicBezTo>
                    <a:pt x="9743" y="4038"/>
                    <a:pt x="9684" y="4038"/>
                    <a:pt x="9624" y="4038"/>
                  </a:cubicBezTo>
                  <a:lnTo>
                    <a:pt x="9505" y="4038"/>
                  </a:lnTo>
                  <a:cubicBezTo>
                    <a:pt x="9430" y="4038"/>
                    <a:pt x="9371" y="4097"/>
                    <a:pt x="9371" y="4097"/>
                  </a:cubicBezTo>
                  <a:cubicBezTo>
                    <a:pt x="9311" y="4097"/>
                    <a:pt x="9252" y="4038"/>
                    <a:pt x="9192" y="4038"/>
                  </a:cubicBezTo>
                  <a:lnTo>
                    <a:pt x="9058" y="4097"/>
                  </a:lnTo>
                  <a:cubicBezTo>
                    <a:pt x="8998" y="4097"/>
                    <a:pt x="8939" y="4097"/>
                    <a:pt x="8939" y="4172"/>
                  </a:cubicBezTo>
                  <a:cubicBezTo>
                    <a:pt x="8879" y="4097"/>
                    <a:pt x="8820" y="4097"/>
                    <a:pt x="8760" y="4097"/>
                  </a:cubicBezTo>
                  <a:lnTo>
                    <a:pt x="8626" y="4097"/>
                  </a:lnTo>
                  <a:cubicBezTo>
                    <a:pt x="8566" y="4097"/>
                    <a:pt x="8507" y="4172"/>
                    <a:pt x="8507" y="4172"/>
                  </a:cubicBezTo>
                  <a:cubicBezTo>
                    <a:pt x="8447" y="4172"/>
                    <a:pt x="8387" y="4097"/>
                    <a:pt x="8313" y="4097"/>
                  </a:cubicBezTo>
                  <a:lnTo>
                    <a:pt x="8194" y="4172"/>
                  </a:lnTo>
                  <a:cubicBezTo>
                    <a:pt x="8134" y="4172"/>
                    <a:pt x="8075" y="4172"/>
                    <a:pt x="8075" y="4231"/>
                  </a:cubicBezTo>
                  <a:cubicBezTo>
                    <a:pt x="8015" y="4172"/>
                    <a:pt x="7941" y="4172"/>
                    <a:pt x="7881" y="4172"/>
                  </a:cubicBezTo>
                  <a:lnTo>
                    <a:pt x="7762" y="4172"/>
                  </a:lnTo>
                  <a:cubicBezTo>
                    <a:pt x="7702" y="4172"/>
                    <a:pt x="7643" y="4172"/>
                    <a:pt x="7643" y="4231"/>
                  </a:cubicBezTo>
                  <a:cubicBezTo>
                    <a:pt x="7568" y="4172"/>
                    <a:pt x="7509" y="4172"/>
                    <a:pt x="7449" y="4172"/>
                  </a:cubicBezTo>
                  <a:lnTo>
                    <a:pt x="7330" y="4172"/>
                  </a:lnTo>
                  <a:cubicBezTo>
                    <a:pt x="7270" y="4172"/>
                    <a:pt x="7196" y="4172"/>
                    <a:pt x="7196" y="4231"/>
                  </a:cubicBezTo>
                  <a:cubicBezTo>
                    <a:pt x="7136" y="4231"/>
                    <a:pt x="7076" y="4172"/>
                    <a:pt x="7017" y="4172"/>
                  </a:cubicBezTo>
                  <a:lnTo>
                    <a:pt x="6898" y="4172"/>
                  </a:lnTo>
                  <a:cubicBezTo>
                    <a:pt x="6823" y="4172"/>
                    <a:pt x="6764" y="4231"/>
                    <a:pt x="6764" y="4231"/>
                  </a:cubicBezTo>
                  <a:cubicBezTo>
                    <a:pt x="6704" y="4231"/>
                    <a:pt x="6644" y="4172"/>
                    <a:pt x="6585" y="4172"/>
                  </a:cubicBezTo>
                  <a:lnTo>
                    <a:pt x="6451" y="4172"/>
                  </a:lnTo>
                  <a:cubicBezTo>
                    <a:pt x="6391" y="4172"/>
                    <a:pt x="6332" y="4231"/>
                    <a:pt x="6332" y="4231"/>
                  </a:cubicBezTo>
                  <a:cubicBezTo>
                    <a:pt x="6272" y="4231"/>
                    <a:pt x="6212" y="4172"/>
                    <a:pt x="6153" y="4172"/>
                  </a:cubicBezTo>
                  <a:lnTo>
                    <a:pt x="6019" y="4172"/>
                  </a:lnTo>
                  <a:cubicBezTo>
                    <a:pt x="5959" y="4172"/>
                    <a:pt x="5900" y="4231"/>
                    <a:pt x="5900" y="4291"/>
                  </a:cubicBezTo>
                  <a:cubicBezTo>
                    <a:pt x="5840" y="4231"/>
                    <a:pt x="5780" y="4172"/>
                    <a:pt x="5706" y="4172"/>
                  </a:cubicBezTo>
                  <a:lnTo>
                    <a:pt x="5587" y="4172"/>
                  </a:lnTo>
                  <a:cubicBezTo>
                    <a:pt x="5527" y="4172"/>
                    <a:pt x="5468" y="4231"/>
                    <a:pt x="5468" y="4291"/>
                  </a:cubicBezTo>
                  <a:cubicBezTo>
                    <a:pt x="5408" y="4231"/>
                    <a:pt x="5333" y="4231"/>
                    <a:pt x="5274" y="4231"/>
                  </a:cubicBezTo>
                  <a:lnTo>
                    <a:pt x="5155" y="4231"/>
                  </a:lnTo>
                  <a:cubicBezTo>
                    <a:pt x="5095" y="4231"/>
                    <a:pt x="5036" y="4231"/>
                    <a:pt x="5036" y="4291"/>
                  </a:cubicBezTo>
                  <a:cubicBezTo>
                    <a:pt x="4961" y="4231"/>
                    <a:pt x="4901" y="4231"/>
                    <a:pt x="4842" y="4231"/>
                  </a:cubicBezTo>
                  <a:lnTo>
                    <a:pt x="4723" y="4172"/>
                  </a:lnTo>
                  <a:cubicBezTo>
                    <a:pt x="4663" y="4231"/>
                    <a:pt x="4589" y="4231"/>
                    <a:pt x="4589" y="4291"/>
                  </a:cubicBezTo>
                  <a:cubicBezTo>
                    <a:pt x="4529" y="4231"/>
                    <a:pt x="4469" y="4172"/>
                    <a:pt x="4410" y="4172"/>
                  </a:cubicBezTo>
                  <a:lnTo>
                    <a:pt x="4291" y="4172"/>
                  </a:lnTo>
                  <a:cubicBezTo>
                    <a:pt x="4216" y="4172"/>
                    <a:pt x="4157" y="4231"/>
                    <a:pt x="4157" y="4231"/>
                  </a:cubicBezTo>
                  <a:cubicBezTo>
                    <a:pt x="4097" y="4231"/>
                    <a:pt x="4037" y="4172"/>
                    <a:pt x="3978" y="4172"/>
                  </a:cubicBezTo>
                  <a:lnTo>
                    <a:pt x="3844" y="4172"/>
                  </a:lnTo>
                  <a:cubicBezTo>
                    <a:pt x="3784" y="4172"/>
                    <a:pt x="3725" y="4231"/>
                    <a:pt x="3725" y="4231"/>
                  </a:cubicBezTo>
                  <a:cubicBezTo>
                    <a:pt x="3665" y="4172"/>
                    <a:pt x="3605" y="4172"/>
                    <a:pt x="3546" y="4172"/>
                  </a:cubicBezTo>
                  <a:lnTo>
                    <a:pt x="3412" y="4172"/>
                  </a:lnTo>
                  <a:cubicBezTo>
                    <a:pt x="3352" y="4172"/>
                    <a:pt x="3293" y="4172"/>
                    <a:pt x="3293" y="4231"/>
                  </a:cubicBezTo>
                  <a:cubicBezTo>
                    <a:pt x="3233" y="4172"/>
                    <a:pt x="3173" y="4172"/>
                    <a:pt x="3099" y="4097"/>
                  </a:cubicBezTo>
                  <a:lnTo>
                    <a:pt x="2980" y="4097"/>
                  </a:lnTo>
                  <a:cubicBezTo>
                    <a:pt x="2920" y="4097"/>
                    <a:pt x="2920" y="4172"/>
                    <a:pt x="2860" y="4172"/>
                  </a:cubicBezTo>
                  <a:cubicBezTo>
                    <a:pt x="2801" y="4097"/>
                    <a:pt x="2726" y="4097"/>
                    <a:pt x="2667" y="4097"/>
                  </a:cubicBezTo>
                  <a:lnTo>
                    <a:pt x="2607" y="4097"/>
                  </a:lnTo>
                  <a:cubicBezTo>
                    <a:pt x="2587" y="4077"/>
                    <a:pt x="2568" y="4071"/>
                    <a:pt x="2548" y="4071"/>
                  </a:cubicBezTo>
                  <a:cubicBezTo>
                    <a:pt x="2508" y="4071"/>
                    <a:pt x="2468" y="4097"/>
                    <a:pt x="2428" y="4097"/>
                  </a:cubicBezTo>
                  <a:cubicBezTo>
                    <a:pt x="2354" y="4097"/>
                    <a:pt x="2354" y="4038"/>
                    <a:pt x="2294" y="4038"/>
                  </a:cubicBezTo>
                  <a:lnTo>
                    <a:pt x="2175" y="4038"/>
                  </a:lnTo>
                  <a:cubicBezTo>
                    <a:pt x="2155" y="4018"/>
                    <a:pt x="2135" y="4011"/>
                    <a:pt x="2115" y="4011"/>
                  </a:cubicBezTo>
                  <a:cubicBezTo>
                    <a:pt x="2074" y="4011"/>
                    <a:pt x="2031" y="4038"/>
                    <a:pt x="1982" y="4038"/>
                  </a:cubicBezTo>
                  <a:cubicBezTo>
                    <a:pt x="1982" y="3978"/>
                    <a:pt x="1922" y="3978"/>
                    <a:pt x="1862" y="3919"/>
                  </a:cubicBezTo>
                  <a:lnTo>
                    <a:pt x="1609" y="3919"/>
                  </a:lnTo>
                  <a:cubicBezTo>
                    <a:pt x="1550" y="3919"/>
                    <a:pt x="1550" y="3859"/>
                    <a:pt x="1490" y="3859"/>
                  </a:cubicBezTo>
                  <a:cubicBezTo>
                    <a:pt x="1430" y="3799"/>
                    <a:pt x="1430" y="3799"/>
                    <a:pt x="1371" y="3799"/>
                  </a:cubicBezTo>
                  <a:lnTo>
                    <a:pt x="1237" y="3799"/>
                  </a:lnTo>
                  <a:cubicBezTo>
                    <a:pt x="1177" y="3725"/>
                    <a:pt x="1177" y="3665"/>
                    <a:pt x="1117" y="3665"/>
                  </a:cubicBezTo>
                  <a:cubicBezTo>
                    <a:pt x="1058" y="3665"/>
                    <a:pt x="1058" y="3606"/>
                    <a:pt x="998" y="3606"/>
                  </a:cubicBezTo>
                  <a:lnTo>
                    <a:pt x="864" y="3606"/>
                  </a:lnTo>
                  <a:cubicBezTo>
                    <a:pt x="864" y="3546"/>
                    <a:pt x="864" y="3486"/>
                    <a:pt x="805" y="3427"/>
                  </a:cubicBezTo>
                  <a:cubicBezTo>
                    <a:pt x="805" y="3427"/>
                    <a:pt x="745" y="3427"/>
                    <a:pt x="745" y="3352"/>
                  </a:cubicBezTo>
                  <a:cubicBezTo>
                    <a:pt x="685" y="3352"/>
                    <a:pt x="685" y="3293"/>
                    <a:pt x="626" y="3293"/>
                  </a:cubicBezTo>
                  <a:cubicBezTo>
                    <a:pt x="626" y="3233"/>
                    <a:pt x="626" y="3233"/>
                    <a:pt x="566" y="3174"/>
                  </a:cubicBezTo>
                  <a:lnTo>
                    <a:pt x="566" y="3114"/>
                  </a:lnTo>
                  <a:cubicBezTo>
                    <a:pt x="492" y="3054"/>
                    <a:pt x="492" y="2980"/>
                    <a:pt x="432" y="2980"/>
                  </a:cubicBezTo>
                  <a:cubicBezTo>
                    <a:pt x="492" y="2920"/>
                    <a:pt x="492" y="2861"/>
                    <a:pt x="492" y="2801"/>
                  </a:cubicBezTo>
                  <a:cubicBezTo>
                    <a:pt x="432" y="2801"/>
                    <a:pt x="432" y="2742"/>
                    <a:pt x="432" y="2742"/>
                  </a:cubicBezTo>
                  <a:cubicBezTo>
                    <a:pt x="432" y="2682"/>
                    <a:pt x="432" y="2608"/>
                    <a:pt x="373" y="2608"/>
                  </a:cubicBezTo>
                  <a:cubicBezTo>
                    <a:pt x="432" y="2548"/>
                    <a:pt x="432" y="2488"/>
                    <a:pt x="432" y="2429"/>
                  </a:cubicBezTo>
                  <a:lnTo>
                    <a:pt x="432" y="2369"/>
                  </a:lnTo>
                  <a:cubicBezTo>
                    <a:pt x="492" y="2310"/>
                    <a:pt x="432" y="2235"/>
                    <a:pt x="432" y="2176"/>
                  </a:cubicBezTo>
                  <a:cubicBezTo>
                    <a:pt x="432" y="2176"/>
                    <a:pt x="492" y="2116"/>
                    <a:pt x="492" y="2056"/>
                  </a:cubicBezTo>
                  <a:cubicBezTo>
                    <a:pt x="492" y="1997"/>
                    <a:pt x="492" y="1997"/>
                    <a:pt x="566" y="1997"/>
                  </a:cubicBezTo>
                  <a:lnTo>
                    <a:pt x="313" y="1863"/>
                  </a:lnTo>
                  <a:lnTo>
                    <a:pt x="60" y="1803"/>
                  </a:lnTo>
                  <a:lnTo>
                    <a:pt x="60" y="1937"/>
                  </a:lnTo>
                  <a:cubicBezTo>
                    <a:pt x="60" y="1997"/>
                    <a:pt x="60" y="2056"/>
                    <a:pt x="119" y="2116"/>
                  </a:cubicBezTo>
                  <a:cubicBezTo>
                    <a:pt x="60" y="2176"/>
                    <a:pt x="0" y="2235"/>
                    <a:pt x="0" y="2310"/>
                  </a:cubicBezTo>
                  <a:lnTo>
                    <a:pt x="0" y="2429"/>
                  </a:lnTo>
                  <a:cubicBezTo>
                    <a:pt x="0" y="2488"/>
                    <a:pt x="0" y="2548"/>
                    <a:pt x="60" y="2608"/>
                  </a:cubicBezTo>
                  <a:cubicBezTo>
                    <a:pt x="0" y="2608"/>
                    <a:pt x="0" y="2682"/>
                    <a:pt x="0" y="2801"/>
                  </a:cubicBezTo>
                  <a:lnTo>
                    <a:pt x="0" y="2920"/>
                  </a:lnTo>
                  <a:cubicBezTo>
                    <a:pt x="0" y="2980"/>
                    <a:pt x="60" y="3054"/>
                    <a:pt x="119" y="3054"/>
                  </a:cubicBezTo>
                  <a:cubicBezTo>
                    <a:pt x="119" y="3114"/>
                    <a:pt x="60" y="3174"/>
                    <a:pt x="119" y="3233"/>
                  </a:cubicBezTo>
                  <a:cubicBezTo>
                    <a:pt x="119" y="3293"/>
                    <a:pt x="194" y="3352"/>
                    <a:pt x="194" y="3352"/>
                  </a:cubicBezTo>
                  <a:cubicBezTo>
                    <a:pt x="194" y="3427"/>
                    <a:pt x="253" y="3486"/>
                    <a:pt x="313" y="3486"/>
                  </a:cubicBezTo>
                  <a:cubicBezTo>
                    <a:pt x="313" y="3546"/>
                    <a:pt x="373" y="3606"/>
                    <a:pt x="373" y="3665"/>
                  </a:cubicBezTo>
                  <a:cubicBezTo>
                    <a:pt x="432" y="3725"/>
                    <a:pt x="432" y="3725"/>
                    <a:pt x="492" y="3799"/>
                  </a:cubicBezTo>
                  <a:cubicBezTo>
                    <a:pt x="566" y="3859"/>
                    <a:pt x="626" y="3859"/>
                    <a:pt x="685" y="3859"/>
                  </a:cubicBezTo>
                  <a:cubicBezTo>
                    <a:pt x="685" y="3919"/>
                    <a:pt x="745" y="3978"/>
                    <a:pt x="805" y="3978"/>
                  </a:cubicBezTo>
                  <a:cubicBezTo>
                    <a:pt x="805" y="4038"/>
                    <a:pt x="864" y="4038"/>
                    <a:pt x="864" y="4038"/>
                  </a:cubicBezTo>
                  <a:cubicBezTo>
                    <a:pt x="939" y="4097"/>
                    <a:pt x="998" y="4097"/>
                    <a:pt x="1058" y="4097"/>
                  </a:cubicBezTo>
                  <a:lnTo>
                    <a:pt x="1177" y="4231"/>
                  </a:lnTo>
                  <a:cubicBezTo>
                    <a:pt x="1237" y="4231"/>
                    <a:pt x="1311" y="4231"/>
                    <a:pt x="1311" y="4291"/>
                  </a:cubicBezTo>
                  <a:cubicBezTo>
                    <a:pt x="1371" y="4291"/>
                    <a:pt x="1430" y="4291"/>
                    <a:pt x="1490" y="4231"/>
                  </a:cubicBezTo>
                  <a:cubicBezTo>
                    <a:pt x="1550" y="4291"/>
                    <a:pt x="1550" y="4351"/>
                    <a:pt x="1609" y="4351"/>
                  </a:cubicBezTo>
                  <a:cubicBezTo>
                    <a:pt x="1684" y="4351"/>
                    <a:pt x="1743" y="4410"/>
                    <a:pt x="1743" y="4410"/>
                  </a:cubicBezTo>
                  <a:cubicBezTo>
                    <a:pt x="1803" y="4410"/>
                    <a:pt x="1862" y="4410"/>
                    <a:pt x="1922" y="4351"/>
                  </a:cubicBezTo>
                  <a:cubicBezTo>
                    <a:pt x="1982" y="4410"/>
                    <a:pt x="2056" y="4470"/>
                    <a:pt x="2116" y="4470"/>
                  </a:cubicBezTo>
                  <a:lnTo>
                    <a:pt x="2175" y="4470"/>
                  </a:lnTo>
                  <a:cubicBezTo>
                    <a:pt x="2235" y="4470"/>
                    <a:pt x="2294" y="4470"/>
                    <a:pt x="2354" y="4410"/>
                  </a:cubicBezTo>
                  <a:cubicBezTo>
                    <a:pt x="2428" y="4470"/>
                    <a:pt x="2488" y="4544"/>
                    <a:pt x="2548" y="4544"/>
                  </a:cubicBezTo>
                  <a:lnTo>
                    <a:pt x="2667" y="4544"/>
                  </a:lnTo>
                  <a:cubicBezTo>
                    <a:pt x="2726" y="4544"/>
                    <a:pt x="2801" y="4544"/>
                    <a:pt x="2801" y="4470"/>
                  </a:cubicBezTo>
                  <a:cubicBezTo>
                    <a:pt x="2860" y="4544"/>
                    <a:pt x="2920" y="4604"/>
                    <a:pt x="2980" y="4604"/>
                  </a:cubicBezTo>
                  <a:lnTo>
                    <a:pt x="3099" y="4604"/>
                  </a:lnTo>
                  <a:cubicBezTo>
                    <a:pt x="3173" y="4604"/>
                    <a:pt x="3233" y="4604"/>
                    <a:pt x="3233" y="4544"/>
                  </a:cubicBezTo>
                  <a:cubicBezTo>
                    <a:pt x="3293" y="4604"/>
                    <a:pt x="3352" y="4604"/>
                    <a:pt x="3412" y="4604"/>
                  </a:cubicBezTo>
                  <a:lnTo>
                    <a:pt x="3546" y="4604"/>
                  </a:lnTo>
                  <a:cubicBezTo>
                    <a:pt x="3605" y="4604"/>
                    <a:pt x="3665" y="4604"/>
                    <a:pt x="3665" y="4544"/>
                  </a:cubicBezTo>
                  <a:cubicBezTo>
                    <a:pt x="3725" y="4604"/>
                    <a:pt x="3784" y="4663"/>
                    <a:pt x="3844" y="4663"/>
                  </a:cubicBezTo>
                  <a:lnTo>
                    <a:pt x="3978" y="4663"/>
                  </a:lnTo>
                  <a:cubicBezTo>
                    <a:pt x="4037" y="4663"/>
                    <a:pt x="4097" y="4604"/>
                    <a:pt x="4097" y="4604"/>
                  </a:cubicBezTo>
                  <a:cubicBezTo>
                    <a:pt x="4157" y="4604"/>
                    <a:pt x="4216" y="4663"/>
                    <a:pt x="4291" y="4663"/>
                  </a:cubicBezTo>
                  <a:lnTo>
                    <a:pt x="4410" y="4663"/>
                  </a:lnTo>
                  <a:cubicBezTo>
                    <a:pt x="4469" y="4663"/>
                    <a:pt x="4529" y="4604"/>
                    <a:pt x="4589" y="4604"/>
                  </a:cubicBezTo>
                  <a:cubicBezTo>
                    <a:pt x="4589" y="4604"/>
                    <a:pt x="4663" y="4663"/>
                    <a:pt x="4723" y="4663"/>
                  </a:cubicBezTo>
                  <a:lnTo>
                    <a:pt x="4842" y="4663"/>
                  </a:lnTo>
                  <a:cubicBezTo>
                    <a:pt x="4901" y="4663"/>
                    <a:pt x="4961" y="4604"/>
                    <a:pt x="5036" y="4604"/>
                  </a:cubicBezTo>
                  <a:cubicBezTo>
                    <a:pt x="5036" y="4604"/>
                    <a:pt x="5095" y="4663"/>
                    <a:pt x="5155" y="4663"/>
                  </a:cubicBezTo>
                  <a:lnTo>
                    <a:pt x="5274" y="4663"/>
                  </a:lnTo>
                  <a:cubicBezTo>
                    <a:pt x="5333" y="4663"/>
                    <a:pt x="5408" y="4604"/>
                    <a:pt x="5468" y="4604"/>
                  </a:cubicBezTo>
                  <a:cubicBezTo>
                    <a:pt x="5468" y="4604"/>
                    <a:pt x="5527" y="4663"/>
                    <a:pt x="5587" y="4663"/>
                  </a:cubicBezTo>
                  <a:lnTo>
                    <a:pt x="5706" y="4663"/>
                  </a:lnTo>
                  <a:cubicBezTo>
                    <a:pt x="5780" y="4663"/>
                    <a:pt x="5840" y="4604"/>
                    <a:pt x="5900" y="4604"/>
                  </a:cubicBezTo>
                  <a:cubicBezTo>
                    <a:pt x="5900" y="4604"/>
                    <a:pt x="5959" y="4663"/>
                    <a:pt x="6019" y="4663"/>
                  </a:cubicBezTo>
                  <a:lnTo>
                    <a:pt x="6153" y="4663"/>
                  </a:lnTo>
                  <a:cubicBezTo>
                    <a:pt x="6212" y="4663"/>
                    <a:pt x="6272" y="4604"/>
                    <a:pt x="6332" y="4604"/>
                  </a:cubicBezTo>
                  <a:cubicBezTo>
                    <a:pt x="6332" y="4604"/>
                    <a:pt x="6391" y="4663"/>
                    <a:pt x="6451" y="4663"/>
                  </a:cubicBezTo>
                  <a:lnTo>
                    <a:pt x="6585" y="4663"/>
                  </a:lnTo>
                  <a:cubicBezTo>
                    <a:pt x="6644" y="4663"/>
                    <a:pt x="6704" y="4604"/>
                    <a:pt x="6764" y="4604"/>
                  </a:cubicBezTo>
                  <a:cubicBezTo>
                    <a:pt x="6764" y="4604"/>
                    <a:pt x="6823" y="4663"/>
                    <a:pt x="6898" y="4663"/>
                  </a:cubicBezTo>
                  <a:lnTo>
                    <a:pt x="7017" y="4663"/>
                  </a:lnTo>
                  <a:cubicBezTo>
                    <a:pt x="7076" y="4663"/>
                    <a:pt x="7136" y="4604"/>
                    <a:pt x="7196" y="4544"/>
                  </a:cubicBezTo>
                  <a:cubicBezTo>
                    <a:pt x="7196" y="4604"/>
                    <a:pt x="7270" y="4604"/>
                    <a:pt x="7330" y="4604"/>
                  </a:cubicBezTo>
                  <a:lnTo>
                    <a:pt x="7449" y="4604"/>
                  </a:lnTo>
                  <a:cubicBezTo>
                    <a:pt x="7509" y="4604"/>
                    <a:pt x="7568" y="4604"/>
                    <a:pt x="7643" y="4544"/>
                  </a:cubicBezTo>
                  <a:cubicBezTo>
                    <a:pt x="7643" y="4604"/>
                    <a:pt x="7702" y="4604"/>
                    <a:pt x="7762" y="4604"/>
                  </a:cubicBezTo>
                  <a:lnTo>
                    <a:pt x="7881" y="4604"/>
                  </a:lnTo>
                  <a:cubicBezTo>
                    <a:pt x="7941" y="4604"/>
                    <a:pt x="8015" y="4604"/>
                    <a:pt x="8075" y="4544"/>
                  </a:cubicBezTo>
                  <a:cubicBezTo>
                    <a:pt x="8134" y="4604"/>
                    <a:pt x="8194" y="4604"/>
                    <a:pt x="8194" y="4604"/>
                  </a:cubicBezTo>
                  <a:lnTo>
                    <a:pt x="8313" y="4604"/>
                  </a:lnTo>
                  <a:cubicBezTo>
                    <a:pt x="8387" y="4604"/>
                    <a:pt x="8447" y="4544"/>
                    <a:pt x="8507" y="4544"/>
                  </a:cubicBezTo>
                  <a:cubicBezTo>
                    <a:pt x="8566" y="4544"/>
                    <a:pt x="8626" y="4604"/>
                    <a:pt x="8685" y="4604"/>
                  </a:cubicBezTo>
                  <a:lnTo>
                    <a:pt x="8760" y="4544"/>
                  </a:lnTo>
                  <a:cubicBezTo>
                    <a:pt x="8820" y="4544"/>
                    <a:pt x="8879" y="4544"/>
                    <a:pt x="8939" y="4470"/>
                  </a:cubicBezTo>
                  <a:cubicBezTo>
                    <a:pt x="8998" y="4544"/>
                    <a:pt x="9058" y="4544"/>
                    <a:pt x="9132" y="4544"/>
                  </a:cubicBezTo>
                  <a:lnTo>
                    <a:pt x="9192" y="4544"/>
                  </a:lnTo>
                  <a:cubicBezTo>
                    <a:pt x="9252" y="4544"/>
                    <a:pt x="9311" y="4470"/>
                    <a:pt x="9371" y="4470"/>
                  </a:cubicBezTo>
                  <a:lnTo>
                    <a:pt x="9684" y="4470"/>
                  </a:lnTo>
                  <a:cubicBezTo>
                    <a:pt x="9743" y="4470"/>
                    <a:pt x="9743" y="4470"/>
                    <a:pt x="9803" y="4410"/>
                  </a:cubicBezTo>
                  <a:cubicBezTo>
                    <a:pt x="9877" y="4410"/>
                    <a:pt x="9937" y="4470"/>
                    <a:pt x="9996" y="4470"/>
                  </a:cubicBezTo>
                  <a:lnTo>
                    <a:pt x="10116" y="4410"/>
                  </a:lnTo>
                  <a:cubicBezTo>
                    <a:pt x="10175" y="4410"/>
                    <a:pt x="10175" y="4410"/>
                    <a:pt x="10250" y="4351"/>
                  </a:cubicBezTo>
                  <a:cubicBezTo>
                    <a:pt x="10309" y="4410"/>
                    <a:pt x="10369" y="4410"/>
                    <a:pt x="10428" y="4410"/>
                  </a:cubicBezTo>
                  <a:lnTo>
                    <a:pt x="10548" y="4351"/>
                  </a:lnTo>
                  <a:cubicBezTo>
                    <a:pt x="10622" y="4351"/>
                    <a:pt x="10622" y="4351"/>
                    <a:pt x="10682" y="4291"/>
                  </a:cubicBezTo>
                  <a:cubicBezTo>
                    <a:pt x="10741" y="4351"/>
                    <a:pt x="10801" y="4351"/>
                    <a:pt x="10860" y="4351"/>
                  </a:cubicBezTo>
                  <a:lnTo>
                    <a:pt x="10995" y="4291"/>
                  </a:lnTo>
                  <a:cubicBezTo>
                    <a:pt x="11054" y="4291"/>
                    <a:pt x="11114" y="4231"/>
                    <a:pt x="11114" y="4231"/>
                  </a:cubicBezTo>
                  <a:lnTo>
                    <a:pt x="11427" y="4231"/>
                  </a:lnTo>
                  <a:cubicBezTo>
                    <a:pt x="11486" y="4231"/>
                    <a:pt x="11486" y="4172"/>
                    <a:pt x="11546" y="4097"/>
                  </a:cubicBezTo>
                  <a:cubicBezTo>
                    <a:pt x="11605" y="4172"/>
                    <a:pt x="11665" y="4172"/>
                    <a:pt x="11739" y="4172"/>
                  </a:cubicBezTo>
                  <a:lnTo>
                    <a:pt x="11859" y="4097"/>
                  </a:lnTo>
                  <a:cubicBezTo>
                    <a:pt x="11918" y="4097"/>
                    <a:pt x="11918" y="4038"/>
                    <a:pt x="11978" y="3978"/>
                  </a:cubicBezTo>
                  <a:cubicBezTo>
                    <a:pt x="12008" y="4008"/>
                    <a:pt x="12041" y="4023"/>
                    <a:pt x="12075" y="4023"/>
                  </a:cubicBezTo>
                  <a:cubicBezTo>
                    <a:pt x="12108" y="4023"/>
                    <a:pt x="12142" y="4008"/>
                    <a:pt x="12171" y="3978"/>
                  </a:cubicBezTo>
                  <a:lnTo>
                    <a:pt x="12291" y="3978"/>
                  </a:lnTo>
                  <a:cubicBezTo>
                    <a:pt x="12350" y="3978"/>
                    <a:pt x="12350" y="3919"/>
                    <a:pt x="12410" y="3859"/>
                  </a:cubicBezTo>
                  <a:lnTo>
                    <a:pt x="12603" y="3859"/>
                  </a:lnTo>
                  <a:lnTo>
                    <a:pt x="12663" y="3799"/>
                  </a:lnTo>
                  <a:cubicBezTo>
                    <a:pt x="12723" y="3799"/>
                    <a:pt x="12782" y="3725"/>
                    <a:pt x="12782" y="3665"/>
                  </a:cubicBezTo>
                  <a:lnTo>
                    <a:pt x="12976" y="3665"/>
                  </a:lnTo>
                  <a:cubicBezTo>
                    <a:pt x="13036" y="3606"/>
                    <a:pt x="13036" y="3606"/>
                    <a:pt x="13095" y="3606"/>
                  </a:cubicBezTo>
                  <a:cubicBezTo>
                    <a:pt x="13155" y="3546"/>
                    <a:pt x="13229" y="3486"/>
                    <a:pt x="13229" y="3427"/>
                  </a:cubicBezTo>
                  <a:cubicBezTo>
                    <a:pt x="13289" y="3427"/>
                    <a:pt x="13348" y="3427"/>
                    <a:pt x="13408" y="3352"/>
                  </a:cubicBezTo>
                  <a:cubicBezTo>
                    <a:pt x="13408" y="3352"/>
                    <a:pt x="13468" y="3352"/>
                    <a:pt x="13468" y="3293"/>
                  </a:cubicBezTo>
                  <a:cubicBezTo>
                    <a:pt x="13527" y="3233"/>
                    <a:pt x="13527" y="3174"/>
                    <a:pt x="13527" y="3114"/>
                  </a:cubicBezTo>
                  <a:cubicBezTo>
                    <a:pt x="13602" y="3114"/>
                    <a:pt x="13661" y="3114"/>
                    <a:pt x="13721" y="3054"/>
                  </a:cubicBezTo>
                  <a:cubicBezTo>
                    <a:pt x="13780" y="2980"/>
                    <a:pt x="13780" y="2980"/>
                    <a:pt x="13780" y="2920"/>
                  </a:cubicBezTo>
                  <a:cubicBezTo>
                    <a:pt x="13840" y="2861"/>
                    <a:pt x="13840" y="2801"/>
                    <a:pt x="13840" y="2742"/>
                  </a:cubicBezTo>
                  <a:cubicBezTo>
                    <a:pt x="13900" y="2742"/>
                    <a:pt x="13974" y="2682"/>
                    <a:pt x="13974" y="2608"/>
                  </a:cubicBezTo>
                  <a:cubicBezTo>
                    <a:pt x="13974" y="2548"/>
                    <a:pt x="14034" y="2548"/>
                    <a:pt x="14034" y="2488"/>
                  </a:cubicBezTo>
                  <a:cubicBezTo>
                    <a:pt x="14034" y="2429"/>
                    <a:pt x="14034" y="2369"/>
                    <a:pt x="13974" y="2310"/>
                  </a:cubicBezTo>
                  <a:cubicBezTo>
                    <a:pt x="14034" y="2235"/>
                    <a:pt x="14093" y="2176"/>
                    <a:pt x="14093" y="2116"/>
                  </a:cubicBezTo>
                  <a:lnTo>
                    <a:pt x="14093" y="1997"/>
                  </a:lnTo>
                  <a:cubicBezTo>
                    <a:pt x="14093" y="1937"/>
                    <a:pt x="14034" y="1863"/>
                    <a:pt x="14034" y="1803"/>
                  </a:cubicBezTo>
                  <a:cubicBezTo>
                    <a:pt x="14034" y="1743"/>
                    <a:pt x="14093" y="1684"/>
                    <a:pt x="14034" y="1624"/>
                  </a:cubicBezTo>
                  <a:lnTo>
                    <a:pt x="14034" y="1490"/>
                  </a:lnTo>
                  <a:cubicBezTo>
                    <a:pt x="14034" y="1431"/>
                    <a:pt x="13974" y="1371"/>
                    <a:pt x="13900" y="1371"/>
                  </a:cubicBezTo>
                  <a:cubicBezTo>
                    <a:pt x="13974" y="1311"/>
                    <a:pt x="13974" y="1252"/>
                    <a:pt x="13900" y="1192"/>
                  </a:cubicBezTo>
                  <a:cubicBezTo>
                    <a:pt x="13900" y="1118"/>
                    <a:pt x="13900" y="1058"/>
                    <a:pt x="13840" y="1058"/>
                  </a:cubicBezTo>
                  <a:cubicBezTo>
                    <a:pt x="13840" y="999"/>
                    <a:pt x="13780" y="939"/>
                    <a:pt x="13721" y="939"/>
                  </a:cubicBezTo>
                  <a:cubicBezTo>
                    <a:pt x="13721" y="879"/>
                    <a:pt x="13721" y="820"/>
                    <a:pt x="13661" y="745"/>
                  </a:cubicBezTo>
                  <a:cubicBezTo>
                    <a:pt x="13661" y="686"/>
                    <a:pt x="13602" y="686"/>
                    <a:pt x="13602" y="626"/>
                  </a:cubicBezTo>
                  <a:cubicBezTo>
                    <a:pt x="13527" y="567"/>
                    <a:pt x="13468" y="567"/>
                    <a:pt x="13408" y="567"/>
                  </a:cubicBezTo>
                  <a:cubicBezTo>
                    <a:pt x="13408" y="507"/>
                    <a:pt x="13348" y="447"/>
                    <a:pt x="13289" y="373"/>
                  </a:cubicBezTo>
                  <a:lnTo>
                    <a:pt x="13229" y="313"/>
                  </a:lnTo>
                  <a:cubicBezTo>
                    <a:pt x="13192" y="284"/>
                    <a:pt x="13158" y="269"/>
                    <a:pt x="13127" y="269"/>
                  </a:cubicBezTo>
                  <a:cubicBezTo>
                    <a:pt x="13095" y="269"/>
                    <a:pt x="13065" y="284"/>
                    <a:pt x="13036" y="313"/>
                  </a:cubicBezTo>
                  <a:cubicBezTo>
                    <a:pt x="12976" y="254"/>
                    <a:pt x="12976" y="194"/>
                    <a:pt x="12857" y="135"/>
                  </a:cubicBezTo>
                  <a:lnTo>
                    <a:pt x="12782" y="135"/>
                  </a:lnTo>
                  <a:cubicBezTo>
                    <a:pt x="12723" y="105"/>
                    <a:pt x="12678" y="90"/>
                    <a:pt x="12648" y="90"/>
                  </a:cubicBezTo>
                  <a:cubicBezTo>
                    <a:pt x="12618" y="90"/>
                    <a:pt x="12603" y="105"/>
                    <a:pt x="12603" y="135"/>
                  </a:cubicBezTo>
                  <a:cubicBezTo>
                    <a:pt x="12544" y="75"/>
                    <a:pt x="12484" y="0"/>
                    <a:pt x="12410" y="0"/>
                  </a:cubicBezTo>
                  <a:lnTo>
                    <a:pt x="12291" y="0"/>
                  </a:lnTo>
                  <a:cubicBezTo>
                    <a:pt x="12231" y="0"/>
                    <a:pt x="12171" y="0"/>
                    <a:pt x="12112" y="75"/>
                  </a:cubicBezTo>
                  <a:cubicBezTo>
                    <a:pt x="12037" y="0"/>
                    <a:pt x="12037" y="0"/>
                    <a:pt x="11918" y="0"/>
                  </a:cubicBezTo>
                  <a:lnTo>
                    <a:pt x="11799" y="0"/>
                  </a:lnTo>
                  <a:cubicBezTo>
                    <a:pt x="11739" y="0"/>
                    <a:pt x="11665" y="0"/>
                    <a:pt x="11665" y="75"/>
                  </a:cubicBezTo>
                  <a:cubicBezTo>
                    <a:pt x="11605" y="0"/>
                    <a:pt x="11546" y="0"/>
                    <a:pt x="1148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842992" y="4556039"/>
              <a:ext cx="58116" cy="53468"/>
            </a:xfrm>
            <a:custGeom>
              <a:avLst/>
              <a:gdLst/>
              <a:ahLst/>
              <a:cxnLst/>
              <a:rect l="l" t="t" r="r" b="b"/>
              <a:pathLst>
                <a:path w="1863" h="1714" extrusionOk="0">
                  <a:moveTo>
                    <a:pt x="975" y="1"/>
                  </a:moveTo>
                  <a:cubicBezTo>
                    <a:pt x="919" y="1"/>
                    <a:pt x="862" y="8"/>
                    <a:pt x="805" y="23"/>
                  </a:cubicBezTo>
                  <a:cubicBezTo>
                    <a:pt x="313" y="83"/>
                    <a:pt x="0" y="515"/>
                    <a:pt x="60" y="962"/>
                  </a:cubicBezTo>
                  <a:cubicBezTo>
                    <a:pt x="128" y="1413"/>
                    <a:pt x="498" y="1714"/>
                    <a:pt x="939" y="1714"/>
                  </a:cubicBezTo>
                  <a:cubicBezTo>
                    <a:pt x="978" y="1714"/>
                    <a:pt x="1018" y="1711"/>
                    <a:pt x="1058" y="1707"/>
                  </a:cubicBezTo>
                  <a:cubicBezTo>
                    <a:pt x="1490" y="1632"/>
                    <a:pt x="1862" y="1200"/>
                    <a:pt x="1743" y="708"/>
                  </a:cubicBezTo>
                  <a:cubicBezTo>
                    <a:pt x="1691" y="332"/>
                    <a:pt x="1357" y="1"/>
                    <a:pt x="97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758266" y="4357702"/>
              <a:ext cx="328171" cy="203735"/>
            </a:xfrm>
            <a:custGeom>
              <a:avLst/>
              <a:gdLst/>
              <a:ahLst/>
              <a:cxnLst/>
              <a:rect l="l" t="t" r="r" b="b"/>
              <a:pathLst>
                <a:path w="10520" h="6531" extrusionOk="0">
                  <a:moveTo>
                    <a:pt x="3620" y="0"/>
                  </a:moveTo>
                  <a:cubicBezTo>
                    <a:pt x="1448" y="0"/>
                    <a:pt x="94" y="1077"/>
                    <a:pt x="50" y="1167"/>
                  </a:cubicBezTo>
                  <a:cubicBezTo>
                    <a:pt x="0" y="1247"/>
                    <a:pt x="76" y="1281"/>
                    <a:pt x="221" y="1281"/>
                  </a:cubicBezTo>
                  <a:cubicBezTo>
                    <a:pt x="428" y="1281"/>
                    <a:pt x="775" y="1212"/>
                    <a:pt x="1107" y="1107"/>
                  </a:cubicBezTo>
                  <a:cubicBezTo>
                    <a:pt x="1107" y="1107"/>
                    <a:pt x="2243" y="704"/>
                    <a:pt x="3652" y="704"/>
                  </a:cubicBezTo>
                  <a:cubicBezTo>
                    <a:pt x="4525" y="704"/>
                    <a:pt x="5503" y="859"/>
                    <a:pt x="6381" y="1361"/>
                  </a:cubicBezTo>
                  <a:cubicBezTo>
                    <a:pt x="9673" y="3283"/>
                    <a:pt x="9927" y="6381"/>
                    <a:pt x="10046" y="6500"/>
                  </a:cubicBezTo>
                  <a:cubicBezTo>
                    <a:pt x="10064" y="6520"/>
                    <a:pt x="10087" y="6530"/>
                    <a:pt x="10113" y="6530"/>
                  </a:cubicBezTo>
                  <a:cubicBezTo>
                    <a:pt x="10265" y="6530"/>
                    <a:pt x="10520" y="6202"/>
                    <a:pt x="10418" y="5517"/>
                  </a:cubicBezTo>
                  <a:cubicBezTo>
                    <a:pt x="10165" y="3655"/>
                    <a:pt x="8616" y="1361"/>
                    <a:pt x="6009" y="422"/>
                  </a:cubicBezTo>
                  <a:cubicBezTo>
                    <a:pt x="5135" y="116"/>
                    <a:pt x="4333" y="0"/>
                    <a:pt x="3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7042359" y="3638906"/>
              <a:ext cx="79485" cy="79516"/>
            </a:xfrm>
            <a:custGeom>
              <a:avLst/>
              <a:gdLst/>
              <a:ahLst/>
              <a:cxnLst/>
              <a:rect l="l" t="t" r="r" b="b"/>
              <a:pathLst>
                <a:path w="2548" h="2549" extrusionOk="0">
                  <a:moveTo>
                    <a:pt x="1311" y="1"/>
                  </a:moveTo>
                  <a:cubicBezTo>
                    <a:pt x="566" y="1"/>
                    <a:pt x="0" y="567"/>
                    <a:pt x="0" y="1237"/>
                  </a:cubicBezTo>
                  <a:cubicBezTo>
                    <a:pt x="0" y="1982"/>
                    <a:pt x="566" y="2548"/>
                    <a:pt x="1311" y="2548"/>
                  </a:cubicBezTo>
                  <a:cubicBezTo>
                    <a:pt x="1997" y="2548"/>
                    <a:pt x="2548" y="1982"/>
                    <a:pt x="2548" y="1237"/>
                  </a:cubicBezTo>
                  <a:cubicBezTo>
                    <a:pt x="2548" y="567"/>
                    <a:pt x="1997" y="1"/>
                    <a:pt x="1311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940102" y="3607774"/>
              <a:ext cx="61860" cy="42800"/>
            </a:xfrm>
            <a:custGeom>
              <a:avLst/>
              <a:gdLst/>
              <a:ahLst/>
              <a:cxnLst/>
              <a:rect l="l" t="t" r="r" b="b"/>
              <a:pathLst>
                <a:path w="1983" h="1372" extrusionOk="0">
                  <a:moveTo>
                    <a:pt x="120" y="1"/>
                  </a:moveTo>
                  <a:cubicBezTo>
                    <a:pt x="120" y="1"/>
                    <a:pt x="60" y="1"/>
                    <a:pt x="60" y="75"/>
                  </a:cubicBezTo>
                  <a:lnTo>
                    <a:pt x="60" y="194"/>
                  </a:lnTo>
                  <a:cubicBezTo>
                    <a:pt x="60" y="254"/>
                    <a:pt x="1" y="373"/>
                    <a:pt x="60" y="507"/>
                  </a:cubicBezTo>
                  <a:cubicBezTo>
                    <a:pt x="60" y="626"/>
                    <a:pt x="120" y="820"/>
                    <a:pt x="180" y="999"/>
                  </a:cubicBezTo>
                  <a:cubicBezTo>
                    <a:pt x="239" y="999"/>
                    <a:pt x="239" y="1058"/>
                    <a:pt x="299" y="1058"/>
                  </a:cubicBezTo>
                  <a:lnTo>
                    <a:pt x="373" y="1192"/>
                  </a:lnTo>
                  <a:lnTo>
                    <a:pt x="492" y="1252"/>
                  </a:lnTo>
                  <a:lnTo>
                    <a:pt x="612" y="1311"/>
                  </a:lnTo>
                  <a:cubicBezTo>
                    <a:pt x="746" y="1371"/>
                    <a:pt x="805" y="1371"/>
                    <a:pt x="925" y="1371"/>
                  </a:cubicBezTo>
                  <a:lnTo>
                    <a:pt x="1178" y="1371"/>
                  </a:lnTo>
                  <a:cubicBezTo>
                    <a:pt x="1297" y="1371"/>
                    <a:pt x="1357" y="1371"/>
                    <a:pt x="1416" y="1311"/>
                  </a:cubicBezTo>
                  <a:cubicBezTo>
                    <a:pt x="1491" y="1311"/>
                    <a:pt x="1550" y="1252"/>
                    <a:pt x="1610" y="1252"/>
                  </a:cubicBezTo>
                  <a:cubicBezTo>
                    <a:pt x="1863" y="1118"/>
                    <a:pt x="1982" y="939"/>
                    <a:pt x="1982" y="939"/>
                  </a:cubicBezTo>
                  <a:lnTo>
                    <a:pt x="1982" y="879"/>
                  </a:lnTo>
                  <a:lnTo>
                    <a:pt x="1923" y="879"/>
                  </a:lnTo>
                  <a:cubicBezTo>
                    <a:pt x="1923" y="879"/>
                    <a:pt x="1863" y="879"/>
                    <a:pt x="1789" y="939"/>
                  </a:cubicBezTo>
                  <a:cubicBezTo>
                    <a:pt x="1729" y="999"/>
                    <a:pt x="1669" y="999"/>
                    <a:pt x="1550" y="1058"/>
                  </a:cubicBezTo>
                  <a:cubicBezTo>
                    <a:pt x="1416" y="1118"/>
                    <a:pt x="1297" y="1192"/>
                    <a:pt x="1178" y="1192"/>
                  </a:cubicBezTo>
                  <a:lnTo>
                    <a:pt x="925" y="1192"/>
                  </a:lnTo>
                  <a:cubicBezTo>
                    <a:pt x="865" y="1192"/>
                    <a:pt x="805" y="1118"/>
                    <a:pt x="746" y="1118"/>
                  </a:cubicBezTo>
                  <a:lnTo>
                    <a:pt x="612" y="1058"/>
                  </a:lnTo>
                  <a:lnTo>
                    <a:pt x="492" y="999"/>
                  </a:lnTo>
                  <a:lnTo>
                    <a:pt x="433" y="939"/>
                  </a:lnTo>
                  <a:cubicBezTo>
                    <a:pt x="433" y="879"/>
                    <a:pt x="373" y="879"/>
                    <a:pt x="373" y="879"/>
                  </a:cubicBezTo>
                  <a:cubicBezTo>
                    <a:pt x="299" y="820"/>
                    <a:pt x="299" y="745"/>
                    <a:pt x="239" y="686"/>
                  </a:cubicBezTo>
                  <a:lnTo>
                    <a:pt x="239" y="507"/>
                  </a:lnTo>
                  <a:cubicBezTo>
                    <a:pt x="180" y="373"/>
                    <a:pt x="180" y="254"/>
                    <a:pt x="180" y="194"/>
                  </a:cubicBezTo>
                  <a:lnTo>
                    <a:pt x="180" y="75"/>
                  </a:lnTo>
                  <a:cubicBezTo>
                    <a:pt x="180" y="75"/>
                    <a:pt x="180" y="1"/>
                    <a:pt x="120" y="1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994007" y="3962367"/>
              <a:ext cx="17719" cy="36748"/>
            </a:xfrm>
            <a:custGeom>
              <a:avLst/>
              <a:gdLst/>
              <a:ahLst/>
              <a:cxnLst/>
              <a:rect l="l" t="t" r="r" b="b"/>
              <a:pathLst>
                <a:path w="568" h="1178" extrusionOk="0">
                  <a:moveTo>
                    <a:pt x="433" y="0"/>
                  </a:moveTo>
                  <a:cubicBezTo>
                    <a:pt x="433" y="0"/>
                    <a:pt x="373" y="60"/>
                    <a:pt x="314" y="179"/>
                  </a:cubicBezTo>
                  <a:cubicBezTo>
                    <a:pt x="254" y="254"/>
                    <a:pt x="135" y="373"/>
                    <a:pt x="135" y="492"/>
                  </a:cubicBezTo>
                  <a:cubicBezTo>
                    <a:pt x="61" y="626"/>
                    <a:pt x="61" y="686"/>
                    <a:pt x="61" y="745"/>
                  </a:cubicBezTo>
                  <a:cubicBezTo>
                    <a:pt x="1" y="805"/>
                    <a:pt x="61" y="864"/>
                    <a:pt x="61" y="924"/>
                  </a:cubicBezTo>
                  <a:cubicBezTo>
                    <a:pt x="61" y="998"/>
                    <a:pt x="61" y="1058"/>
                    <a:pt x="135" y="1118"/>
                  </a:cubicBezTo>
                  <a:lnTo>
                    <a:pt x="135" y="1177"/>
                  </a:lnTo>
                  <a:lnTo>
                    <a:pt x="195" y="1177"/>
                  </a:lnTo>
                  <a:lnTo>
                    <a:pt x="254" y="1118"/>
                  </a:lnTo>
                  <a:lnTo>
                    <a:pt x="254" y="1058"/>
                  </a:lnTo>
                  <a:lnTo>
                    <a:pt x="254" y="924"/>
                  </a:lnTo>
                  <a:lnTo>
                    <a:pt x="254" y="805"/>
                  </a:lnTo>
                  <a:cubicBezTo>
                    <a:pt x="254" y="745"/>
                    <a:pt x="314" y="686"/>
                    <a:pt x="314" y="626"/>
                  </a:cubicBezTo>
                  <a:cubicBezTo>
                    <a:pt x="373" y="492"/>
                    <a:pt x="433" y="373"/>
                    <a:pt x="433" y="254"/>
                  </a:cubicBezTo>
                  <a:cubicBezTo>
                    <a:pt x="507" y="179"/>
                    <a:pt x="567" y="119"/>
                    <a:pt x="567" y="119"/>
                  </a:cubicBezTo>
                  <a:cubicBezTo>
                    <a:pt x="567" y="60"/>
                    <a:pt x="567" y="0"/>
                    <a:pt x="50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976818" y="3954475"/>
              <a:ext cx="15379" cy="39056"/>
            </a:xfrm>
            <a:custGeom>
              <a:avLst/>
              <a:gdLst/>
              <a:ahLst/>
              <a:cxnLst/>
              <a:rect l="l" t="t" r="r" b="b"/>
              <a:pathLst>
                <a:path w="493" h="1252" extrusionOk="0">
                  <a:moveTo>
                    <a:pt x="373" y="0"/>
                  </a:moveTo>
                  <a:cubicBezTo>
                    <a:pt x="314" y="60"/>
                    <a:pt x="314" y="134"/>
                    <a:pt x="239" y="134"/>
                  </a:cubicBezTo>
                  <a:cubicBezTo>
                    <a:pt x="239" y="194"/>
                    <a:pt x="180" y="253"/>
                    <a:pt x="120" y="313"/>
                  </a:cubicBezTo>
                  <a:lnTo>
                    <a:pt x="120" y="432"/>
                  </a:lnTo>
                  <a:cubicBezTo>
                    <a:pt x="60" y="507"/>
                    <a:pt x="60" y="507"/>
                    <a:pt x="60" y="566"/>
                  </a:cubicBezTo>
                  <a:cubicBezTo>
                    <a:pt x="1" y="626"/>
                    <a:pt x="1" y="685"/>
                    <a:pt x="1" y="805"/>
                  </a:cubicBezTo>
                  <a:lnTo>
                    <a:pt x="1" y="939"/>
                  </a:lnTo>
                  <a:lnTo>
                    <a:pt x="1" y="998"/>
                  </a:lnTo>
                  <a:lnTo>
                    <a:pt x="1" y="1177"/>
                  </a:lnTo>
                  <a:cubicBezTo>
                    <a:pt x="60" y="1251"/>
                    <a:pt x="60" y="1251"/>
                    <a:pt x="120" y="1251"/>
                  </a:cubicBezTo>
                  <a:lnTo>
                    <a:pt x="120" y="1177"/>
                  </a:lnTo>
                  <a:cubicBezTo>
                    <a:pt x="120" y="1177"/>
                    <a:pt x="180" y="1117"/>
                    <a:pt x="180" y="998"/>
                  </a:cubicBezTo>
                  <a:lnTo>
                    <a:pt x="180" y="805"/>
                  </a:lnTo>
                  <a:cubicBezTo>
                    <a:pt x="180" y="745"/>
                    <a:pt x="239" y="685"/>
                    <a:pt x="239" y="626"/>
                  </a:cubicBezTo>
                  <a:cubicBezTo>
                    <a:pt x="314" y="566"/>
                    <a:pt x="314" y="507"/>
                    <a:pt x="314" y="432"/>
                  </a:cubicBezTo>
                  <a:cubicBezTo>
                    <a:pt x="373" y="372"/>
                    <a:pt x="373" y="313"/>
                    <a:pt x="433" y="253"/>
                  </a:cubicBezTo>
                  <a:cubicBezTo>
                    <a:pt x="433" y="194"/>
                    <a:pt x="433" y="134"/>
                    <a:pt x="492" y="134"/>
                  </a:cubicBezTo>
                  <a:lnTo>
                    <a:pt x="492" y="60"/>
                  </a:lnTo>
                  <a:cubicBezTo>
                    <a:pt x="492" y="60"/>
                    <a:pt x="492" y="0"/>
                    <a:pt x="43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887600" y="3926119"/>
              <a:ext cx="11636" cy="26516"/>
            </a:xfrm>
            <a:custGeom>
              <a:avLst/>
              <a:gdLst/>
              <a:ahLst/>
              <a:cxnLst/>
              <a:rect l="l" t="t" r="r" b="b"/>
              <a:pathLst>
                <a:path w="373" h="850" extrusionOk="0">
                  <a:moveTo>
                    <a:pt x="283" y="0"/>
                  </a:moveTo>
                  <a:cubicBezTo>
                    <a:pt x="269" y="0"/>
                    <a:pt x="254" y="15"/>
                    <a:pt x="254" y="45"/>
                  </a:cubicBezTo>
                  <a:cubicBezTo>
                    <a:pt x="254" y="45"/>
                    <a:pt x="194" y="45"/>
                    <a:pt x="120" y="164"/>
                  </a:cubicBezTo>
                  <a:lnTo>
                    <a:pt x="60" y="224"/>
                  </a:lnTo>
                  <a:lnTo>
                    <a:pt x="60" y="358"/>
                  </a:lnTo>
                  <a:lnTo>
                    <a:pt x="0" y="417"/>
                  </a:lnTo>
                  <a:lnTo>
                    <a:pt x="0" y="596"/>
                  </a:lnTo>
                  <a:cubicBezTo>
                    <a:pt x="60" y="596"/>
                    <a:pt x="60" y="671"/>
                    <a:pt x="60" y="730"/>
                  </a:cubicBezTo>
                  <a:cubicBezTo>
                    <a:pt x="60" y="790"/>
                    <a:pt x="120" y="849"/>
                    <a:pt x="120" y="849"/>
                  </a:cubicBezTo>
                  <a:lnTo>
                    <a:pt x="194" y="849"/>
                  </a:lnTo>
                  <a:lnTo>
                    <a:pt x="254" y="790"/>
                  </a:lnTo>
                  <a:lnTo>
                    <a:pt x="254" y="671"/>
                  </a:lnTo>
                  <a:lnTo>
                    <a:pt x="254" y="596"/>
                  </a:lnTo>
                  <a:lnTo>
                    <a:pt x="254" y="477"/>
                  </a:lnTo>
                  <a:lnTo>
                    <a:pt x="254" y="358"/>
                  </a:lnTo>
                  <a:cubicBezTo>
                    <a:pt x="313" y="298"/>
                    <a:pt x="313" y="224"/>
                    <a:pt x="313" y="224"/>
                  </a:cubicBezTo>
                  <a:lnTo>
                    <a:pt x="313" y="105"/>
                  </a:lnTo>
                  <a:cubicBezTo>
                    <a:pt x="373" y="45"/>
                    <a:pt x="313" y="45"/>
                    <a:pt x="313" y="45"/>
                  </a:cubicBezTo>
                  <a:cubicBezTo>
                    <a:pt x="313" y="15"/>
                    <a:pt x="298" y="0"/>
                    <a:pt x="28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868072" y="3925651"/>
              <a:ext cx="11667" cy="28855"/>
            </a:xfrm>
            <a:custGeom>
              <a:avLst/>
              <a:gdLst/>
              <a:ahLst/>
              <a:cxnLst/>
              <a:rect l="l" t="t" r="r" b="b"/>
              <a:pathLst>
                <a:path w="374" h="925" extrusionOk="0">
                  <a:moveTo>
                    <a:pt x="254" y="0"/>
                  </a:moveTo>
                  <a:lnTo>
                    <a:pt x="254" y="60"/>
                  </a:lnTo>
                  <a:lnTo>
                    <a:pt x="194" y="120"/>
                  </a:lnTo>
                  <a:cubicBezTo>
                    <a:pt x="135" y="179"/>
                    <a:pt x="135" y="239"/>
                    <a:pt x="75" y="239"/>
                  </a:cubicBezTo>
                  <a:lnTo>
                    <a:pt x="75" y="373"/>
                  </a:lnTo>
                  <a:lnTo>
                    <a:pt x="75" y="432"/>
                  </a:lnTo>
                  <a:cubicBezTo>
                    <a:pt x="75" y="492"/>
                    <a:pt x="1" y="552"/>
                    <a:pt x="75" y="611"/>
                  </a:cubicBezTo>
                  <a:lnTo>
                    <a:pt x="75" y="745"/>
                  </a:lnTo>
                  <a:lnTo>
                    <a:pt x="75" y="805"/>
                  </a:lnTo>
                  <a:cubicBezTo>
                    <a:pt x="135" y="864"/>
                    <a:pt x="194" y="924"/>
                    <a:pt x="194" y="924"/>
                  </a:cubicBezTo>
                  <a:lnTo>
                    <a:pt x="254" y="924"/>
                  </a:lnTo>
                  <a:lnTo>
                    <a:pt x="314" y="864"/>
                  </a:lnTo>
                  <a:cubicBezTo>
                    <a:pt x="314" y="864"/>
                    <a:pt x="254" y="805"/>
                    <a:pt x="254" y="745"/>
                  </a:cubicBezTo>
                  <a:lnTo>
                    <a:pt x="254" y="611"/>
                  </a:lnTo>
                  <a:lnTo>
                    <a:pt x="254" y="492"/>
                  </a:lnTo>
                  <a:cubicBezTo>
                    <a:pt x="254" y="432"/>
                    <a:pt x="254" y="373"/>
                    <a:pt x="314" y="373"/>
                  </a:cubicBezTo>
                  <a:lnTo>
                    <a:pt x="314" y="239"/>
                  </a:lnTo>
                  <a:lnTo>
                    <a:pt x="373" y="120"/>
                  </a:lnTo>
                  <a:cubicBezTo>
                    <a:pt x="373" y="60"/>
                    <a:pt x="373" y="0"/>
                    <a:pt x="314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66232" y="3551997"/>
              <a:ext cx="46481" cy="75336"/>
            </a:xfrm>
            <a:custGeom>
              <a:avLst/>
              <a:gdLst/>
              <a:ahLst/>
              <a:cxnLst/>
              <a:rect l="l" t="t" r="r" b="b"/>
              <a:pathLst>
                <a:path w="1490" h="2415" extrusionOk="0">
                  <a:moveTo>
                    <a:pt x="626" y="1"/>
                  </a:moveTo>
                  <a:cubicBezTo>
                    <a:pt x="253" y="805"/>
                    <a:pt x="60" y="1669"/>
                    <a:pt x="0" y="2414"/>
                  </a:cubicBezTo>
                  <a:lnTo>
                    <a:pt x="253" y="2414"/>
                  </a:lnTo>
                  <a:cubicBezTo>
                    <a:pt x="939" y="2414"/>
                    <a:pt x="1490" y="1863"/>
                    <a:pt x="1490" y="1178"/>
                  </a:cubicBezTo>
                  <a:cubicBezTo>
                    <a:pt x="1490" y="612"/>
                    <a:pt x="1117" y="120"/>
                    <a:pt x="626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236142" y="4558597"/>
              <a:ext cx="106469" cy="104597"/>
            </a:xfrm>
            <a:custGeom>
              <a:avLst/>
              <a:gdLst/>
              <a:ahLst/>
              <a:cxnLst/>
              <a:rect l="l" t="t" r="r" b="b"/>
              <a:pathLst>
                <a:path w="3413" h="3353" extrusionOk="0">
                  <a:moveTo>
                    <a:pt x="1684" y="1"/>
                  </a:moveTo>
                  <a:cubicBezTo>
                    <a:pt x="745" y="1"/>
                    <a:pt x="1" y="746"/>
                    <a:pt x="1" y="1684"/>
                  </a:cubicBezTo>
                  <a:cubicBezTo>
                    <a:pt x="1" y="2608"/>
                    <a:pt x="745" y="3353"/>
                    <a:pt x="1684" y="3353"/>
                  </a:cubicBezTo>
                  <a:cubicBezTo>
                    <a:pt x="2608" y="3353"/>
                    <a:pt x="3412" y="2608"/>
                    <a:pt x="3412" y="1684"/>
                  </a:cubicBezTo>
                  <a:cubicBezTo>
                    <a:pt x="3412" y="746"/>
                    <a:pt x="2608" y="1"/>
                    <a:pt x="16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551711" y="4543281"/>
              <a:ext cx="104566" cy="104597"/>
            </a:xfrm>
            <a:custGeom>
              <a:avLst/>
              <a:gdLst/>
              <a:ahLst/>
              <a:cxnLst/>
              <a:rect l="l" t="t" r="r" b="b"/>
              <a:pathLst>
                <a:path w="3352" h="3353" extrusionOk="0">
                  <a:moveTo>
                    <a:pt x="1683" y="0"/>
                  </a:moveTo>
                  <a:cubicBezTo>
                    <a:pt x="745" y="0"/>
                    <a:pt x="0" y="745"/>
                    <a:pt x="0" y="1669"/>
                  </a:cubicBezTo>
                  <a:cubicBezTo>
                    <a:pt x="0" y="2607"/>
                    <a:pt x="745" y="3352"/>
                    <a:pt x="1683" y="3352"/>
                  </a:cubicBezTo>
                  <a:cubicBezTo>
                    <a:pt x="2607" y="3352"/>
                    <a:pt x="3352" y="2607"/>
                    <a:pt x="3352" y="1669"/>
                  </a:cubicBezTo>
                  <a:cubicBezTo>
                    <a:pt x="3352" y="745"/>
                    <a:pt x="2607" y="0"/>
                    <a:pt x="168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579100" y="4576254"/>
              <a:ext cx="44203" cy="42332"/>
            </a:xfrm>
            <a:custGeom>
              <a:avLst/>
              <a:gdLst/>
              <a:ahLst/>
              <a:cxnLst/>
              <a:rect l="l" t="t" r="r" b="b"/>
              <a:pathLst>
                <a:path w="1417" h="1357" extrusionOk="0">
                  <a:moveTo>
                    <a:pt x="746" y="1"/>
                  </a:moveTo>
                  <a:cubicBezTo>
                    <a:pt x="299" y="1"/>
                    <a:pt x="1" y="314"/>
                    <a:pt x="1" y="686"/>
                  </a:cubicBezTo>
                  <a:cubicBezTo>
                    <a:pt x="1" y="1059"/>
                    <a:pt x="299" y="1357"/>
                    <a:pt x="746" y="1357"/>
                  </a:cubicBezTo>
                  <a:cubicBezTo>
                    <a:pt x="1118" y="1357"/>
                    <a:pt x="1416" y="1059"/>
                    <a:pt x="1416" y="686"/>
                  </a:cubicBezTo>
                  <a:cubicBezTo>
                    <a:pt x="1416" y="314"/>
                    <a:pt x="1118" y="1"/>
                    <a:pt x="746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267275" y="4593473"/>
              <a:ext cx="36748" cy="34876"/>
            </a:xfrm>
            <a:custGeom>
              <a:avLst/>
              <a:gdLst/>
              <a:ahLst/>
              <a:cxnLst/>
              <a:rect l="l" t="t" r="r" b="b"/>
              <a:pathLst>
                <a:path w="1178" h="1118" extrusionOk="0">
                  <a:moveTo>
                    <a:pt x="612" y="0"/>
                  </a:moveTo>
                  <a:cubicBezTo>
                    <a:pt x="314" y="0"/>
                    <a:pt x="1" y="253"/>
                    <a:pt x="1" y="566"/>
                  </a:cubicBezTo>
                  <a:cubicBezTo>
                    <a:pt x="1" y="879"/>
                    <a:pt x="314" y="1117"/>
                    <a:pt x="612" y="1117"/>
                  </a:cubicBezTo>
                  <a:cubicBezTo>
                    <a:pt x="924" y="1117"/>
                    <a:pt x="1178" y="879"/>
                    <a:pt x="1178" y="566"/>
                  </a:cubicBezTo>
                  <a:cubicBezTo>
                    <a:pt x="1178" y="253"/>
                    <a:pt x="924" y="0"/>
                    <a:pt x="612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860648" y="4032057"/>
              <a:ext cx="53936" cy="561448"/>
            </a:xfrm>
            <a:custGeom>
              <a:avLst/>
              <a:gdLst/>
              <a:ahLst/>
              <a:cxnLst/>
              <a:rect l="l" t="t" r="r" b="b"/>
              <a:pathLst>
                <a:path w="1729" h="17998" extrusionOk="0">
                  <a:moveTo>
                    <a:pt x="1356" y="1"/>
                  </a:moveTo>
                  <a:cubicBezTo>
                    <a:pt x="1177" y="1"/>
                    <a:pt x="1058" y="180"/>
                    <a:pt x="984" y="373"/>
                  </a:cubicBezTo>
                  <a:lnTo>
                    <a:pt x="0" y="17625"/>
                  </a:lnTo>
                  <a:cubicBezTo>
                    <a:pt x="0" y="17818"/>
                    <a:pt x="120" y="17997"/>
                    <a:pt x="313" y="17997"/>
                  </a:cubicBezTo>
                  <a:lnTo>
                    <a:pt x="373" y="17997"/>
                  </a:lnTo>
                  <a:cubicBezTo>
                    <a:pt x="552" y="17997"/>
                    <a:pt x="686" y="17878"/>
                    <a:pt x="686" y="17684"/>
                  </a:cubicBezTo>
                  <a:lnTo>
                    <a:pt x="1669" y="373"/>
                  </a:lnTo>
                  <a:cubicBezTo>
                    <a:pt x="1728" y="180"/>
                    <a:pt x="1550" y="61"/>
                    <a:pt x="1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796511" y="3933075"/>
              <a:ext cx="298380" cy="112489"/>
            </a:xfrm>
            <a:custGeom>
              <a:avLst/>
              <a:gdLst/>
              <a:ahLst/>
              <a:cxnLst/>
              <a:rect l="l" t="t" r="r" b="b"/>
              <a:pathLst>
                <a:path w="9565" h="3606" extrusionOk="0">
                  <a:moveTo>
                    <a:pt x="4291" y="1"/>
                  </a:moveTo>
                  <a:cubicBezTo>
                    <a:pt x="4291" y="1"/>
                    <a:pt x="4097" y="75"/>
                    <a:pt x="3784" y="135"/>
                  </a:cubicBezTo>
                  <a:cubicBezTo>
                    <a:pt x="3572" y="442"/>
                    <a:pt x="3036" y="720"/>
                    <a:pt x="2610" y="720"/>
                  </a:cubicBezTo>
                  <a:cubicBezTo>
                    <a:pt x="2437" y="720"/>
                    <a:pt x="2283" y="674"/>
                    <a:pt x="2176" y="567"/>
                  </a:cubicBezTo>
                  <a:cubicBezTo>
                    <a:pt x="1624" y="746"/>
                    <a:pt x="1177" y="999"/>
                    <a:pt x="879" y="1193"/>
                  </a:cubicBezTo>
                  <a:cubicBezTo>
                    <a:pt x="1" y="1937"/>
                    <a:pt x="194" y="3174"/>
                    <a:pt x="2608" y="3487"/>
                  </a:cubicBezTo>
                  <a:cubicBezTo>
                    <a:pt x="2980" y="3546"/>
                    <a:pt x="3487" y="3606"/>
                    <a:pt x="3919" y="3606"/>
                  </a:cubicBezTo>
                  <a:cubicBezTo>
                    <a:pt x="6272" y="3606"/>
                    <a:pt x="8879" y="2742"/>
                    <a:pt x="9133" y="2429"/>
                  </a:cubicBezTo>
                  <a:cubicBezTo>
                    <a:pt x="9565" y="1937"/>
                    <a:pt x="8999" y="1118"/>
                    <a:pt x="8626" y="1118"/>
                  </a:cubicBezTo>
                  <a:cubicBezTo>
                    <a:pt x="8507" y="1118"/>
                    <a:pt x="8135" y="1252"/>
                    <a:pt x="7583" y="1491"/>
                  </a:cubicBezTo>
                  <a:cubicBezTo>
                    <a:pt x="7225" y="1897"/>
                    <a:pt x="6761" y="2092"/>
                    <a:pt x="6330" y="2092"/>
                  </a:cubicBezTo>
                  <a:cubicBezTo>
                    <a:pt x="6224" y="2092"/>
                    <a:pt x="6119" y="2080"/>
                    <a:pt x="6019" y="2057"/>
                  </a:cubicBezTo>
                  <a:cubicBezTo>
                    <a:pt x="5408" y="2310"/>
                    <a:pt x="4663" y="2369"/>
                    <a:pt x="3978" y="2489"/>
                  </a:cubicBezTo>
                  <a:cubicBezTo>
                    <a:pt x="3561" y="2542"/>
                    <a:pt x="3147" y="2586"/>
                    <a:pt x="2755" y="2586"/>
                  </a:cubicBezTo>
                  <a:cubicBezTo>
                    <a:pt x="2266" y="2586"/>
                    <a:pt x="1811" y="2517"/>
                    <a:pt x="1431" y="2310"/>
                  </a:cubicBezTo>
                  <a:cubicBezTo>
                    <a:pt x="313" y="1625"/>
                    <a:pt x="3546" y="999"/>
                    <a:pt x="4157" y="880"/>
                  </a:cubicBezTo>
                  <a:cubicBezTo>
                    <a:pt x="4231" y="567"/>
                    <a:pt x="4291" y="314"/>
                    <a:pt x="4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7518706" y="4331529"/>
              <a:ext cx="91121" cy="272457"/>
            </a:xfrm>
            <a:custGeom>
              <a:avLst/>
              <a:gdLst/>
              <a:ahLst/>
              <a:cxnLst/>
              <a:rect l="l" t="t" r="r" b="b"/>
              <a:pathLst>
                <a:path w="2921" h="8734" extrusionOk="0">
                  <a:moveTo>
                    <a:pt x="225" y="0"/>
                  </a:moveTo>
                  <a:cubicBezTo>
                    <a:pt x="199" y="0"/>
                    <a:pt x="169" y="7"/>
                    <a:pt x="134" y="25"/>
                  </a:cubicBezTo>
                  <a:cubicBezTo>
                    <a:pt x="75" y="25"/>
                    <a:pt x="0" y="144"/>
                    <a:pt x="0" y="203"/>
                  </a:cubicBezTo>
                  <a:cubicBezTo>
                    <a:pt x="0" y="203"/>
                    <a:pt x="75" y="338"/>
                    <a:pt x="134" y="576"/>
                  </a:cubicBezTo>
                  <a:cubicBezTo>
                    <a:pt x="134" y="829"/>
                    <a:pt x="254" y="1142"/>
                    <a:pt x="313" y="1574"/>
                  </a:cubicBezTo>
                  <a:cubicBezTo>
                    <a:pt x="447" y="1946"/>
                    <a:pt x="566" y="2438"/>
                    <a:pt x="686" y="2870"/>
                  </a:cubicBezTo>
                  <a:cubicBezTo>
                    <a:pt x="820" y="3436"/>
                    <a:pt x="998" y="3928"/>
                    <a:pt x="1118" y="4434"/>
                  </a:cubicBezTo>
                  <a:cubicBezTo>
                    <a:pt x="1430" y="5477"/>
                    <a:pt x="1803" y="6535"/>
                    <a:pt x="2056" y="7339"/>
                  </a:cubicBezTo>
                  <a:cubicBezTo>
                    <a:pt x="2175" y="7712"/>
                    <a:pt x="2309" y="8025"/>
                    <a:pt x="2369" y="8278"/>
                  </a:cubicBezTo>
                  <a:cubicBezTo>
                    <a:pt x="2488" y="8457"/>
                    <a:pt x="2548" y="8591"/>
                    <a:pt x="2548" y="8591"/>
                  </a:cubicBezTo>
                  <a:cubicBezTo>
                    <a:pt x="2548" y="8678"/>
                    <a:pt x="2620" y="8733"/>
                    <a:pt x="2705" y="8733"/>
                  </a:cubicBezTo>
                  <a:cubicBezTo>
                    <a:pt x="2736" y="8733"/>
                    <a:pt x="2769" y="8726"/>
                    <a:pt x="2801" y="8710"/>
                  </a:cubicBezTo>
                  <a:cubicBezTo>
                    <a:pt x="2861" y="8650"/>
                    <a:pt x="2920" y="8591"/>
                    <a:pt x="2861" y="8531"/>
                  </a:cubicBezTo>
                  <a:cubicBezTo>
                    <a:pt x="2861" y="8531"/>
                    <a:pt x="2861" y="8397"/>
                    <a:pt x="2801" y="8159"/>
                  </a:cubicBezTo>
                  <a:cubicBezTo>
                    <a:pt x="2741" y="7905"/>
                    <a:pt x="2682" y="7593"/>
                    <a:pt x="2548" y="7161"/>
                  </a:cubicBezTo>
                  <a:cubicBezTo>
                    <a:pt x="2369" y="6356"/>
                    <a:pt x="2116" y="5298"/>
                    <a:pt x="1803" y="4241"/>
                  </a:cubicBezTo>
                  <a:cubicBezTo>
                    <a:pt x="1624" y="3749"/>
                    <a:pt x="1490" y="3183"/>
                    <a:pt x="1311" y="2751"/>
                  </a:cubicBezTo>
                  <a:cubicBezTo>
                    <a:pt x="1118" y="2259"/>
                    <a:pt x="998" y="1753"/>
                    <a:pt x="879" y="1380"/>
                  </a:cubicBezTo>
                  <a:cubicBezTo>
                    <a:pt x="745" y="1008"/>
                    <a:pt x="626" y="710"/>
                    <a:pt x="507" y="457"/>
                  </a:cubicBezTo>
                  <a:cubicBezTo>
                    <a:pt x="447" y="203"/>
                    <a:pt x="373" y="84"/>
                    <a:pt x="373" y="84"/>
                  </a:cubicBezTo>
                  <a:cubicBezTo>
                    <a:pt x="331" y="42"/>
                    <a:pt x="28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7458750" y="4253635"/>
              <a:ext cx="191974" cy="96549"/>
            </a:xfrm>
            <a:custGeom>
              <a:avLst/>
              <a:gdLst/>
              <a:ahLst/>
              <a:cxnLst/>
              <a:rect l="l" t="t" r="r" b="b"/>
              <a:pathLst>
                <a:path w="6154" h="3095" extrusionOk="0">
                  <a:moveTo>
                    <a:pt x="5371" y="0"/>
                  </a:moveTo>
                  <a:cubicBezTo>
                    <a:pt x="5006" y="0"/>
                    <a:pt x="4634" y="93"/>
                    <a:pt x="4604" y="93"/>
                  </a:cubicBezTo>
                  <a:cubicBezTo>
                    <a:pt x="4157" y="600"/>
                    <a:pt x="3665" y="1032"/>
                    <a:pt x="3233" y="1404"/>
                  </a:cubicBezTo>
                  <a:cubicBezTo>
                    <a:pt x="2369" y="2209"/>
                    <a:pt x="1118" y="2641"/>
                    <a:pt x="1" y="3073"/>
                  </a:cubicBezTo>
                  <a:cubicBezTo>
                    <a:pt x="48" y="3088"/>
                    <a:pt x="108" y="3095"/>
                    <a:pt x="179" y="3095"/>
                  </a:cubicBezTo>
                  <a:cubicBezTo>
                    <a:pt x="750" y="3095"/>
                    <a:pt x="2034" y="2640"/>
                    <a:pt x="3412" y="2149"/>
                  </a:cubicBezTo>
                  <a:cubicBezTo>
                    <a:pt x="5215" y="1583"/>
                    <a:pt x="6153" y="1092"/>
                    <a:pt x="6094" y="466"/>
                  </a:cubicBezTo>
                  <a:cubicBezTo>
                    <a:pt x="6094" y="93"/>
                    <a:pt x="5736" y="0"/>
                    <a:pt x="5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7280751" y="4595314"/>
              <a:ext cx="325364" cy="19559"/>
            </a:xfrm>
            <a:custGeom>
              <a:avLst/>
              <a:gdLst/>
              <a:ahLst/>
              <a:cxnLst/>
              <a:rect l="l" t="t" r="r" b="b"/>
              <a:pathLst>
                <a:path w="10430" h="627" extrusionOk="0">
                  <a:moveTo>
                    <a:pt x="8686" y="1"/>
                  </a:moveTo>
                  <a:cubicBezTo>
                    <a:pt x="8440" y="38"/>
                    <a:pt x="8176" y="38"/>
                    <a:pt x="7904" y="38"/>
                  </a:cubicBezTo>
                  <a:cubicBezTo>
                    <a:pt x="7632" y="38"/>
                    <a:pt x="7353" y="38"/>
                    <a:pt x="7077" y="75"/>
                  </a:cubicBezTo>
                  <a:cubicBezTo>
                    <a:pt x="6451" y="75"/>
                    <a:pt x="5841" y="75"/>
                    <a:pt x="5215" y="135"/>
                  </a:cubicBezTo>
                  <a:cubicBezTo>
                    <a:pt x="4530" y="135"/>
                    <a:pt x="3904" y="135"/>
                    <a:pt x="3353" y="194"/>
                  </a:cubicBezTo>
                  <a:cubicBezTo>
                    <a:pt x="2727" y="194"/>
                    <a:pt x="2176" y="254"/>
                    <a:pt x="1669" y="254"/>
                  </a:cubicBezTo>
                  <a:cubicBezTo>
                    <a:pt x="1237" y="314"/>
                    <a:pt x="805" y="314"/>
                    <a:pt x="552" y="314"/>
                  </a:cubicBezTo>
                  <a:cubicBezTo>
                    <a:pt x="254" y="373"/>
                    <a:pt x="120" y="373"/>
                    <a:pt x="120" y="373"/>
                  </a:cubicBezTo>
                  <a:cubicBezTo>
                    <a:pt x="60" y="373"/>
                    <a:pt x="1" y="448"/>
                    <a:pt x="1" y="507"/>
                  </a:cubicBezTo>
                  <a:cubicBezTo>
                    <a:pt x="1" y="567"/>
                    <a:pt x="60" y="626"/>
                    <a:pt x="120" y="626"/>
                  </a:cubicBezTo>
                  <a:lnTo>
                    <a:pt x="3353" y="626"/>
                  </a:lnTo>
                  <a:cubicBezTo>
                    <a:pt x="3904" y="567"/>
                    <a:pt x="4589" y="567"/>
                    <a:pt x="5215" y="567"/>
                  </a:cubicBezTo>
                  <a:cubicBezTo>
                    <a:pt x="5841" y="507"/>
                    <a:pt x="6451" y="507"/>
                    <a:pt x="7077" y="507"/>
                  </a:cubicBezTo>
                  <a:cubicBezTo>
                    <a:pt x="7703" y="448"/>
                    <a:pt x="8254" y="448"/>
                    <a:pt x="8686" y="373"/>
                  </a:cubicBezTo>
                  <a:cubicBezTo>
                    <a:pt x="9684" y="314"/>
                    <a:pt x="10310" y="254"/>
                    <a:pt x="10310" y="254"/>
                  </a:cubicBezTo>
                  <a:cubicBezTo>
                    <a:pt x="10369" y="254"/>
                    <a:pt x="10429" y="194"/>
                    <a:pt x="10429" y="135"/>
                  </a:cubicBezTo>
                  <a:cubicBezTo>
                    <a:pt x="10429" y="75"/>
                    <a:pt x="10369" y="75"/>
                    <a:pt x="10310" y="75"/>
                  </a:cubicBezTo>
                  <a:cubicBezTo>
                    <a:pt x="10310" y="75"/>
                    <a:pt x="9684" y="1"/>
                    <a:pt x="86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887600" y="4185443"/>
              <a:ext cx="402946" cy="430366"/>
            </a:xfrm>
            <a:custGeom>
              <a:avLst/>
              <a:gdLst/>
              <a:ahLst/>
              <a:cxnLst/>
              <a:rect l="l" t="t" r="r" b="b"/>
              <a:pathLst>
                <a:path w="12917" h="13796" extrusionOk="0">
                  <a:moveTo>
                    <a:pt x="222" y="0"/>
                  </a:moveTo>
                  <a:cubicBezTo>
                    <a:pt x="175" y="0"/>
                    <a:pt x="127" y="15"/>
                    <a:pt x="60" y="45"/>
                  </a:cubicBezTo>
                  <a:cubicBezTo>
                    <a:pt x="0" y="104"/>
                    <a:pt x="0" y="238"/>
                    <a:pt x="60" y="298"/>
                  </a:cubicBezTo>
                  <a:cubicBezTo>
                    <a:pt x="60" y="298"/>
                    <a:pt x="254" y="477"/>
                    <a:pt x="626" y="924"/>
                  </a:cubicBezTo>
                  <a:cubicBezTo>
                    <a:pt x="939" y="1296"/>
                    <a:pt x="1431" y="1788"/>
                    <a:pt x="1982" y="2473"/>
                  </a:cubicBezTo>
                  <a:cubicBezTo>
                    <a:pt x="2235" y="2786"/>
                    <a:pt x="2548" y="3158"/>
                    <a:pt x="2920" y="3456"/>
                  </a:cubicBezTo>
                  <a:cubicBezTo>
                    <a:pt x="3233" y="3829"/>
                    <a:pt x="3606" y="4276"/>
                    <a:pt x="3918" y="4648"/>
                  </a:cubicBezTo>
                  <a:cubicBezTo>
                    <a:pt x="4663" y="5453"/>
                    <a:pt x="5468" y="6257"/>
                    <a:pt x="6213" y="7121"/>
                  </a:cubicBezTo>
                  <a:cubicBezTo>
                    <a:pt x="7017" y="7926"/>
                    <a:pt x="7762" y="8805"/>
                    <a:pt x="8507" y="9609"/>
                  </a:cubicBezTo>
                  <a:cubicBezTo>
                    <a:pt x="9252" y="10354"/>
                    <a:pt x="9997" y="11099"/>
                    <a:pt x="10548" y="11724"/>
                  </a:cubicBezTo>
                  <a:cubicBezTo>
                    <a:pt x="11174" y="12335"/>
                    <a:pt x="11665" y="12842"/>
                    <a:pt x="12038" y="13140"/>
                  </a:cubicBezTo>
                  <a:lnTo>
                    <a:pt x="12604" y="13706"/>
                  </a:lnTo>
                  <a:cubicBezTo>
                    <a:pt x="12634" y="13765"/>
                    <a:pt x="12678" y="13795"/>
                    <a:pt x="12725" y="13795"/>
                  </a:cubicBezTo>
                  <a:cubicBezTo>
                    <a:pt x="12771" y="13795"/>
                    <a:pt x="12820" y="13765"/>
                    <a:pt x="12857" y="13706"/>
                  </a:cubicBezTo>
                  <a:cubicBezTo>
                    <a:pt x="12917" y="13646"/>
                    <a:pt x="12917" y="13587"/>
                    <a:pt x="12857" y="13453"/>
                  </a:cubicBezTo>
                  <a:cubicBezTo>
                    <a:pt x="12857" y="13453"/>
                    <a:pt x="12663" y="13274"/>
                    <a:pt x="12351" y="12901"/>
                  </a:cubicBezTo>
                  <a:cubicBezTo>
                    <a:pt x="12038" y="12529"/>
                    <a:pt x="11546" y="11963"/>
                    <a:pt x="10995" y="11352"/>
                  </a:cubicBezTo>
                  <a:cubicBezTo>
                    <a:pt x="10429" y="10667"/>
                    <a:pt x="9743" y="9922"/>
                    <a:pt x="8999" y="9117"/>
                  </a:cubicBezTo>
                  <a:cubicBezTo>
                    <a:pt x="8313" y="8372"/>
                    <a:pt x="7509" y="7494"/>
                    <a:pt x="6704" y="6629"/>
                  </a:cubicBezTo>
                  <a:cubicBezTo>
                    <a:pt x="5959" y="5825"/>
                    <a:pt x="5155" y="4946"/>
                    <a:pt x="4410" y="4201"/>
                  </a:cubicBezTo>
                  <a:cubicBezTo>
                    <a:pt x="4038" y="3829"/>
                    <a:pt x="3665" y="3456"/>
                    <a:pt x="3352" y="3084"/>
                  </a:cubicBezTo>
                  <a:cubicBezTo>
                    <a:pt x="2980" y="2711"/>
                    <a:pt x="2667" y="2413"/>
                    <a:pt x="2354" y="2101"/>
                  </a:cubicBezTo>
                  <a:cubicBezTo>
                    <a:pt x="1803" y="1475"/>
                    <a:pt x="1237" y="983"/>
                    <a:pt x="939" y="611"/>
                  </a:cubicBezTo>
                  <a:lnTo>
                    <a:pt x="373" y="45"/>
                  </a:lnTo>
                  <a:cubicBezTo>
                    <a:pt x="313" y="15"/>
                    <a:pt x="269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7263095" y="4520040"/>
              <a:ext cx="29323" cy="96673"/>
            </a:xfrm>
            <a:custGeom>
              <a:avLst/>
              <a:gdLst/>
              <a:ahLst/>
              <a:cxnLst/>
              <a:rect l="l" t="t" r="r" b="b"/>
              <a:pathLst>
                <a:path w="940" h="3099" extrusionOk="0">
                  <a:moveTo>
                    <a:pt x="194" y="0"/>
                  </a:moveTo>
                  <a:cubicBezTo>
                    <a:pt x="75" y="60"/>
                    <a:pt x="1" y="179"/>
                    <a:pt x="1" y="313"/>
                  </a:cubicBezTo>
                  <a:lnTo>
                    <a:pt x="448" y="2920"/>
                  </a:lnTo>
                  <a:cubicBezTo>
                    <a:pt x="507" y="3039"/>
                    <a:pt x="567" y="3099"/>
                    <a:pt x="686" y="3099"/>
                  </a:cubicBezTo>
                  <a:lnTo>
                    <a:pt x="746" y="3099"/>
                  </a:lnTo>
                  <a:cubicBezTo>
                    <a:pt x="880" y="3099"/>
                    <a:pt x="939" y="2980"/>
                    <a:pt x="939" y="2861"/>
                  </a:cubicBezTo>
                  <a:lnTo>
                    <a:pt x="507" y="179"/>
                  </a:lnTo>
                  <a:cubicBezTo>
                    <a:pt x="448" y="60"/>
                    <a:pt x="314" y="0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172473" y="4496800"/>
              <a:ext cx="119945" cy="35625"/>
            </a:xfrm>
            <a:custGeom>
              <a:avLst/>
              <a:gdLst/>
              <a:ahLst/>
              <a:cxnLst/>
              <a:rect l="l" t="t" r="r" b="b"/>
              <a:pathLst>
                <a:path w="3845" h="1142" extrusionOk="0">
                  <a:moveTo>
                    <a:pt x="924" y="0"/>
                  </a:moveTo>
                  <a:lnTo>
                    <a:pt x="924" y="60"/>
                  </a:lnTo>
                  <a:cubicBezTo>
                    <a:pt x="671" y="179"/>
                    <a:pt x="1" y="745"/>
                    <a:pt x="433" y="999"/>
                  </a:cubicBezTo>
                  <a:cubicBezTo>
                    <a:pt x="601" y="1107"/>
                    <a:pt x="1229" y="1141"/>
                    <a:pt x="1887" y="1141"/>
                  </a:cubicBezTo>
                  <a:cubicBezTo>
                    <a:pt x="2681" y="1141"/>
                    <a:pt x="3520" y="1091"/>
                    <a:pt x="3651" y="1058"/>
                  </a:cubicBezTo>
                  <a:cubicBezTo>
                    <a:pt x="3844" y="999"/>
                    <a:pt x="3785" y="745"/>
                    <a:pt x="3785" y="745"/>
                  </a:cubicBezTo>
                  <a:cubicBezTo>
                    <a:pt x="3099" y="686"/>
                    <a:pt x="1550" y="313"/>
                    <a:pt x="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7156688" y="4126391"/>
              <a:ext cx="228659" cy="343488"/>
            </a:xfrm>
            <a:custGeom>
              <a:avLst/>
              <a:gdLst/>
              <a:ahLst/>
              <a:cxnLst/>
              <a:rect l="l" t="t" r="r" b="b"/>
              <a:pathLst>
                <a:path w="7330" h="11011" extrusionOk="0">
                  <a:moveTo>
                    <a:pt x="5122" y="0"/>
                  </a:moveTo>
                  <a:cubicBezTo>
                    <a:pt x="4992" y="0"/>
                    <a:pt x="4858" y="5"/>
                    <a:pt x="4723" y="16"/>
                  </a:cubicBezTo>
                  <a:cubicBezTo>
                    <a:pt x="4350" y="16"/>
                    <a:pt x="3918" y="76"/>
                    <a:pt x="3486" y="210"/>
                  </a:cubicBezTo>
                  <a:cubicBezTo>
                    <a:pt x="3039" y="329"/>
                    <a:pt x="2607" y="508"/>
                    <a:pt x="2175" y="820"/>
                  </a:cubicBezTo>
                  <a:cubicBezTo>
                    <a:pt x="1743" y="1074"/>
                    <a:pt x="1371" y="1446"/>
                    <a:pt x="1058" y="1878"/>
                  </a:cubicBezTo>
                  <a:cubicBezTo>
                    <a:pt x="745" y="2310"/>
                    <a:pt x="566" y="2742"/>
                    <a:pt x="373" y="3249"/>
                  </a:cubicBezTo>
                  <a:cubicBezTo>
                    <a:pt x="253" y="3487"/>
                    <a:pt x="194" y="3740"/>
                    <a:pt x="134" y="3994"/>
                  </a:cubicBezTo>
                  <a:cubicBezTo>
                    <a:pt x="134" y="4113"/>
                    <a:pt x="60" y="4232"/>
                    <a:pt x="60" y="4366"/>
                  </a:cubicBezTo>
                  <a:lnTo>
                    <a:pt x="60" y="4798"/>
                  </a:lnTo>
                  <a:cubicBezTo>
                    <a:pt x="0" y="5290"/>
                    <a:pt x="134" y="5796"/>
                    <a:pt x="194" y="6288"/>
                  </a:cubicBezTo>
                  <a:cubicBezTo>
                    <a:pt x="313" y="6779"/>
                    <a:pt x="432" y="7211"/>
                    <a:pt x="626" y="7584"/>
                  </a:cubicBezTo>
                  <a:cubicBezTo>
                    <a:pt x="626" y="7718"/>
                    <a:pt x="685" y="7837"/>
                    <a:pt x="745" y="7897"/>
                  </a:cubicBezTo>
                  <a:cubicBezTo>
                    <a:pt x="745" y="8031"/>
                    <a:pt x="805" y="8090"/>
                    <a:pt x="879" y="8210"/>
                  </a:cubicBezTo>
                  <a:cubicBezTo>
                    <a:pt x="939" y="8403"/>
                    <a:pt x="998" y="8582"/>
                    <a:pt x="1058" y="8776"/>
                  </a:cubicBezTo>
                  <a:cubicBezTo>
                    <a:pt x="1177" y="8895"/>
                    <a:pt x="1252" y="9074"/>
                    <a:pt x="1311" y="9208"/>
                  </a:cubicBezTo>
                  <a:cubicBezTo>
                    <a:pt x="1430" y="9387"/>
                    <a:pt x="1490" y="9521"/>
                    <a:pt x="1549" y="9640"/>
                  </a:cubicBezTo>
                  <a:cubicBezTo>
                    <a:pt x="1743" y="9953"/>
                    <a:pt x="1862" y="10191"/>
                    <a:pt x="1996" y="10385"/>
                  </a:cubicBezTo>
                  <a:cubicBezTo>
                    <a:pt x="2056" y="10563"/>
                    <a:pt x="2175" y="10698"/>
                    <a:pt x="2235" y="10817"/>
                  </a:cubicBezTo>
                  <a:cubicBezTo>
                    <a:pt x="2294" y="10876"/>
                    <a:pt x="2369" y="10936"/>
                    <a:pt x="2369" y="10936"/>
                  </a:cubicBezTo>
                  <a:cubicBezTo>
                    <a:pt x="2369" y="11010"/>
                    <a:pt x="2488" y="11010"/>
                    <a:pt x="2488" y="11010"/>
                  </a:cubicBezTo>
                  <a:cubicBezTo>
                    <a:pt x="2548" y="10936"/>
                    <a:pt x="2607" y="10876"/>
                    <a:pt x="2548" y="10817"/>
                  </a:cubicBezTo>
                  <a:cubicBezTo>
                    <a:pt x="2548" y="10817"/>
                    <a:pt x="2428" y="10638"/>
                    <a:pt x="2235" y="10191"/>
                  </a:cubicBezTo>
                  <a:cubicBezTo>
                    <a:pt x="2116" y="10012"/>
                    <a:pt x="1996" y="9759"/>
                    <a:pt x="1862" y="9521"/>
                  </a:cubicBezTo>
                  <a:cubicBezTo>
                    <a:pt x="1743" y="9267"/>
                    <a:pt x="1549" y="8954"/>
                    <a:pt x="1430" y="8582"/>
                  </a:cubicBezTo>
                  <a:cubicBezTo>
                    <a:pt x="1371" y="8403"/>
                    <a:pt x="1311" y="8210"/>
                    <a:pt x="1177" y="8031"/>
                  </a:cubicBezTo>
                  <a:cubicBezTo>
                    <a:pt x="1177" y="7956"/>
                    <a:pt x="1117" y="7837"/>
                    <a:pt x="1058" y="7778"/>
                  </a:cubicBezTo>
                  <a:cubicBezTo>
                    <a:pt x="1058" y="7658"/>
                    <a:pt x="998" y="7584"/>
                    <a:pt x="998" y="7465"/>
                  </a:cubicBezTo>
                  <a:cubicBezTo>
                    <a:pt x="879" y="7092"/>
                    <a:pt x="745" y="6660"/>
                    <a:pt x="626" y="6169"/>
                  </a:cubicBezTo>
                  <a:cubicBezTo>
                    <a:pt x="566" y="5722"/>
                    <a:pt x="507" y="5290"/>
                    <a:pt x="507" y="4798"/>
                  </a:cubicBezTo>
                  <a:lnTo>
                    <a:pt x="507" y="4426"/>
                  </a:lnTo>
                  <a:cubicBezTo>
                    <a:pt x="566" y="4306"/>
                    <a:pt x="566" y="4232"/>
                    <a:pt x="566" y="4113"/>
                  </a:cubicBezTo>
                  <a:cubicBezTo>
                    <a:pt x="626" y="3860"/>
                    <a:pt x="685" y="3621"/>
                    <a:pt x="805" y="3368"/>
                  </a:cubicBezTo>
                  <a:cubicBezTo>
                    <a:pt x="939" y="2936"/>
                    <a:pt x="1177" y="2504"/>
                    <a:pt x="1430" y="2131"/>
                  </a:cubicBezTo>
                  <a:cubicBezTo>
                    <a:pt x="1743" y="1759"/>
                    <a:pt x="2056" y="1387"/>
                    <a:pt x="2428" y="1133"/>
                  </a:cubicBezTo>
                  <a:cubicBezTo>
                    <a:pt x="2801" y="880"/>
                    <a:pt x="3173" y="701"/>
                    <a:pt x="3605" y="582"/>
                  </a:cubicBezTo>
                  <a:cubicBezTo>
                    <a:pt x="3978" y="448"/>
                    <a:pt x="4350" y="388"/>
                    <a:pt x="4723" y="388"/>
                  </a:cubicBezTo>
                  <a:cubicBezTo>
                    <a:pt x="4941" y="371"/>
                    <a:pt x="5149" y="364"/>
                    <a:pt x="5345" y="364"/>
                  </a:cubicBezTo>
                  <a:cubicBezTo>
                    <a:pt x="5817" y="364"/>
                    <a:pt x="6220" y="406"/>
                    <a:pt x="6525" y="448"/>
                  </a:cubicBezTo>
                  <a:cubicBezTo>
                    <a:pt x="6704" y="508"/>
                    <a:pt x="6898" y="508"/>
                    <a:pt x="7017" y="582"/>
                  </a:cubicBezTo>
                  <a:lnTo>
                    <a:pt x="7211" y="582"/>
                  </a:lnTo>
                  <a:cubicBezTo>
                    <a:pt x="7228" y="599"/>
                    <a:pt x="7245" y="606"/>
                    <a:pt x="7260" y="606"/>
                  </a:cubicBezTo>
                  <a:cubicBezTo>
                    <a:pt x="7299" y="606"/>
                    <a:pt x="7330" y="561"/>
                    <a:pt x="7330" y="508"/>
                  </a:cubicBezTo>
                  <a:cubicBezTo>
                    <a:pt x="7330" y="448"/>
                    <a:pt x="7330" y="388"/>
                    <a:pt x="7270" y="388"/>
                  </a:cubicBezTo>
                  <a:cubicBezTo>
                    <a:pt x="7270" y="388"/>
                    <a:pt x="7211" y="329"/>
                    <a:pt x="7076" y="329"/>
                  </a:cubicBezTo>
                  <a:cubicBezTo>
                    <a:pt x="6957" y="269"/>
                    <a:pt x="6764" y="210"/>
                    <a:pt x="6585" y="210"/>
                  </a:cubicBezTo>
                  <a:cubicBezTo>
                    <a:pt x="6231" y="100"/>
                    <a:pt x="5708" y="0"/>
                    <a:pt x="512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965214" y="3805269"/>
              <a:ext cx="230531" cy="197745"/>
            </a:xfrm>
            <a:custGeom>
              <a:avLst/>
              <a:gdLst/>
              <a:ahLst/>
              <a:cxnLst/>
              <a:rect l="l" t="t" r="r" b="b"/>
              <a:pathLst>
                <a:path w="7390" h="6339" extrusionOk="0">
                  <a:moveTo>
                    <a:pt x="7315" y="1"/>
                  </a:moveTo>
                  <a:cubicBezTo>
                    <a:pt x="7255" y="1"/>
                    <a:pt x="7196" y="1"/>
                    <a:pt x="7196" y="75"/>
                  </a:cubicBezTo>
                  <a:cubicBezTo>
                    <a:pt x="7196" y="75"/>
                    <a:pt x="7136" y="254"/>
                    <a:pt x="7017" y="627"/>
                  </a:cubicBezTo>
                  <a:cubicBezTo>
                    <a:pt x="6943" y="999"/>
                    <a:pt x="6764" y="1491"/>
                    <a:pt x="6570" y="2057"/>
                  </a:cubicBezTo>
                  <a:cubicBezTo>
                    <a:pt x="6511" y="2176"/>
                    <a:pt x="6451" y="2370"/>
                    <a:pt x="6391" y="2489"/>
                  </a:cubicBezTo>
                  <a:cubicBezTo>
                    <a:pt x="6332" y="2548"/>
                    <a:pt x="6272" y="2608"/>
                    <a:pt x="6272" y="2682"/>
                  </a:cubicBezTo>
                  <a:cubicBezTo>
                    <a:pt x="6198" y="2742"/>
                    <a:pt x="6138" y="2742"/>
                    <a:pt x="6079" y="2802"/>
                  </a:cubicBezTo>
                  <a:cubicBezTo>
                    <a:pt x="6000" y="2839"/>
                    <a:pt x="5910" y="2853"/>
                    <a:pt x="5812" y="2853"/>
                  </a:cubicBezTo>
                  <a:cubicBezTo>
                    <a:pt x="5594" y="2853"/>
                    <a:pt x="5337" y="2783"/>
                    <a:pt x="5080" y="2742"/>
                  </a:cubicBezTo>
                  <a:cubicBezTo>
                    <a:pt x="4648" y="2682"/>
                    <a:pt x="4276" y="2682"/>
                    <a:pt x="3844" y="2608"/>
                  </a:cubicBezTo>
                  <a:lnTo>
                    <a:pt x="3218" y="2608"/>
                  </a:lnTo>
                  <a:cubicBezTo>
                    <a:pt x="2980" y="2608"/>
                    <a:pt x="2786" y="2682"/>
                    <a:pt x="2548" y="2682"/>
                  </a:cubicBezTo>
                  <a:cubicBezTo>
                    <a:pt x="1728" y="2861"/>
                    <a:pt x="924" y="3353"/>
                    <a:pt x="432" y="4038"/>
                  </a:cubicBezTo>
                  <a:cubicBezTo>
                    <a:pt x="239" y="4411"/>
                    <a:pt x="60" y="4783"/>
                    <a:pt x="0" y="5155"/>
                  </a:cubicBezTo>
                  <a:cubicBezTo>
                    <a:pt x="0" y="5349"/>
                    <a:pt x="0" y="5588"/>
                    <a:pt x="60" y="5781"/>
                  </a:cubicBezTo>
                  <a:cubicBezTo>
                    <a:pt x="120" y="5960"/>
                    <a:pt x="239" y="6094"/>
                    <a:pt x="432" y="6213"/>
                  </a:cubicBezTo>
                  <a:cubicBezTo>
                    <a:pt x="584" y="6307"/>
                    <a:pt x="750" y="6338"/>
                    <a:pt x="908" y="6338"/>
                  </a:cubicBezTo>
                  <a:cubicBezTo>
                    <a:pt x="1075" y="6338"/>
                    <a:pt x="1233" y="6303"/>
                    <a:pt x="1356" y="6273"/>
                  </a:cubicBezTo>
                  <a:cubicBezTo>
                    <a:pt x="1609" y="6154"/>
                    <a:pt x="1803" y="6034"/>
                    <a:pt x="1982" y="5900"/>
                  </a:cubicBezTo>
                  <a:cubicBezTo>
                    <a:pt x="2101" y="5781"/>
                    <a:pt x="2235" y="5662"/>
                    <a:pt x="2295" y="5588"/>
                  </a:cubicBezTo>
                  <a:cubicBezTo>
                    <a:pt x="2354" y="5528"/>
                    <a:pt x="2354" y="5468"/>
                    <a:pt x="2354" y="5468"/>
                  </a:cubicBezTo>
                  <a:cubicBezTo>
                    <a:pt x="2414" y="5409"/>
                    <a:pt x="2414" y="5409"/>
                    <a:pt x="2354" y="5349"/>
                  </a:cubicBezTo>
                  <a:lnTo>
                    <a:pt x="2235" y="5349"/>
                  </a:lnTo>
                  <a:cubicBezTo>
                    <a:pt x="2235" y="5349"/>
                    <a:pt x="2175" y="5409"/>
                    <a:pt x="2101" y="5468"/>
                  </a:cubicBezTo>
                  <a:cubicBezTo>
                    <a:pt x="2041" y="5528"/>
                    <a:pt x="1982" y="5662"/>
                    <a:pt x="1863" y="5781"/>
                  </a:cubicBezTo>
                  <a:cubicBezTo>
                    <a:pt x="1669" y="5841"/>
                    <a:pt x="1550" y="5960"/>
                    <a:pt x="1296" y="6034"/>
                  </a:cubicBezTo>
                  <a:cubicBezTo>
                    <a:pt x="1201" y="6058"/>
                    <a:pt x="1103" y="6073"/>
                    <a:pt x="1004" y="6073"/>
                  </a:cubicBezTo>
                  <a:cubicBezTo>
                    <a:pt x="855" y="6073"/>
                    <a:pt x="703" y="6040"/>
                    <a:pt x="552" y="5960"/>
                  </a:cubicBezTo>
                  <a:cubicBezTo>
                    <a:pt x="492" y="5900"/>
                    <a:pt x="373" y="5781"/>
                    <a:pt x="313" y="5662"/>
                  </a:cubicBezTo>
                  <a:lnTo>
                    <a:pt x="313" y="5215"/>
                  </a:lnTo>
                  <a:cubicBezTo>
                    <a:pt x="373" y="4917"/>
                    <a:pt x="492" y="4545"/>
                    <a:pt x="745" y="4232"/>
                  </a:cubicBezTo>
                  <a:cubicBezTo>
                    <a:pt x="1118" y="3666"/>
                    <a:pt x="1863" y="3174"/>
                    <a:pt x="2667" y="3055"/>
                  </a:cubicBezTo>
                  <a:cubicBezTo>
                    <a:pt x="2846" y="2980"/>
                    <a:pt x="3039" y="2980"/>
                    <a:pt x="3218" y="2980"/>
                  </a:cubicBezTo>
                  <a:lnTo>
                    <a:pt x="3844" y="2980"/>
                  </a:lnTo>
                  <a:cubicBezTo>
                    <a:pt x="4216" y="2980"/>
                    <a:pt x="4648" y="2980"/>
                    <a:pt x="5021" y="3055"/>
                  </a:cubicBezTo>
                  <a:cubicBezTo>
                    <a:pt x="5214" y="3115"/>
                    <a:pt x="5393" y="3115"/>
                    <a:pt x="5587" y="3115"/>
                  </a:cubicBezTo>
                  <a:cubicBezTo>
                    <a:pt x="5661" y="3139"/>
                    <a:pt x="5748" y="3154"/>
                    <a:pt x="5837" y="3154"/>
                  </a:cubicBezTo>
                  <a:cubicBezTo>
                    <a:pt x="5963" y="3154"/>
                    <a:pt x="6093" y="3125"/>
                    <a:pt x="6198" y="3055"/>
                  </a:cubicBezTo>
                  <a:cubicBezTo>
                    <a:pt x="6332" y="2980"/>
                    <a:pt x="6391" y="2980"/>
                    <a:pt x="6451" y="2861"/>
                  </a:cubicBezTo>
                  <a:cubicBezTo>
                    <a:pt x="6570" y="2802"/>
                    <a:pt x="6570" y="2682"/>
                    <a:pt x="6645" y="2608"/>
                  </a:cubicBezTo>
                  <a:cubicBezTo>
                    <a:pt x="6704" y="2429"/>
                    <a:pt x="6764" y="2310"/>
                    <a:pt x="6823" y="2176"/>
                  </a:cubicBezTo>
                  <a:cubicBezTo>
                    <a:pt x="7017" y="1565"/>
                    <a:pt x="7136" y="1059"/>
                    <a:pt x="7255" y="686"/>
                  </a:cubicBezTo>
                  <a:cubicBezTo>
                    <a:pt x="7315" y="314"/>
                    <a:pt x="7390" y="135"/>
                    <a:pt x="7390" y="135"/>
                  </a:cubicBezTo>
                  <a:cubicBezTo>
                    <a:pt x="7390" y="75"/>
                    <a:pt x="7390" y="1"/>
                    <a:pt x="7315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7191689" y="3986731"/>
              <a:ext cx="34720" cy="27982"/>
            </a:xfrm>
            <a:custGeom>
              <a:avLst/>
              <a:gdLst/>
              <a:ahLst/>
              <a:cxnLst/>
              <a:rect l="l" t="t" r="r" b="b"/>
              <a:pathLst>
                <a:path w="1113" h="897" extrusionOk="0">
                  <a:moveTo>
                    <a:pt x="968" y="0"/>
                  </a:moveTo>
                  <a:cubicBezTo>
                    <a:pt x="938" y="0"/>
                    <a:pt x="906" y="8"/>
                    <a:pt x="874" y="24"/>
                  </a:cubicBezTo>
                  <a:cubicBezTo>
                    <a:pt x="740" y="83"/>
                    <a:pt x="562" y="277"/>
                    <a:pt x="427" y="277"/>
                  </a:cubicBezTo>
                  <a:cubicBezTo>
                    <a:pt x="406" y="272"/>
                    <a:pt x="386" y="269"/>
                    <a:pt x="365" y="269"/>
                  </a:cubicBezTo>
                  <a:cubicBezTo>
                    <a:pt x="157" y="269"/>
                    <a:pt x="1" y="532"/>
                    <a:pt x="55" y="709"/>
                  </a:cubicBezTo>
                  <a:cubicBezTo>
                    <a:pt x="142" y="825"/>
                    <a:pt x="247" y="897"/>
                    <a:pt x="364" y="897"/>
                  </a:cubicBezTo>
                  <a:cubicBezTo>
                    <a:pt x="427" y="897"/>
                    <a:pt x="493" y="875"/>
                    <a:pt x="562" y="828"/>
                  </a:cubicBezTo>
                  <a:cubicBezTo>
                    <a:pt x="681" y="709"/>
                    <a:pt x="800" y="649"/>
                    <a:pt x="934" y="515"/>
                  </a:cubicBezTo>
                  <a:cubicBezTo>
                    <a:pt x="1053" y="396"/>
                    <a:pt x="1053" y="277"/>
                    <a:pt x="1113" y="143"/>
                  </a:cubicBezTo>
                  <a:cubicBezTo>
                    <a:pt x="1113" y="56"/>
                    <a:pt x="1049" y="0"/>
                    <a:pt x="968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162709" y="3988478"/>
              <a:ext cx="23271" cy="16658"/>
            </a:xfrm>
            <a:custGeom>
              <a:avLst/>
              <a:gdLst/>
              <a:ahLst/>
              <a:cxnLst/>
              <a:rect l="l" t="t" r="r" b="b"/>
              <a:pathLst>
                <a:path w="746" h="534" extrusionOk="0">
                  <a:moveTo>
                    <a:pt x="616" y="1"/>
                  </a:moveTo>
                  <a:cubicBezTo>
                    <a:pt x="572" y="1"/>
                    <a:pt x="532" y="27"/>
                    <a:pt x="492" y="27"/>
                  </a:cubicBezTo>
                  <a:cubicBezTo>
                    <a:pt x="433" y="87"/>
                    <a:pt x="314" y="87"/>
                    <a:pt x="239" y="87"/>
                  </a:cubicBezTo>
                  <a:cubicBezTo>
                    <a:pt x="224" y="79"/>
                    <a:pt x="209" y="76"/>
                    <a:pt x="194" y="76"/>
                  </a:cubicBezTo>
                  <a:cubicBezTo>
                    <a:pt x="91" y="76"/>
                    <a:pt x="1" y="236"/>
                    <a:pt x="1" y="340"/>
                  </a:cubicBezTo>
                  <a:cubicBezTo>
                    <a:pt x="1" y="459"/>
                    <a:pt x="180" y="534"/>
                    <a:pt x="314" y="534"/>
                  </a:cubicBezTo>
                  <a:cubicBezTo>
                    <a:pt x="433" y="459"/>
                    <a:pt x="552" y="400"/>
                    <a:pt x="612" y="281"/>
                  </a:cubicBezTo>
                  <a:cubicBezTo>
                    <a:pt x="686" y="221"/>
                    <a:pt x="746" y="87"/>
                    <a:pt x="686" y="27"/>
                  </a:cubicBezTo>
                  <a:cubicBezTo>
                    <a:pt x="661" y="7"/>
                    <a:pt x="638" y="1"/>
                    <a:pt x="61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7207318" y="4253822"/>
              <a:ext cx="23646" cy="38557"/>
            </a:xfrm>
            <a:custGeom>
              <a:avLst/>
              <a:gdLst/>
              <a:ahLst/>
              <a:cxnLst/>
              <a:rect l="l" t="t" r="r" b="b"/>
              <a:pathLst>
                <a:path w="758" h="1236" extrusionOk="0">
                  <a:moveTo>
                    <a:pt x="243" y="1"/>
                  </a:moveTo>
                  <a:cubicBezTo>
                    <a:pt x="145" y="1"/>
                    <a:pt x="61" y="231"/>
                    <a:pt x="61" y="281"/>
                  </a:cubicBezTo>
                  <a:cubicBezTo>
                    <a:pt x="1" y="519"/>
                    <a:pt x="1" y="773"/>
                    <a:pt x="61" y="1026"/>
                  </a:cubicBezTo>
                  <a:cubicBezTo>
                    <a:pt x="81" y="1175"/>
                    <a:pt x="183" y="1235"/>
                    <a:pt x="295" y="1235"/>
                  </a:cubicBezTo>
                  <a:cubicBezTo>
                    <a:pt x="508" y="1235"/>
                    <a:pt x="757" y="1017"/>
                    <a:pt x="552" y="773"/>
                  </a:cubicBezTo>
                  <a:cubicBezTo>
                    <a:pt x="433" y="654"/>
                    <a:pt x="373" y="519"/>
                    <a:pt x="373" y="341"/>
                  </a:cubicBezTo>
                  <a:cubicBezTo>
                    <a:pt x="299" y="221"/>
                    <a:pt x="373" y="87"/>
                    <a:pt x="299" y="28"/>
                  </a:cubicBezTo>
                  <a:cubicBezTo>
                    <a:pt x="280" y="9"/>
                    <a:pt x="261" y="1"/>
                    <a:pt x="243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7197585" y="4291443"/>
              <a:ext cx="28263" cy="43049"/>
            </a:xfrm>
            <a:custGeom>
              <a:avLst/>
              <a:gdLst/>
              <a:ahLst/>
              <a:cxnLst/>
              <a:rect l="l" t="t" r="r" b="b"/>
              <a:pathLst>
                <a:path w="906" h="1380" extrusionOk="0">
                  <a:moveTo>
                    <a:pt x="163" y="0"/>
                  </a:moveTo>
                  <a:cubicBezTo>
                    <a:pt x="107" y="0"/>
                    <a:pt x="60" y="33"/>
                    <a:pt x="60" y="133"/>
                  </a:cubicBezTo>
                  <a:cubicBezTo>
                    <a:pt x="0" y="505"/>
                    <a:pt x="60" y="803"/>
                    <a:pt x="179" y="1176"/>
                  </a:cubicBezTo>
                  <a:cubicBezTo>
                    <a:pt x="242" y="1321"/>
                    <a:pt x="349" y="1380"/>
                    <a:pt x="457" y="1380"/>
                  </a:cubicBezTo>
                  <a:cubicBezTo>
                    <a:pt x="680" y="1380"/>
                    <a:pt x="906" y="1129"/>
                    <a:pt x="745" y="878"/>
                  </a:cubicBezTo>
                  <a:cubicBezTo>
                    <a:pt x="551" y="624"/>
                    <a:pt x="432" y="312"/>
                    <a:pt x="313" y="58"/>
                  </a:cubicBezTo>
                  <a:cubicBezTo>
                    <a:pt x="277" y="29"/>
                    <a:pt x="216" y="0"/>
                    <a:pt x="16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7552428" y="3986107"/>
              <a:ext cx="20682" cy="60300"/>
            </a:xfrm>
            <a:custGeom>
              <a:avLst/>
              <a:gdLst/>
              <a:ahLst/>
              <a:cxnLst/>
              <a:rect l="l" t="t" r="r" b="b"/>
              <a:pathLst>
                <a:path w="663" h="1933" extrusionOk="0">
                  <a:moveTo>
                    <a:pt x="202" y="0"/>
                  </a:moveTo>
                  <a:cubicBezTo>
                    <a:pt x="103" y="0"/>
                    <a:pt x="0" y="83"/>
                    <a:pt x="37" y="237"/>
                  </a:cubicBezTo>
                  <a:cubicBezTo>
                    <a:pt x="171" y="535"/>
                    <a:pt x="230" y="908"/>
                    <a:pt x="349" y="1221"/>
                  </a:cubicBezTo>
                  <a:cubicBezTo>
                    <a:pt x="409" y="1474"/>
                    <a:pt x="484" y="1727"/>
                    <a:pt x="603" y="1906"/>
                  </a:cubicBezTo>
                  <a:cubicBezTo>
                    <a:pt x="623" y="1926"/>
                    <a:pt x="636" y="1932"/>
                    <a:pt x="645" y="1932"/>
                  </a:cubicBezTo>
                  <a:cubicBezTo>
                    <a:pt x="662" y="1932"/>
                    <a:pt x="662" y="1906"/>
                    <a:pt x="662" y="1906"/>
                  </a:cubicBezTo>
                  <a:cubicBezTo>
                    <a:pt x="662" y="1593"/>
                    <a:pt x="603" y="1280"/>
                    <a:pt x="543" y="1042"/>
                  </a:cubicBezTo>
                  <a:cubicBezTo>
                    <a:pt x="484" y="729"/>
                    <a:pt x="409" y="416"/>
                    <a:pt x="349" y="103"/>
                  </a:cubicBezTo>
                  <a:cubicBezTo>
                    <a:pt x="326" y="34"/>
                    <a:pt x="265" y="0"/>
                    <a:pt x="2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7529219" y="3982020"/>
              <a:ext cx="16939" cy="36124"/>
            </a:xfrm>
            <a:custGeom>
              <a:avLst/>
              <a:gdLst/>
              <a:ahLst/>
              <a:cxnLst/>
              <a:rect l="l" t="t" r="r" b="b"/>
              <a:pathLst>
                <a:path w="543" h="1158" extrusionOk="0">
                  <a:moveTo>
                    <a:pt x="177" y="1"/>
                  </a:moveTo>
                  <a:cubicBezTo>
                    <a:pt x="94" y="1"/>
                    <a:pt x="1" y="70"/>
                    <a:pt x="36" y="175"/>
                  </a:cubicBezTo>
                  <a:cubicBezTo>
                    <a:pt x="110" y="488"/>
                    <a:pt x="229" y="800"/>
                    <a:pt x="349" y="1113"/>
                  </a:cubicBezTo>
                  <a:cubicBezTo>
                    <a:pt x="378" y="1143"/>
                    <a:pt x="393" y="1158"/>
                    <a:pt x="401" y="1158"/>
                  </a:cubicBezTo>
                  <a:cubicBezTo>
                    <a:pt x="408" y="1158"/>
                    <a:pt x="408" y="1143"/>
                    <a:pt x="408" y="1113"/>
                  </a:cubicBezTo>
                  <a:cubicBezTo>
                    <a:pt x="542" y="800"/>
                    <a:pt x="349" y="428"/>
                    <a:pt x="289" y="115"/>
                  </a:cubicBezTo>
                  <a:cubicBezTo>
                    <a:pt x="289" y="35"/>
                    <a:pt x="236" y="1"/>
                    <a:pt x="17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7524727" y="3921439"/>
              <a:ext cx="23271" cy="40959"/>
            </a:xfrm>
            <a:custGeom>
              <a:avLst/>
              <a:gdLst/>
              <a:ahLst/>
              <a:cxnLst/>
              <a:rect l="l" t="t" r="r" b="b"/>
              <a:pathLst>
                <a:path w="746" h="1313" extrusionOk="0">
                  <a:moveTo>
                    <a:pt x="79" y="0"/>
                  </a:moveTo>
                  <a:cubicBezTo>
                    <a:pt x="45" y="0"/>
                    <a:pt x="1" y="54"/>
                    <a:pt x="1" y="135"/>
                  </a:cubicBezTo>
                  <a:cubicBezTo>
                    <a:pt x="254" y="508"/>
                    <a:pt x="433" y="940"/>
                    <a:pt x="686" y="1312"/>
                  </a:cubicBezTo>
                  <a:lnTo>
                    <a:pt x="746" y="1312"/>
                  </a:lnTo>
                  <a:cubicBezTo>
                    <a:pt x="493" y="880"/>
                    <a:pt x="373" y="448"/>
                    <a:pt x="120" y="76"/>
                  </a:cubicBezTo>
                  <a:cubicBezTo>
                    <a:pt x="120" y="23"/>
                    <a:pt x="102" y="0"/>
                    <a:pt x="79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7490444" y="3912299"/>
              <a:ext cx="20838" cy="31101"/>
            </a:xfrm>
            <a:custGeom>
              <a:avLst/>
              <a:gdLst/>
              <a:ahLst/>
              <a:cxnLst/>
              <a:rect l="l" t="t" r="r" b="b"/>
              <a:pathLst>
                <a:path w="668" h="997" extrusionOk="0">
                  <a:moveTo>
                    <a:pt x="252" y="0"/>
                  </a:moveTo>
                  <a:cubicBezTo>
                    <a:pt x="143" y="0"/>
                    <a:pt x="0" y="91"/>
                    <a:pt x="42" y="175"/>
                  </a:cubicBezTo>
                  <a:cubicBezTo>
                    <a:pt x="161" y="428"/>
                    <a:pt x="296" y="741"/>
                    <a:pt x="534" y="920"/>
                  </a:cubicBezTo>
                  <a:cubicBezTo>
                    <a:pt x="534" y="920"/>
                    <a:pt x="620" y="996"/>
                    <a:pt x="654" y="996"/>
                  </a:cubicBezTo>
                  <a:cubicBezTo>
                    <a:pt x="663" y="996"/>
                    <a:pt x="668" y="992"/>
                    <a:pt x="668" y="980"/>
                  </a:cubicBezTo>
                  <a:cubicBezTo>
                    <a:pt x="668" y="860"/>
                    <a:pt x="608" y="741"/>
                    <a:pt x="534" y="607"/>
                  </a:cubicBezTo>
                  <a:cubicBezTo>
                    <a:pt x="474" y="428"/>
                    <a:pt x="415" y="235"/>
                    <a:pt x="355" y="56"/>
                  </a:cubicBezTo>
                  <a:cubicBezTo>
                    <a:pt x="337" y="16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7488042" y="3861358"/>
              <a:ext cx="21400" cy="29479"/>
            </a:xfrm>
            <a:custGeom>
              <a:avLst/>
              <a:gdLst/>
              <a:ahLst/>
              <a:cxnLst/>
              <a:rect l="l" t="t" r="r" b="b"/>
              <a:pathLst>
                <a:path w="686" h="945" extrusionOk="0">
                  <a:moveTo>
                    <a:pt x="96" y="1"/>
                  </a:moveTo>
                  <a:cubicBezTo>
                    <a:pt x="47" y="1"/>
                    <a:pt x="0" y="56"/>
                    <a:pt x="0" y="140"/>
                  </a:cubicBezTo>
                  <a:cubicBezTo>
                    <a:pt x="119" y="318"/>
                    <a:pt x="238" y="512"/>
                    <a:pt x="373" y="631"/>
                  </a:cubicBezTo>
                  <a:cubicBezTo>
                    <a:pt x="432" y="750"/>
                    <a:pt x="492" y="944"/>
                    <a:pt x="611" y="944"/>
                  </a:cubicBezTo>
                  <a:lnTo>
                    <a:pt x="685" y="944"/>
                  </a:lnTo>
                  <a:cubicBezTo>
                    <a:pt x="685" y="810"/>
                    <a:pt x="551" y="691"/>
                    <a:pt x="492" y="572"/>
                  </a:cubicBezTo>
                  <a:cubicBezTo>
                    <a:pt x="432" y="378"/>
                    <a:pt x="313" y="259"/>
                    <a:pt x="179" y="65"/>
                  </a:cubicBezTo>
                  <a:cubicBezTo>
                    <a:pt x="157" y="21"/>
                    <a:pt x="126" y="1"/>
                    <a:pt x="9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7492846" y="3959840"/>
              <a:ext cx="20308" cy="27639"/>
            </a:xfrm>
            <a:custGeom>
              <a:avLst/>
              <a:gdLst/>
              <a:ahLst/>
              <a:cxnLst/>
              <a:rect l="l" t="t" r="r" b="b"/>
              <a:pathLst>
                <a:path w="651" h="886" extrusionOk="0">
                  <a:moveTo>
                    <a:pt x="210" y="1"/>
                  </a:moveTo>
                  <a:cubicBezTo>
                    <a:pt x="101" y="1"/>
                    <a:pt x="0" y="134"/>
                    <a:pt x="84" y="260"/>
                  </a:cubicBezTo>
                  <a:cubicBezTo>
                    <a:pt x="159" y="335"/>
                    <a:pt x="278" y="454"/>
                    <a:pt x="338" y="573"/>
                  </a:cubicBezTo>
                  <a:cubicBezTo>
                    <a:pt x="397" y="707"/>
                    <a:pt x="457" y="826"/>
                    <a:pt x="531" y="886"/>
                  </a:cubicBezTo>
                  <a:cubicBezTo>
                    <a:pt x="591" y="886"/>
                    <a:pt x="591" y="886"/>
                    <a:pt x="651" y="826"/>
                  </a:cubicBezTo>
                  <a:cubicBezTo>
                    <a:pt x="651" y="707"/>
                    <a:pt x="591" y="573"/>
                    <a:pt x="531" y="513"/>
                  </a:cubicBezTo>
                  <a:cubicBezTo>
                    <a:pt x="457" y="335"/>
                    <a:pt x="397" y="200"/>
                    <a:pt x="338" y="81"/>
                  </a:cubicBezTo>
                  <a:cubicBezTo>
                    <a:pt x="303" y="24"/>
                    <a:pt x="256" y="1"/>
                    <a:pt x="21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7447675" y="3879482"/>
              <a:ext cx="20869" cy="30384"/>
            </a:xfrm>
            <a:custGeom>
              <a:avLst/>
              <a:gdLst/>
              <a:ahLst/>
              <a:cxnLst/>
              <a:rect l="l" t="t" r="r" b="b"/>
              <a:pathLst>
                <a:path w="669" h="974" extrusionOk="0">
                  <a:moveTo>
                    <a:pt x="206" y="1"/>
                  </a:moveTo>
                  <a:cubicBezTo>
                    <a:pt x="115" y="1"/>
                    <a:pt x="1" y="85"/>
                    <a:pt x="43" y="169"/>
                  </a:cubicBezTo>
                  <a:cubicBezTo>
                    <a:pt x="177" y="423"/>
                    <a:pt x="356" y="676"/>
                    <a:pt x="549" y="914"/>
                  </a:cubicBezTo>
                  <a:cubicBezTo>
                    <a:pt x="549" y="974"/>
                    <a:pt x="609" y="974"/>
                    <a:pt x="609" y="974"/>
                  </a:cubicBezTo>
                  <a:lnTo>
                    <a:pt x="668" y="974"/>
                  </a:lnTo>
                  <a:lnTo>
                    <a:pt x="668" y="914"/>
                  </a:lnTo>
                  <a:lnTo>
                    <a:pt x="668" y="855"/>
                  </a:lnTo>
                  <a:cubicBezTo>
                    <a:pt x="549" y="601"/>
                    <a:pt x="356" y="363"/>
                    <a:pt x="296" y="50"/>
                  </a:cubicBezTo>
                  <a:cubicBezTo>
                    <a:pt x="278" y="15"/>
                    <a:pt x="244" y="1"/>
                    <a:pt x="20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7456878" y="3851157"/>
              <a:ext cx="11667" cy="16440"/>
            </a:xfrm>
            <a:custGeom>
              <a:avLst/>
              <a:gdLst/>
              <a:ahLst/>
              <a:cxnLst/>
              <a:rect l="l" t="t" r="r" b="b"/>
              <a:pathLst>
                <a:path w="374" h="527" extrusionOk="0">
                  <a:moveTo>
                    <a:pt x="145" y="0"/>
                  </a:moveTo>
                  <a:cubicBezTo>
                    <a:pt x="76" y="0"/>
                    <a:pt x="1" y="48"/>
                    <a:pt x="1" y="154"/>
                  </a:cubicBezTo>
                  <a:cubicBezTo>
                    <a:pt x="1" y="273"/>
                    <a:pt x="195" y="467"/>
                    <a:pt x="314" y="526"/>
                  </a:cubicBezTo>
                  <a:cubicBezTo>
                    <a:pt x="373" y="526"/>
                    <a:pt x="373" y="526"/>
                    <a:pt x="373" y="467"/>
                  </a:cubicBezTo>
                  <a:cubicBezTo>
                    <a:pt x="373" y="392"/>
                    <a:pt x="373" y="333"/>
                    <a:pt x="314" y="273"/>
                  </a:cubicBezTo>
                  <a:cubicBezTo>
                    <a:pt x="314" y="213"/>
                    <a:pt x="254" y="154"/>
                    <a:pt x="254" y="94"/>
                  </a:cubicBezTo>
                  <a:cubicBezTo>
                    <a:pt x="254" y="33"/>
                    <a:pt x="202" y="0"/>
                    <a:pt x="145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7442279" y="3789765"/>
              <a:ext cx="28107" cy="33223"/>
            </a:xfrm>
            <a:custGeom>
              <a:avLst/>
              <a:gdLst/>
              <a:ahLst/>
              <a:cxnLst/>
              <a:rect l="l" t="t" r="r" b="b"/>
              <a:pathLst>
                <a:path w="901" h="1065" extrusionOk="0">
                  <a:moveTo>
                    <a:pt x="115" y="1"/>
                  </a:moveTo>
                  <a:cubicBezTo>
                    <a:pt x="54" y="1"/>
                    <a:pt x="0" y="52"/>
                    <a:pt x="37" y="126"/>
                  </a:cubicBezTo>
                  <a:cubicBezTo>
                    <a:pt x="216" y="498"/>
                    <a:pt x="529" y="811"/>
                    <a:pt x="901" y="1064"/>
                  </a:cubicBezTo>
                  <a:lnTo>
                    <a:pt x="901" y="1004"/>
                  </a:lnTo>
                  <a:cubicBezTo>
                    <a:pt x="663" y="692"/>
                    <a:pt x="409" y="438"/>
                    <a:pt x="216" y="66"/>
                  </a:cubicBezTo>
                  <a:cubicBezTo>
                    <a:pt x="193" y="20"/>
                    <a:pt x="153" y="1"/>
                    <a:pt x="115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7394301" y="3798157"/>
              <a:ext cx="19871" cy="26422"/>
            </a:xfrm>
            <a:custGeom>
              <a:avLst/>
              <a:gdLst/>
              <a:ahLst/>
              <a:cxnLst/>
              <a:rect l="l" t="t" r="r" b="b"/>
              <a:pathLst>
                <a:path w="637" h="847" extrusionOk="0">
                  <a:moveTo>
                    <a:pt x="232" y="1"/>
                  </a:moveTo>
                  <a:cubicBezTo>
                    <a:pt x="125" y="1"/>
                    <a:pt x="1" y="85"/>
                    <a:pt x="85" y="169"/>
                  </a:cubicBezTo>
                  <a:cubicBezTo>
                    <a:pt x="204" y="363"/>
                    <a:pt x="264" y="542"/>
                    <a:pt x="398" y="735"/>
                  </a:cubicBezTo>
                  <a:cubicBezTo>
                    <a:pt x="439" y="777"/>
                    <a:pt x="537" y="846"/>
                    <a:pt x="594" y="846"/>
                  </a:cubicBezTo>
                  <a:cubicBezTo>
                    <a:pt x="619" y="846"/>
                    <a:pt x="636" y="832"/>
                    <a:pt x="636" y="795"/>
                  </a:cubicBezTo>
                  <a:lnTo>
                    <a:pt x="636" y="735"/>
                  </a:lnTo>
                  <a:cubicBezTo>
                    <a:pt x="577" y="601"/>
                    <a:pt x="577" y="542"/>
                    <a:pt x="517" y="482"/>
                  </a:cubicBezTo>
                  <a:cubicBezTo>
                    <a:pt x="458" y="363"/>
                    <a:pt x="398" y="229"/>
                    <a:pt x="338" y="50"/>
                  </a:cubicBezTo>
                  <a:cubicBezTo>
                    <a:pt x="317" y="15"/>
                    <a:pt x="276" y="1"/>
                    <a:pt x="23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7434979" y="3920722"/>
              <a:ext cx="21930" cy="35625"/>
            </a:xfrm>
            <a:custGeom>
              <a:avLst/>
              <a:gdLst/>
              <a:ahLst/>
              <a:cxnLst/>
              <a:rect l="l" t="t" r="r" b="b"/>
              <a:pathLst>
                <a:path w="703" h="1142" extrusionOk="0">
                  <a:moveTo>
                    <a:pt x="216" y="0"/>
                  </a:moveTo>
                  <a:cubicBezTo>
                    <a:pt x="102" y="0"/>
                    <a:pt x="1" y="94"/>
                    <a:pt x="77" y="218"/>
                  </a:cubicBezTo>
                  <a:cubicBezTo>
                    <a:pt x="211" y="531"/>
                    <a:pt x="390" y="903"/>
                    <a:pt x="643" y="1142"/>
                  </a:cubicBezTo>
                  <a:cubicBezTo>
                    <a:pt x="703" y="1142"/>
                    <a:pt x="703" y="1142"/>
                    <a:pt x="703" y="1082"/>
                  </a:cubicBezTo>
                  <a:cubicBezTo>
                    <a:pt x="703" y="903"/>
                    <a:pt x="584" y="769"/>
                    <a:pt x="584" y="590"/>
                  </a:cubicBezTo>
                  <a:cubicBezTo>
                    <a:pt x="524" y="397"/>
                    <a:pt x="450" y="278"/>
                    <a:pt x="390" y="99"/>
                  </a:cubicBezTo>
                  <a:cubicBezTo>
                    <a:pt x="347" y="29"/>
                    <a:pt x="280" y="0"/>
                    <a:pt x="21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7399354" y="3867878"/>
              <a:ext cx="18998" cy="26672"/>
            </a:xfrm>
            <a:custGeom>
              <a:avLst/>
              <a:gdLst/>
              <a:ahLst/>
              <a:cxnLst/>
              <a:rect l="l" t="t" r="r" b="b"/>
              <a:pathLst>
                <a:path w="609" h="855" extrusionOk="0">
                  <a:moveTo>
                    <a:pt x="159" y="0"/>
                  </a:moveTo>
                  <a:cubicBezTo>
                    <a:pt x="85" y="0"/>
                    <a:pt x="0" y="85"/>
                    <a:pt x="42" y="169"/>
                  </a:cubicBezTo>
                  <a:cubicBezTo>
                    <a:pt x="176" y="422"/>
                    <a:pt x="355" y="601"/>
                    <a:pt x="549" y="854"/>
                  </a:cubicBezTo>
                  <a:cubicBezTo>
                    <a:pt x="608" y="854"/>
                    <a:pt x="608" y="795"/>
                    <a:pt x="608" y="795"/>
                  </a:cubicBezTo>
                  <a:cubicBezTo>
                    <a:pt x="549" y="541"/>
                    <a:pt x="415" y="229"/>
                    <a:pt x="236" y="50"/>
                  </a:cubicBezTo>
                  <a:cubicBezTo>
                    <a:pt x="219" y="15"/>
                    <a:pt x="190" y="0"/>
                    <a:pt x="159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316532" y="3445716"/>
              <a:ext cx="11667" cy="17095"/>
            </a:xfrm>
            <a:custGeom>
              <a:avLst/>
              <a:gdLst/>
              <a:ahLst/>
              <a:cxnLst/>
              <a:rect l="l" t="t" r="r" b="b"/>
              <a:pathLst>
                <a:path w="374" h="548" extrusionOk="0">
                  <a:moveTo>
                    <a:pt x="187" y="0"/>
                  </a:moveTo>
                  <a:cubicBezTo>
                    <a:pt x="94" y="0"/>
                    <a:pt x="1" y="78"/>
                    <a:pt x="31" y="235"/>
                  </a:cubicBezTo>
                  <a:cubicBezTo>
                    <a:pt x="31" y="354"/>
                    <a:pt x="31" y="488"/>
                    <a:pt x="150" y="548"/>
                  </a:cubicBezTo>
                  <a:lnTo>
                    <a:pt x="224" y="548"/>
                  </a:lnTo>
                  <a:cubicBezTo>
                    <a:pt x="344" y="488"/>
                    <a:pt x="344" y="354"/>
                    <a:pt x="344" y="235"/>
                  </a:cubicBezTo>
                  <a:cubicBezTo>
                    <a:pt x="373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7302151" y="3421602"/>
              <a:ext cx="15161" cy="14256"/>
            </a:xfrm>
            <a:custGeom>
              <a:avLst/>
              <a:gdLst/>
              <a:ahLst/>
              <a:cxnLst/>
              <a:rect l="l" t="t" r="r" b="b"/>
              <a:pathLst>
                <a:path w="486" h="457" extrusionOk="0">
                  <a:moveTo>
                    <a:pt x="294" y="1"/>
                  </a:moveTo>
                  <a:cubicBezTo>
                    <a:pt x="277" y="1"/>
                    <a:pt x="258" y="3"/>
                    <a:pt x="238" y="10"/>
                  </a:cubicBezTo>
                  <a:cubicBezTo>
                    <a:pt x="60" y="10"/>
                    <a:pt x="0" y="203"/>
                    <a:pt x="119" y="322"/>
                  </a:cubicBezTo>
                  <a:lnTo>
                    <a:pt x="119" y="382"/>
                  </a:lnTo>
                  <a:lnTo>
                    <a:pt x="179" y="382"/>
                  </a:lnTo>
                  <a:cubicBezTo>
                    <a:pt x="179" y="382"/>
                    <a:pt x="179" y="456"/>
                    <a:pt x="238" y="456"/>
                  </a:cubicBezTo>
                  <a:lnTo>
                    <a:pt x="372" y="456"/>
                  </a:lnTo>
                  <a:cubicBezTo>
                    <a:pt x="432" y="382"/>
                    <a:pt x="432" y="382"/>
                    <a:pt x="432" y="322"/>
                  </a:cubicBezTo>
                  <a:cubicBezTo>
                    <a:pt x="486" y="215"/>
                    <a:pt x="443" y="1"/>
                    <a:pt x="294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7301215" y="3442908"/>
              <a:ext cx="9546" cy="17001"/>
            </a:xfrm>
            <a:custGeom>
              <a:avLst/>
              <a:gdLst/>
              <a:ahLst/>
              <a:cxnLst/>
              <a:rect l="l" t="t" r="r" b="b"/>
              <a:pathLst>
                <a:path w="306" h="545" extrusionOk="0">
                  <a:moveTo>
                    <a:pt x="155" y="1"/>
                  </a:moveTo>
                  <a:cubicBezTo>
                    <a:pt x="78" y="1"/>
                    <a:pt x="0" y="49"/>
                    <a:pt x="30" y="146"/>
                  </a:cubicBezTo>
                  <a:cubicBezTo>
                    <a:pt x="30" y="325"/>
                    <a:pt x="90" y="384"/>
                    <a:pt x="209" y="518"/>
                  </a:cubicBezTo>
                  <a:cubicBezTo>
                    <a:pt x="209" y="538"/>
                    <a:pt x="215" y="545"/>
                    <a:pt x="224" y="545"/>
                  </a:cubicBezTo>
                  <a:cubicBezTo>
                    <a:pt x="242" y="545"/>
                    <a:pt x="268" y="518"/>
                    <a:pt x="268" y="518"/>
                  </a:cubicBezTo>
                  <a:cubicBezTo>
                    <a:pt x="209" y="384"/>
                    <a:pt x="268" y="265"/>
                    <a:pt x="268" y="146"/>
                  </a:cubicBezTo>
                  <a:cubicBezTo>
                    <a:pt x="306" y="49"/>
                    <a:pt x="231" y="1"/>
                    <a:pt x="155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7080573" y="3354657"/>
              <a:ext cx="12478" cy="17064"/>
            </a:xfrm>
            <a:custGeom>
              <a:avLst/>
              <a:gdLst/>
              <a:ahLst/>
              <a:cxnLst/>
              <a:rect l="l" t="t" r="r" b="b"/>
              <a:pathLst>
                <a:path w="400" h="547" extrusionOk="0">
                  <a:moveTo>
                    <a:pt x="211" y="1"/>
                  </a:moveTo>
                  <a:cubicBezTo>
                    <a:pt x="99" y="1"/>
                    <a:pt x="1" y="106"/>
                    <a:pt x="86" y="234"/>
                  </a:cubicBezTo>
                  <a:cubicBezTo>
                    <a:pt x="146" y="293"/>
                    <a:pt x="265" y="427"/>
                    <a:pt x="340" y="547"/>
                  </a:cubicBezTo>
                  <a:lnTo>
                    <a:pt x="399" y="547"/>
                  </a:lnTo>
                  <a:cubicBezTo>
                    <a:pt x="399" y="368"/>
                    <a:pt x="399" y="234"/>
                    <a:pt x="340" y="55"/>
                  </a:cubicBezTo>
                  <a:cubicBezTo>
                    <a:pt x="302" y="17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7058393" y="3336471"/>
              <a:ext cx="18842" cy="16409"/>
            </a:xfrm>
            <a:custGeom>
              <a:avLst/>
              <a:gdLst/>
              <a:ahLst/>
              <a:cxnLst/>
              <a:rect l="l" t="t" r="r" b="b"/>
              <a:pathLst>
                <a:path w="604" h="526" extrusionOk="0">
                  <a:moveTo>
                    <a:pt x="289" y="1"/>
                  </a:moveTo>
                  <a:cubicBezTo>
                    <a:pt x="128" y="1"/>
                    <a:pt x="1" y="157"/>
                    <a:pt x="52" y="325"/>
                  </a:cubicBezTo>
                  <a:cubicBezTo>
                    <a:pt x="52" y="420"/>
                    <a:pt x="167" y="525"/>
                    <a:pt x="281" y="525"/>
                  </a:cubicBezTo>
                  <a:cubicBezTo>
                    <a:pt x="310" y="525"/>
                    <a:pt x="338" y="519"/>
                    <a:pt x="365" y="504"/>
                  </a:cubicBezTo>
                  <a:lnTo>
                    <a:pt x="425" y="444"/>
                  </a:lnTo>
                  <a:cubicBezTo>
                    <a:pt x="604" y="385"/>
                    <a:pt x="604" y="131"/>
                    <a:pt x="425" y="72"/>
                  </a:cubicBezTo>
                  <a:lnTo>
                    <a:pt x="365" y="12"/>
                  </a:lnTo>
                  <a:cubicBezTo>
                    <a:pt x="339" y="4"/>
                    <a:pt x="314" y="1"/>
                    <a:pt x="289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063727" y="3361926"/>
              <a:ext cx="11667" cy="7924"/>
            </a:xfrm>
            <a:custGeom>
              <a:avLst/>
              <a:gdLst/>
              <a:ahLst/>
              <a:cxnLst/>
              <a:rect l="l" t="t" r="r" b="b"/>
              <a:pathLst>
                <a:path w="374" h="254" extrusionOk="0">
                  <a:moveTo>
                    <a:pt x="135" y="1"/>
                  </a:moveTo>
                  <a:cubicBezTo>
                    <a:pt x="60" y="60"/>
                    <a:pt x="1" y="194"/>
                    <a:pt x="135" y="254"/>
                  </a:cubicBezTo>
                  <a:lnTo>
                    <a:pt x="254" y="254"/>
                  </a:lnTo>
                  <a:cubicBezTo>
                    <a:pt x="373" y="254"/>
                    <a:pt x="313" y="194"/>
                    <a:pt x="313" y="135"/>
                  </a:cubicBezTo>
                  <a:cubicBezTo>
                    <a:pt x="313" y="60"/>
                    <a:pt x="254" y="1"/>
                    <a:pt x="135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7738694" y="4404244"/>
              <a:ext cx="49569" cy="64293"/>
            </a:xfrm>
            <a:custGeom>
              <a:avLst/>
              <a:gdLst/>
              <a:ahLst/>
              <a:cxnLst/>
              <a:rect l="l" t="t" r="r" b="b"/>
              <a:pathLst>
                <a:path w="1589" h="2061" extrusionOk="0">
                  <a:moveTo>
                    <a:pt x="424" y="1"/>
                  </a:moveTo>
                  <a:cubicBezTo>
                    <a:pt x="181" y="1"/>
                    <a:pt x="0" y="295"/>
                    <a:pt x="159" y="539"/>
                  </a:cubicBezTo>
                  <a:cubicBezTo>
                    <a:pt x="337" y="852"/>
                    <a:pt x="650" y="1046"/>
                    <a:pt x="844" y="1358"/>
                  </a:cubicBezTo>
                  <a:cubicBezTo>
                    <a:pt x="1023" y="1537"/>
                    <a:pt x="1216" y="1850"/>
                    <a:pt x="1395" y="2029"/>
                  </a:cubicBezTo>
                  <a:cubicBezTo>
                    <a:pt x="1413" y="2051"/>
                    <a:pt x="1438" y="2060"/>
                    <a:pt x="1463" y="2060"/>
                  </a:cubicBezTo>
                  <a:cubicBezTo>
                    <a:pt x="1523" y="2060"/>
                    <a:pt x="1589" y="2011"/>
                    <a:pt x="1589" y="1969"/>
                  </a:cubicBezTo>
                  <a:cubicBezTo>
                    <a:pt x="1589" y="1656"/>
                    <a:pt x="1395" y="1284"/>
                    <a:pt x="1276" y="986"/>
                  </a:cubicBezTo>
                  <a:cubicBezTo>
                    <a:pt x="1082" y="673"/>
                    <a:pt x="904" y="301"/>
                    <a:pt x="591" y="47"/>
                  </a:cubicBezTo>
                  <a:cubicBezTo>
                    <a:pt x="534" y="15"/>
                    <a:pt x="478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7722254" y="4394106"/>
              <a:ext cx="11636" cy="11636"/>
            </a:xfrm>
            <a:custGeom>
              <a:avLst/>
              <a:gdLst/>
              <a:ahLst/>
              <a:cxnLst/>
              <a:rect l="l" t="t" r="r" b="b"/>
              <a:pathLst>
                <a:path w="373" h="373" extrusionOk="0">
                  <a:moveTo>
                    <a:pt x="179" y="0"/>
                  </a:moveTo>
                  <a:cubicBezTo>
                    <a:pt x="120" y="0"/>
                    <a:pt x="0" y="60"/>
                    <a:pt x="0" y="194"/>
                  </a:cubicBezTo>
                  <a:cubicBezTo>
                    <a:pt x="0" y="313"/>
                    <a:pt x="60" y="372"/>
                    <a:pt x="120" y="372"/>
                  </a:cubicBezTo>
                  <a:cubicBezTo>
                    <a:pt x="254" y="372"/>
                    <a:pt x="373" y="372"/>
                    <a:pt x="373" y="253"/>
                  </a:cubicBezTo>
                  <a:cubicBezTo>
                    <a:pt x="373" y="119"/>
                    <a:pt x="313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957321" y="4382470"/>
              <a:ext cx="36717" cy="25143"/>
            </a:xfrm>
            <a:custGeom>
              <a:avLst/>
              <a:gdLst/>
              <a:ahLst/>
              <a:cxnLst/>
              <a:rect l="l" t="t" r="r" b="b"/>
              <a:pathLst>
                <a:path w="1177" h="806" extrusionOk="0">
                  <a:moveTo>
                    <a:pt x="432" y="1"/>
                  </a:moveTo>
                  <a:cubicBezTo>
                    <a:pt x="119" y="1"/>
                    <a:pt x="0" y="373"/>
                    <a:pt x="313" y="567"/>
                  </a:cubicBezTo>
                  <a:cubicBezTo>
                    <a:pt x="432" y="626"/>
                    <a:pt x="626" y="626"/>
                    <a:pt x="805" y="745"/>
                  </a:cubicBezTo>
                  <a:cubicBezTo>
                    <a:pt x="864" y="745"/>
                    <a:pt x="939" y="805"/>
                    <a:pt x="1058" y="805"/>
                  </a:cubicBezTo>
                  <a:lnTo>
                    <a:pt x="1177" y="805"/>
                  </a:lnTo>
                  <a:cubicBezTo>
                    <a:pt x="1117" y="805"/>
                    <a:pt x="1117" y="686"/>
                    <a:pt x="1117" y="686"/>
                  </a:cubicBezTo>
                  <a:cubicBezTo>
                    <a:pt x="1117" y="567"/>
                    <a:pt x="1058" y="492"/>
                    <a:pt x="998" y="433"/>
                  </a:cubicBezTo>
                  <a:cubicBezTo>
                    <a:pt x="864" y="254"/>
                    <a:pt x="685" y="60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941973" y="4376231"/>
              <a:ext cx="13507" cy="10918"/>
            </a:xfrm>
            <a:custGeom>
              <a:avLst/>
              <a:gdLst/>
              <a:ahLst/>
              <a:cxnLst/>
              <a:rect l="l" t="t" r="r" b="b"/>
              <a:pathLst>
                <a:path w="433" h="350" extrusionOk="0">
                  <a:moveTo>
                    <a:pt x="168" y="0"/>
                  </a:moveTo>
                  <a:cubicBezTo>
                    <a:pt x="77" y="0"/>
                    <a:pt x="0" y="105"/>
                    <a:pt x="0" y="201"/>
                  </a:cubicBezTo>
                  <a:cubicBezTo>
                    <a:pt x="44" y="287"/>
                    <a:pt x="118" y="350"/>
                    <a:pt x="178" y="350"/>
                  </a:cubicBezTo>
                  <a:cubicBezTo>
                    <a:pt x="201" y="350"/>
                    <a:pt x="222" y="340"/>
                    <a:pt x="239" y="320"/>
                  </a:cubicBezTo>
                  <a:lnTo>
                    <a:pt x="313" y="320"/>
                  </a:lnTo>
                  <a:cubicBezTo>
                    <a:pt x="432" y="260"/>
                    <a:pt x="432" y="81"/>
                    <a:pt x="313" y="22"/>
                  </a:cubicBezTo>
                  <a:lnTo>
                    <a:pt x="239" y="22"/>
                  </a:lnTo>
                  <a:cubicBezTo>
                    <a:pt x="215" y="7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2"/>
          <p:cNvSpPr/>
          <p:nvPr/>
        </p:nvSpPr>
        <p:spPr>
          <a:xfrm>
            <a:off x="1024852" y="3874179"/>
            <a:ext cx="183115" cy="71998"/>
          </a:xfrm>
          <a:custGeom>
            <a:avLst/>
            <a:gdLst/>
            <a:ahLst/>
            <a:cxnLst/>
            <a:rect l="l" t="t" r="r" b="b"/>
            <a:pathLst>
              <a:path w="5870" h="2308" extrusionOk="0">
                <a:moveTo>
                  <a:pt x="1860" y="1"/>
                </a:moveTo>
                <a:cubicBezTo>
                  <a:pt x="913" y="1"/>
                  <a:pt x="0" y="276"/>
                  <a:pt x="223" y="1338"/>
                </a:cubicBezTo>
                <a:cubicBezTo>
                  <a:pt x="355" y="2013"/>
                  <a:pt x="1087" y="2308"/>
                  <a:pt x="2012" y="2308"/>
                </a:cubicBezTo>
                <a:cubicBezTo>
                  <a:pt x="3290" y="2308"/>
                  <a:pt x="4936" y="1745"/>
                  <a:pt x="5869" y="846"/>
                </a:cubicBezTo>
                <a:cubicBezTo>
                  <a:pt x="5869" y="846"/>
                  <a:pt x="4007" y="339"/>
                  <a:pt x="2949" y="101"/>
                </a:cubicBezTo>
                <a:cubicBezTo>
                  <a:pt x="2629" y="45"/>
                  <a:pt x="2242" y="1"/>
                  <a:pt x="1860" y="1"/>
                </a:cubicBezTo>
                <a:close/>
              </a:path>
            </a:pathLst>
          </a:custGeom>
          <a:solidFill>
            <a:srgbClr val="FCDD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"/>
          <p:cNvSpPr/>
          <p:nvPr/>
        </p:nvSpPr>
        <p:spPr>
          <a:xfrm>
            <a:off x="1074546" y="3886626"/>
            <a:ext cx="158502" cy="33004"/>
          </a:xfrm>
          <a:custGeom>
            <a:avLst/>
            <a:gdLst/>
            <a:ahLst/>
            <a:cxnLst/>
            <a:rect l="l" t="t" r="r" b="b"/>
            <a:pathLst>
              <a:path w="5081" h="1058" extrusionOk="0">
                <a:moveTo>
                  <a:pt x="4962" y="0"/>
                </a:moveTo>
                <a:cubicBezTo>
                  <a:pt x="4962" y="0"/>
                  <a:pt x="4902" y="74"/>
                  <a:pt x="4783" y="74"/>
                </a:cubicBezTo>
                <a:cubicBezTo>
                  <a:pt x="4708" y="134"/>
                  <a:pt x="4649" y="134"/>
                  <a:pt x="4530" y="194"/>
                </a:cubicBezTo>
                <a:cubicBezTo>
                  <a:pt x="4470" y="253"/>
                  <a:pt x="4336" y="253"/>
                  <a:pt x="4217" y="313"/>
                </a:cubicBezTo>
                <a:cubicBezTo>
                  <a:pt x="4157" y="313"/>
                  <a:pt x="4038" y="372"/>
                  <a:pt x="3904" y="447"/>
                </a:cubicBezTo>
                <a:lnTo>
                  <a:pt x="3725" y="447"/>
                </a:lnTo>
                <a:cubicBezTo>
                  <a:pt x="3591" y="507"/>
                  <a:pt x="3531" y="507"/>
                  <a:pt x="3472" y="507"/>
                </a:cubicBezTo>
                <a:cubicBezTo>
                  <a:pt x="3412" y="507"/>
                  <a:pt x="3353" y="566"/>
                  <a:pt x="3293" y="566"/>
                </a:cubicBezTo>
                <a:lnTo>
                  <a:pt x="3040" y="566"/>
                </a:lnTo>
                <a:cubicBezTo>
                  <a:pt x="2921" y="626"/>
                  <a:pt x="2727" y="626"/>
                  <a:pt x="2608" y="626"/>
                </a:cubicBezTo>
                <a:cubicBezTo>
                  <a:pt x="2414" y="685"/>
                  <a:pt x="2295" y="685"/>
                  <a:pt x="2101" y="685"/>
                </a:cubicBezTo>
                <a:lnTo>
                  <a:pt x="1237" y="685"/>
                </a:lnTo>
                <a:cubicBezTo>
                  <a:pt x="1118" y="685"/>
                  <a:pt x="984" y="685"/>
                  <a:pt x="865" y="626"/>
                </a:cubicBezTo>
                <a:lnTo>
                  <a:pt x="314" y="626"/>
                </a:lnTo>
                <a:cubicBezTo>
                  <a:pt x="239" y="566"/>
                  <a:pt x="180" y="566"/>
                  <a:pt x="180" y="566"/>
                </a:cubicBezTo>
                <a:lnTo>
                  <a:pt x="120" y="566"/>
                </a:lnTo>
                <a:cubicBezTo>
                  <a:pt x="60" y="566"/>
                  <a:pt x="1" y="566"/>
                  <a:pt x="1" y="626"/>
                </a:cubicBezTo>
                <a:cubicBezTo>
                  <a:pt x="1" y="685"/>
                  <a:pt x="1" y="745"/>
                  <a:pt x="60" y="745"/>
                </a:cubicBezTo>
                <a:lnTo>
                  <a:pt x="120" y="745"/>
                </a:lnTo>
                <a:cubicBezTo>
                  <a:pt x="180" y="819"/>
                  <a:pt x="180" y="819"/>
                  <a:pt x="314" y="819"/>
                </a:cubicBezTo>
                <a:cubicBezTo>
                  <a:pt x="433" y="879"/>
                  <a:pt x="612" y="939"/>
                  <a:pt x="865" y="939"/>
                </a:cubicBezTo>
                <a:cubicBezTo>
                  <a:pt x="1118" y="998"/>
                  <a:pt x="1356" y="998"/>
                  <a:pt x="1669" y="1058"/>
                </a:cubicBezTo>
                <a:lnTo>
                  <a:pt x="2176" y="1058"/>
                </a:lnTo>
                <a:cubicBezTo>
                  <a:pt x="2295" y="1058"/>
                  <a:pt x="2474" y="1058"/>
                  <a:pt x="2608" y="998"/>
                </a:cubicBezTo>
                <a:cubicBezTo>
                  <a:pt x="2787" y="998"/>
                  <a:pt x="2980" y="998"/>
                  <a:pt x="3099" y="939"/>
                </a:cubicBezTo>
                <a:cubicBezTo>
                  <a:pt x="3293" y="939"/>
                  <a:pt x="3412" y="879"/>
                  <a:pt x="3531" y="879"/>
                </a:cubicBezTo>
                <a:cubicBezTo>
                  <a:pt x="3666" y="819"/>
                  <a:pt x="3725" y="819"/>
                  <a:pt x="3785" y="819"/>
                </a:cubicBezTo>
                <a:cubicBezTo>
                  <a:pt x="3844" y="745"/>
                  <a:pt x="3904" y="745"/>
                  <a:pt x="3964" y="685"/>
                </a:cubicBezTo>
                <a:cubicBezTo>
                  <a:pt x="4098" y="685"/>
                  <a:pt x="4217" y="626"/>
                  <a:pt x="4336" y="566"/>
                </a:cubicBezTo>
                <a:cubicBezTo>
                  <a:pt x="4470" y="507"/>
                  <a:pt x="4589" y="507"/>
                  <a:pt x="4649" y="447"/>
                </a:cubicBezTo>
                <a:cubicBezTo>
                  <a:pt x="4708" y="372"/>
                  <a:pt x="4842" y="313"/>
                  <a:pt x="4902" y="313"/>
                </a:cubicBezTo>
                <a:cubicBezTo>
                  <a:pt x="4962" y="194"/>
                  <a:pt x="5081" y="194"/>
                  <a:pt x="5081" y="194"/>
                </a:cubicBezTo>
                <a:lnTo>
                  <a:pt x="5081" y="74"/>
                </a:lnTo>
                <a:cubicBezTo>
                  <a:pt x="5081" y="0"/>
                  <a:pt x="5021" y="0"/>
                  <a:pt x="4962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"/>
          <p:cNvSpPr/>
          <p:nvPr/>
        </p:nvSpPr>
        <p:spPr>
          <a:xfrm>
            <a:off x="1041573" y="3718922"/>
            <a:ext cx="160810" cy="137071"/>
          </a:xfrm>
          <a:custGeom>
            <a:avLst/>
            <a:gdLst/>
            <a:ahLst/>
            <a:cxnLst/>
            <a:rect l="l" t="t" r="r" b="b"/>
            <a:pathLst>
              <a:path w="5155" h="4394" extrusionOk="0">
                <a:moveTo>
                  <a:pt x="1085" y="0"/>
                </a:moveTo>
                <a:cubicBezTo>
                  <a:pt x="864" y="0"/>
                  <a:pt x="644" y="104"/>
                  <a:pt x="432" y="356"/>
                </a:cubicBezTo>
                <a:cubicBezTo>
                  <a:pt x="0" y="847"/>
                  <a:pt x="432" y="2218"/>
                  <a:pt x="1743" y="3335"/>
                </a:cubicBezTo>
                <a:cubicBezTo>
                  <a:pt x="2968" y="4345"/>
                  <a:pt x="4765" y="4393"/>
                  <a:pt x="5100" y="4393"/>
                </a:cubicBezTo>
                <a:cubicBezTo>
                  <a:pt x="5135" y="4393"/>
                  <a:pt x="5155" y="4393"/>
                  <a:pt x="5155" y="4393"/>
                </a:cubicBezTo>
                <a:cubicBezTo>
                  <a:pt x="5155" y="4393"/>
                  <a:pt x="3531" y="2650"/>
                  <a:pt x="2980" y="1845"/>
                </a:cubicBezTo>
                <a:cubicBezTo>
                  <a:pt x="2599" y="1222"/>
                  <a:pt x="1843" y="0"/>
                  <a:pt x="1085" y="0"/>
                </a:cubicBezTo>
                <a:close/>
              </a:path>
            </a:pathLst>
          </a:custGeom>
          <a:solidFill>
            <a:srgbClr val="F3A8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"/>
          <p:cNvSpPr/>
          <p:nvPr/>
        </p:nvSpPr>
        <p:spPr>
          <a:xfrm>
            <a:off x="1088022" y="3748494"/>
            <a:ext cx="141313" cy="122815"/>
          </a:xfrm>
          <a:custGeom>
            <a:avLst/>
            <a:gdLst/>
            <a:ahLst/>
            <a:cxnLst/>
            <a:rect l="l" t="t" r="r" b="b"/>
            <a:pathLst>
              <a:path w="4530" h="3937" extrusionOk="0">
                <a:moveTo>
                  <a:pt x="105" y="0"/>
                </a:moveTo>
                <a:cubicBezTo>
                  <a:pt x="93" y="0"/>
                  <a:pt x="80" y="8"/>
                  <a:pt x="60" y="33"/>
                </a:cubicBezTo>
                <a:cubicBezTo>
                  <a:pt x="1" y="33"/>
                  <a:pt x="1" y="93"/>
                  <a:pt x="1" y="152"/>
                </a:cubicBezTo>
                <a:cubicBezTo>
                  <a:pt x="1" y="152"/>
                  <a:pt x="180" y="465"/>
                  <a:pt x="492" y="897"/>
                </a:cubicBezTo>
                <a:cubicBezTo>
                  <a:pt x="686" y="1151"/>
                  <a:pt x="865" y="1389"/>
                  <a:pt x="1118" y="1642"/>
                </a:cubicBezTo>
                <a:cubicBezTo>
                  <a:pt x="1178" y="1761"/>
                  <a:pt x="1297" y="1955"/>
                  <a:pt x="1431" y="2074"/>
                </a:cubicBezTo>
                <a:cubicBezTo>
                  <a:pt x="1610" y="2193"/>
                  <a:pt x="1744" y="2327"/>
                  <a:pt x="1863" y="2447"/>
                </a:cubicBezTo>
                <a:cubicBezTo>
                  <a:pt x="1982" y="2566"/>
                  <a:pt x="2116" y="2700"/>
                  <a:pt x="2295" y="2819"/>
                </a:cubicBezTo>
                <a:cubicBezTo>
                  <a:pt x="2414" y="2879"/>
                  <a:pt x="2548" y="3013"/>
                  <a:pt x="2727" y="3132"/>
                </a:cubicBezTo>
                <a:cubicBezTo>
                  <a:pt x="2861" y="3192"/>
                  <a:pt x="2980" y="3311"/>
                  <a:pt x="3099" y="3385"/>
                </a:cubicBezTo>
                <a:cubicBezTo>
                  <a:pt x="3293" y="3445"/>
                  <a:pt x="3412" y="3564"/>
                  <a:pt x="3532" y="3564"/>
                </a:cubicBezTo>
                <a:cubicBezTo>
                  <a:pt x="3666" y="3624"/>
                  <a:pt x="3785" y="3683"/>
                  <a:pt x="3844" y="3758"/>
                </a:cubicBezTo>
                <a:cubicBezTo>
                  <a:pt x="3978" y="3817"/>
                  <a:pt x="4098" y="3817"/>
                  <a:pt x="4157" y="3877"/>
                </a:cubicBezTo>
                <a:cubicBezTo>
                  <a:pt x="4276" y="3877"/>
                  <a:pt x="4410" y="3936"/>
                  <a:pt x="4410" y="3936"/>
                </a:cubicBezTo>
                <a:cubicBezTo>
                  <a:pt x="4410" y="3936"/>
                  <a:pt x="4470" y="3936"/>
                  <a:pt x="4530" y="3877"/>
                </a:cubicBezTo>
                <a:cubicBezTo>
                  <a:pt x="4530" y="3817"/>
                  <a:pt x="4530" y="3758"/>
                  <a:pt x="4470" y="3758"/>
                </a:cubicBezTo>
                <a:cubicBezTo>
                  <a:pt x="4470" y="3758"/>
                  <a:pt x="4410" y="3683"/>
                  <a:pt x="4217" y="3624"/>
                </a:cubicBezTo>
                <a:cubicBezTo>
                  <a:pt x="4157" y="3624"/>
                  <a:pt x="4098" y="3564"/>
                  <a:pt x="3978" y="3504"/>
                </a:cubicBezTo>
                <a:cubicBezTo>
                  <a:pt x="3904" y="3445"/>
                  <a:pt x="3785" y="3385"/>
                  <a:pt x="3666" y="3311"/>
                </a:cubicBezTo>
                <a:cubicBezTo>
                  <a:pt x="3532" y="3251"/>
                  <a:pt x="3412" y="3192"/>
                  <a:pt x="3293" y="3132"/>
                </a:cubicBezTo>
                <a:cubicBezTo>
                  <a:pt x="3159" y="3013"/>
                  <a:pt x="3040" y="2938"/>
                  <a:pt x="2921" y="2819"/>
                </a:cubicBezTo>
                <a:cubicBezTo>
                  <a:pt x="2787" y="2759"/>
                  <a:pt x="2667" y="2640"/>
                  <a:pt x="2489" y="2506"/>
                </a:cubicBezTo>
                <a:cubicBezTo>
                  <a:pt x="2355" y="2387"/>
                  <a:pt x="2235" y="2268"/>
                  <a:pt x="2116" y="2134"/>
                </a:cubicBezTo>
                <a:cubicBezTo>
                  <a:pt x="1982" y="2015"/>
                  <a:pt x="1863" y="1895"/>
                  <a:pt x="1744" y="1761"/>
                </a:cubicBezTo>
                <a:cubicBezTo>
                  <a:pt x="1610" y="1642"/>
                  <a:pt x="1491" y="1583"/>
                  <a:pt x="1371" y="1449"/>
                </a:cubicBezTo>
                <a:cubicBezTo>
                  <a:pt x="1118" y="1210"/>
                  <a:pt x="924" y="957"/>
                  <a:pt x="746" y="704"/>
                </a:cubicBezTo>
                <a:cubicBezTo>
                  <a:pt x="552" y="525"/>
                  <a:pt x="433" y="331"/>
                  <a:pt x="314" y="212"/>
                </a:cubicBezTo>
                <a:cubicBezTo>
                  <a:pt x="254" y="93"/>
                  <a:pt x="180" y="33"/>
                  <a:pt x="180" y="33"/>
                </a:cubicBezTo>
                <a:cubicBezTo>
                  <a:pt x="140" y="33"/>
                  <a:pt x="127" y="0"/>
                  <a:pt x="105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"/>
          <p:cNvSpPr/>
          <p:nvPr/>
        </p:nvSpPr>
        <p:spPr>
          <a:xfrm>
            <a:off x="7912004" y="2194796"/>
            <a:ext cx="124406" cy="96829"/>
          </a:xfrm>
          <a:custGeom>
            <a:avLst/>
            <a:gdLst/>
            <a:ahLst/>
            <a:cxnLst/>
            <a:rect l="l" t="t" r="r" b="b"/>
            <a:pathLst>
              <a:path w="3988" h="3104" extrusionOk="0">
                <a:moveTo>
                  <a:pt x="3165" y="0"/>
                </a:moveTo>
                <a:cubicBezTo>
                  <a:pt x="2616" y="0"/>
                  <a:pt x="2112" y="1000"/>
                  <a:pt x="2007" y="1661"/>
                </a:cubicBezTo>
                <a:cubicBezTo>
                  <a:pt x="2007" y="1661"/>
                  <a:pt x="1486" y="393"/>
                  <a:pt x="987" y="393"/>
                </a:cubicBezTo>
                <a:cubicBezTo>
                  <a:pt x="914" y="393"/>
                  <a:pt x="841" y="421"/>
                  <a:pt x="770" y="484"/>
                </a:cubicBezTo>
                <a:cubicBezTo>
                  <a:pt x="1" y="1139"/>
                  <a:pt x="1044" y="3103"/>
                  <a:pt x="1997" y="3103"/>
                </a:cubicBezTo>
                <a:cubicBezTo>
                  <a:pt x="2040" y="3103"/>
                  <a:pt x="2083" y="3099"/>
                  <a:pt x="2126" y="3091"/>
                </a:cubicBezTo>
                <a:cubicBezTo>
                  <a:pt x="3184" y="2838"/>
                  <a:pt x="3988" y="424"/>
                  <a:pt x="3377" y="52"/>
                </a:cubicBezTo>
                <a:cubicBezTo>
                  <a:pt x="3306" y="16"/>
                  <a:pt x="3235" y="0"/>
                  <a:pt x="31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"/>
          <p:cNvSpPr/>
          <p:nvPr/>
        </p:nvSpPr>
        <p:spPr>
          <a:xfrm>
            <a:off x="7920489" y="2339354"/>
            <a:ext cx="120132" cy="97391"/>
          </a:xfrm>
          <a:custGeom>
            <a:avLst/>
            <a:gdLst/>
            <a:ahLst/>
            <a:cxnLst/>
            <a:rect l="l" t="t" r="r" b="b"/>
            <a:pathLst>
              <a:path w="3851" h="3122" extrusionOk="0">
                <a:moveTo>
                  <a:pt x="2951" y="1"/>
                </a:moveTo>
                <a:cubicBezTo>
                  <a:pt x="2454" y="1"/>
                  <a:pt x="2159" y="1101"/>
                  <a:pt x="2107" y="1809"/>
                </a:cubicBezTo>
                <a:cubicBezTo>
                  <a:pt x="2107" y="1809"/>
                  <a:pt x="1494" y="480"/>
                  <a:pt x="882" y="480"/>
                </a:cubicBezTo>
                <a:cubicBezTo>
                  <a:pt x="793" y="480"/>
                  <a:pt x="704" y="508"/>
                  <a:pt x="617" y="572"/>
                </a:cubicBezTo>
                <a:cubicBezTo>
                  <a:pt x="0" y="1057"/>
                  <a:pt x="1325" y="3121"/>
                  <a:pt x="2190" y="3121"/>
                </a:cubicBezTo>
                <a:cubicBezTo>
                  <a:pt x="2202" y="3121"/>
                  <a:pt x="2214" y="3121"/>
                  <a:pt x="2226" y="3120"/>
                </a:cubicBezTo>
                <a:cubicBezTo>
                  <a:pt x="3105" y="3120"/>
                  <a:pt x="3850" y="513"/>
                  <a:pt x="3165" y="66"/>
                </a:cubicBezTo>
                <a:cubicBezTo>
                  <a:pt x="3090" y="21"/>
                  <a:pt x="3018" y="1"/>
                  <a:pt x="29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"/>
          <p:cNvSpPr/>
          <p:nvPr/>
        </p:nvSpPr>
        <p:spPr>
          <a:xfrm>
            <a:off x="7920707" y="2483755"/>
            <a:ext cx="113862" cy="86504"/>
          </a:xfrm>
          <a:custGeom>
            <a:avLst/>
            <a:gdLst/>
            <a:ahLst/>
            <a:cxnLst/>
            <a:rect l="l" t="t" r="r" b="b"/>
            <a:pathLst>
              <a:path w="3650" h="2773" extrusionOk="0">
                <a:moveTo>
                  <a:pt x="2999" y="0"/>
                </a:moveTo>
                <a:cubicBezTo>
                  <a:pt x="2612" y="0"/>
                  <a:pt x="2183" y="779"/>
                  <a:pt x="2040" y="1530"/>
                </a:cubicBezTo>
                <a:cubicBezTo>
                  <a:pt x="2040" y="1530"/>
                  <a:pt x="1288" y="333"/>
                  <a:pt x="758" y="333"/>
                </a:cubicBezTo>
                <a:cubicBezTo>
                  <a:pt x="659" y="333"/>
                  <a:pt x="568" y="374"/>
                  <a:pt x="491" y="472"/>
                </a:cubicBezTo>
                <a:cubicBezTo>
                  <a:pt x="1" y="1078"/>
                  <a:pt x="1506" y="2772"/>
                  <a:pt x="2157" y="2772"/>
                </a:cubicBezTo>
                <a:cubicBezTo>
                  <a:pt x="2179" y="2772"/>
                  <a:pt x="2200" y="2770"/>
                  <a:pt x="2219" y="2766"/>
                </a:cubicBezTo>
                <a:cubicBezTo>
                  <a:pt x="2845" y="2707"/>
                  <a:pt x="3649" y="651"/>
                  <a:pt x="3277" y="159"/>
                </a:cubicBezTo>
                <a:cubicBezTo>
                  <a:pt x="3190" y="49"/>
                  <a:pt x="3096" y="0"/>
                  <a:pt x="29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"/>
          <p:cNvSpPr/>
          <p:nvPr/>
        </p:nvSpPr>
        <p:spPr>
          <a:xfrm>
            <a:off x="8143283" y="1620652"/>
            <a:ext cx="73464" cy="149611"/>
          </a:xfrm>
          <a:custGeom>
            <a:avLst/>
            <a:gdLst/>
            <a:ahLst/>
            <a:cxnLst/>
            <a:rect l="l" t="t" r="r" b="b"/>
            <a:pathLst>
              <a:path w="2355" h="4796" extrusionOk="0">
                <a:moveTo>
                  <a:pt x="1414" y="0"/>
                </a:moveTo>
                <a:cubicBezTo>
                  <a:pt x="1242" y="0"/>
                  <a:pt x="1084" y="90"/>
                  <a:pt x="984" y="267"/>
                </a:cubicBezTo>
                <a:cubicBezTo>
                  <a:pt x="0" y="2248"/>
                  <a:pt x="2041" y="4796"/>
                  <a:pt x="2041" y="4796"/>
                </a:cubicBezTo>
                <a:cubicBezTo>
                  <a:pt x="2235" y="3991"/>
                  <a:pt x="2354" y="2382"/>
                  <a:pt x="2295" y="1206"/>
                </a:cubicBezTo>
                <a:cubicBezTo>
                  <a:pt x="2204" y="397"/>
                  <a:pt x="1777" y="0"/>
                  <a:pt x="141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"/>
          <p:cNvSpPr/>
          <p:nvPr/>
        </p:nvSpPr>
        <p:spPr>
          <a:xfrm>
            <a:off x="8219898" y="1650880"/>
            <a:ext cx="114891" cy="167736"/>
          </a:xfrm>
          <a:custGeom>
            <a:avLst/>
            <a:gdLst/>
            <a:ahLst/>
            <a:cxnLst/>
            <a:rect l="l" t="t" r="r" b="b"/>
            <a:pathLst>
              <a:path w="3683" h="5377" extrusionOk="0">
                <a:moveTo>
                  <a:pt x="2485" y="1"/>
                </a:moveTo>
                <a:cubicBezTo>
                  <a:pt x="1818" y="1"/>
                  <a:pt x="1" y="2059"/>
                  <a:pt x="524" y="5376"/>
                </a:cubicBezTo>
                <a:cubicBezTo>
                  <a:pt x="524" y="5376"/>
                  <a:pt x="703" y="4140"/>
                  <a:pt x="1328" y="3454"/>
                </a:cubicBezTo>
                <a:cubicBezTo>
                  <a:pt x="1880" y="2769"/>
                  <a:pt x="3682" y="907"/>
                  <a:pt x="2624" y="43"/>
                </a:cubicBezTo>
                <a:cubicBezTo>
                  <a:pt x="2587" y="15"/>
                  <a:pt x="2540" y="1"/>
                  <a:pt x="24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"/>
          <p:cNvSpPr/>
          <p:nvPr/>
        </p:nvSpPr>
        <p:spPr>
          <a:xfrm>
            <a:off x="2102755" y="4629504"/>
            <a:ext cx="29292" cy="64823"/>
          </a:xfrm>
          <a:custGeom>
            <a:avLst/>
            <a:gdLst/>
            <a:ahLst/>
            <a:cxnLst/>
            <a:rect l="l" t="t" r="r" b="b"/>
            <a:pathLst>
              <a:path w="939" h="2078" extrusionOk="0">
                <a:moveTo>
                  <a:pt x="307" y="1"/>
                </a:moveTo>
                <a:cubicBezTo>
                  <a:pt x="170" y="1"/>
                  <a:pt x="46" y="81"/>
                  <a:pt x="0" y="275"/>
                </a:cubicBezTo>
                <a:cubicBezTo>
                  <a:pt x="0" y="588"/>
                  <a:pt x="313" y="901"/>
                  <a:pt x="432" y="1214"/>
                </a:cubicBezTo>
                <a:cubicBezTo>
                  <a:pt x="566" y="1393"/>
                  <a:pt x="805" y="1825"/>
                  <a:pt x="745" y="2018"/>
                </a:cubicBezTo>
                <a:cubicBezTo>
                  <a:pt x="685" y="2078"/>
                  <a:pt x="745" y="2078"/>
                  <a:pt x="805" y="2078"/>
                </a:cubicBezTo>
                <a:cubicBezTo>
                  <a:pt x="939" y="1765"/>
                  <a:pt x="939" y="1452"/>
                  <a:pt x="879" y="1139"/>
                </a:cubicBezTo>
                <a:cubicBezTo>
                  <a:pt x="879" y="841"/>
                  <a:pt x="805" y="156"/>
                  <a:pt x="432" y="22"/>
                </a:cubicBezTo>
                <a:cubicBezTo>
                  <a:pt x="391" y="8"/>
                  <a:pt x="348" y="1"/>
                  <a:pt x="3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"/>
          <p:cNvSpPr/>
          <p:nvPr/>
        </p:nvSpPr>
        <p:spPr>
          <a:xfrm>
            <a:off x="2145492" y="4620270"/>
            <a:ext cx="25143" cy="68036"/>
          </a:xfrm>
          <a:custGeom>
            <a:avLst/>
            <a:gdLst/>
            <a:ahLst/>
            <a:cxnLst/>
            <a:rect l="l" t="t" r="r" b="b"/>
            <a:pathLst>
              <a:path w="806" h="2181" extrusionOk="0">
                <a:moveTo>
                  <a:pt x="361" y="1"/>
                </a:moveTo>
                <a:cubicBezTo>
                  <a:pt x="220" y="1"/>
                  <a:pt x="89" y="80"/>
                  <a:pt x="60" y="258"/>
                </a:cubicBezTo>
                <a:cubicBezTo>
                  <a:pt x="1" y="631"/>
                  <a:pt x="254" y="1137"/>
                  <a:pt x="314" y="1510"/>
                </a:cubicBezTo>
                <a:cubicBezTo>
                  <a:pt x="373" y="1689"/>
                  <a:pt x="433" y="1882"/>
                  <a:pt x="492" y="2061"/>
                </a:cubicBezTo>
                <a:cubicBezTo>
                  <a:pt x="552" y="2121"/>
                  <a:pt x="626" y="2121"/>
                  <a:pt x="686" y="2180"/>
                </a:cubicBezTo>
                <a:cubicBezTo>
                  <a:pt x="746" y="2180"/>
                  <a:pt x="805" y="2121"/>
                  <a:pt x="805" y="2061"/>
                </a:cubicBezTo>
                <a:lnTo>
                  <a:pt x="805" y="1569"/>
                </a:lnTo>
                <a:cubicBezTo>
                  <a:pt x="805" y="1316"/>
                  <a:pt x="746" y="1137"/>
                  <a:pt x="746" y="884"/>
                </a:cubicBezTo>
                <a:lnTo>
                  <a:pt x="746" y="258"/>
                </a:lnTo>
                <a:cubicBezTo>
                  <a:pt x="683" y="95"/>
                  <a:pt x="516" y="1"/>
                  <a:pt x="3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"/>
          <p:cNvSpPr/>
          <p:nvPr/>
        </p:nvSpPr>
        <p:spPr>
          <a:xfrm>
            <a:off x="2191973" y="4641514"/>
            <a:ext cx="55465" cy="82916"/>
          </a:xfrm>
          <a:custGeom>
            <a:avLst/>
            <a:gdLst/>
            <a:ahLst/>
            <a:cxnLst/>
            <a:rect l="l" t="t" r="r" b="b"/>
            <a:pathLst>
              <a:path w="1778" h="2658" extrusionOk="0">
                <a:moveTo>
                  <a:pt x="1199" y="1"/>
                </a:moveTo>
                <a:cubicBezTo>
                  <a:pt x="1085" y="1"/>
                  <a:pt x="965" y="43"/>
                  <a:pt x="865" y="143"/>
                </a:cubicBezTo>
                <a:cubicBezTo>
                  <a:pt x="492" y="516"/>
                  <a:pt x="313" y="1127"/>
                  <a:pt x="179" y="1633"/>
                </a:cubicBezTo>
                <a:cubicBezTo>
                  <a:pt x="120" y="1812"/>
                  <a:pt x="1" y="2065"/>
                  <a:pt x="1" y="2319"/>
                </a:cubicBezTo>
                <a:cubicBezTo>
                  <a:pt x="1" y="2378"/>
                  <a:pt x="1" y="2438"/>
                  <a:pt x="60" y="2497"/>
                </a:cubicBezTo>
                <a:lnTo>
                  <a:pt x="60" y="2557"/>
                </a:lnTo>
                <a:cubicBezTo>
                  <a:pt x="90" y="2624"/>
                  <a:pt x="153" y="2657"/>
                  <a:pt x="209" y="2657"/>
                </a:cubicBezTo>
                <a:cubicBezTo>
                  <a:pt x="265" y="2657"/>
                  <a:pt x="313" y="2624"/>
                  <a:pt x="313" y="2557"/>
                </a:cubicBezTo>
                <a:cubicBezTo>
                  <a:pt x="552" y="2438"/>
                  <a:pt x="626" y="2065"/>
                  <a:pt x="745" y="1872"/>
                </a:cubicBezTo>
                <a:cubicBezTo>
                  <a:pt x="924" y="1440"/>
                  <a:pt x="1177" y="948"/>
                  <a:pt x="1550" y="576"/>
                </a:cubicBezTo>
                <a:cubicBezTo>
                  <a:pt x="1778" y="304"/>
                  <a:pt x="1507" y="1"/>
                  <a:pt x="11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"/>
          <p:cNvSpPr/>
          <p:nvPr/>
        </p:nvSpPr>
        <p:spPr>
          <a:xfrm>
            <a:off x="1182824" y="4670369"/>
            <a:ext cx="56900" cy="83447"/>
          </a:xfrm>
          <a:custGeom>
            <a:avLst/>
            <a:gdLst/>
            <a:ahLst/>
            <a:cxnLst/>
            <a:rect l="l" t="t" r="r" b="b"/>
            <a:pathLst>
              <a:path w="1824" h="2675" extrusionOk="0">
                <a:moveTo>
                  <a:pt x="1265" y="1"/>
                </a:moveTo>
                <a:cubicBezTo>
                  <a:pt x="1155" y="1"/>
                  <a:pt x="1039" y="43"/>
                  <a:pt x="939" y="142"/>
                </a:cubicBezTo>
                <a:cubicBezTo>
                  <a:pt x="567" y="515"/>
                  <a:pt x="373" y="1140"/>
                  <a:pt x="195" y="1632"/>
                </a:cubicBezTo>
                <a:cubicBezTo>
                  <a:pt x="120" y="1885"/>
                  <a:pt x="60" y="2064"/>
                  <a:pt x="1" y="2317"/>
                </a:cubicBezTo>
                <a:cubicBezTo>
                  <a:pt x="1" y="2377"/>
                  <a:pt x="60" y="2511"/>
                  <a:pt x="60" y="2570"/>
                </a:cubicBezTo>
                <a:lnTo>
                  <a:pt x="120" y="2570"/>
                </a:lnTo>
                <a:lnTo>
                  <a:pt x="120" y="2630"/>
                </a:lnTo>
                <a:cubicBezTo>
                  <a:pt x="120" y="2660"/>
                  <a:pt x="168" y="2675"/>
                  <a:pt x="224" y="2675"/>
                </a:cubicBezTo>
                <a:cubicBezTo>
                  <a:pt x="280" y="2675"/>
                  <a:pt x="344" y="2660"/>
                  <a:pt x="373" y="2630"/>
                </a:cubicBezTo>
                <a:lnTo>
                  <a:pt x="373" y="2570"/>
                </a:lnTo>
                <a:cubicBezTo>
                  <a:pt x="567" y="2436"/>
                  <a:pt x="686" y="2064"/>
                  <a:pt x="746" y="1885"/>
                </a:cubicBezTo>
                <a:cubicBezTo>
                  <a:pt x="999" y="1453"/>
                  <a:pt x="1237" y="1021"/>
                  <a:pt x="1550" y="649"/>
                </a:cubicBezTo>
                <a:cubicBezTo>
                  <a:pt x="1824" y="321"/>
                  <a:pt x="1567" y="1"/>
                  <a:pt x="1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"/>
          <p:cNvSpPr/>
          <p:nvPr/>
        </p:nvSpPr>
        <p:spPr>
          <a:xfrm>
            <a:off x="1159895" y="4651184"/>
            <a:ext cx="26703" cy="69003"/>
          </a:xfrm>
          <a:custGeom>
            <a:avLst/>
            <a:gdLst/>
            <a:ahLst/>
            <a:cxnLst/>
            <a:rect l="l" t="t" r="r" b="b"/>
            <a:pathLst>
              <a:path w="856" h="2212" extrusionOk="0">
                <a:moveTo>
                  <a:pt x="387" y="0"/>
                </a:moveTo>
                <a:cubicBezTo>
                  <a:pt x="194" y="0"/>
                  <a:pt x="0" y="156"/>
                  <a:pt x="110" y="385"/>
                </a:cubicBezTo>
                <a:cubicBezTo>
                  <a:pt x="244" y="757"/>
                  <a:pt x="304" y="1130"/>
                  <a:pt x="363" y="1502"/>
                </a:cubicBezTo>
                <a:cubicBezTo>
                  <a:pt x="363" y="1636"/>
                  <a:pt x="304" y="1934"/>
                  <a:pt x="423" y="2128"/>
                </a:cubicBezTo>
                <a:cubicBezTo>
                  <a:pt x="423" y="2170"/>
                  <a:pt x="490" y="2212"/>
                  <a:pt x="550" y="2212"/>
                </a:cubicBezTo>
                <a:cubicBezTo>
                  <a:pt x="575" y="2212"/>
                  <a:pt x="599" y="2205"/>
                  <a:pt x="617" y="2187"/>
                </a:cubicBezTo>
                <a:cubicBezTo>
                  <a:pt x="676" y="2128"/>
                  <a:pt x="736" y="2068"/>
                  <a:pt x="736" y="2009"/>
                </a:cubicBezTo>
                <a:cubicBezTo>
                  <a:pt x="795" y="1815"/>
                  <a:pt x="795" y="1636"/>
                  <a:pt x="795" y="1502"/>
                </a:cubicBezTo>
                <a:cubicBezTo>
                  <a:pt x="795" y="1070"/>
                  <a:pt x="855" y="578"/>
                  <a:pt x="676" y="206"/>
                </a:cubicBezTo>
                <a:cubicBezTo>
                  <a:pt x="630" y="62"/>
                  <a:pt x="509" y="0"/>
                  <a:pt x="3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"/>
          <p:cNvSpPr/>
          <p:nvPr/>
        </p:nvSpPr>
        <p:spPr>
          <a:xfrm>
            <a:off x="2381576" y="4667998"/>
            <a:ext cx="62296" cy="87221"/>
          </a:xfrm>
          <a:custGeom>
            <a:avLst/>
            <a:gdLst/>
            <a:ahLst/>
            <a:cxnLst/>
            <a:rect l="l" t="t" r="r" b="b"/>
            <a:pathLst>
              <a:path w="1997" h="2796" extrusionOk="0">
                <a:moveTo>
                  <a:pt x="489" y="0"/>
                </a:moveTo>
                <a:cubicBezTo>
                  <a:pt x="425" y="0"/>
                  <a:pt x="363" y="15"/>
                  <a:pt x="314" y="39"/>
                </a:cubicBezTo>
                <a:cubicBezTo>
                  <a:pt x="135" y="99"/>
                  <a:pt x="60" y="159"/>
                  <a:pt x="60" y="278"/>
                </a:cubicBezTo>
                <a:cubicBezTo>
                  <a:pt x="1" y="412"/>
                  <a:pt x="1" y="591"/>
                  <a:pt x="60" y="725"/>
                </a:cubicBezTo>
                <a:cubicBezTo>
                  <a:pt x="314" y="1023"/>
                  <a:pt x="567" y="1276"/>
                  <a:pt x="805" y="1589"/>
                </a:cubicBezTo>
                <a:cubicBezTo>
                  <a:pt x="1058" y="1902"/>
                  <a:pt x="1178" y="2334"/>
                  <a:pt x="1371" y="2706"/>
                </a:cubicBezTo>
                <a:cubicBezTo>
                  <a:pt x="1401" y="2766"/>
                  <a:pt x="1464" y="2795"/>
                  <a:pt x="1520" y="2795"/>
                </a:cubicBezTo>
                <a:cubicBezTo>
                  <a:pt x="1576" y="2795"/>
                  <a:pt x="1625" y="2766"/>
                  <a:pt x="1625" y="2706"/>
                </a:cubicBezTo>
                <a:cubicBezTo>
                  <a:pt x="1997" y="1842"/>
                  <a:pt x="1371" y="650"/>
                  <a:pt x="746" y="99"/>
                </a:cubicBezTo>
                <a:cubicBezTo>
                  <a:pt x="676" y="29"/>
                  <a:pt x="580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"/>
          <p:cNvSpPr/>
          <p:nvPr/>
        </p:nvSpPr>
        <p:spPr>
          <a:xfrm>
            <a:off x="2397735" y="4621019"/>
            <a:ext cx="59645" cy="90528"/>
          </a:xfrm>
          <a:custGeom>
            <a:avLst/>
            <a:gdLst/>
            <a:ahLst/>
            <a:cxnLst/>
            <a:rect l="l" t="t" r="r" b="b"/>
            <a:pathLst>
              <a:path w="1912" h="2902" extrusionOk="0">
                <a:moveTo>
                  <a:pt x="579" y="1"/>
                </a:moveTo>
                <a:cubicBezTo>
                  <a:pt x="303" y="1"/>
                  <a:pt x="0" y="261"/>
                  <a:pt x="168" y="547"/>
                </a:cubicBezTo>
                <a:cubicBezTo>
                  <a:pt x="481" y="1039"/>
                  <a:pt x="794" y="1545"/>
                  <a:pt x="1107" y="2037"/>
                </a:cubicBezTo>
                <a:cubicBezTo>
                  <a:pt x="1226" y="2231"/>
                  <a:pt x="1405" y="2469"/>
                  <a:pt x="1539" y="2722"/>
                </a:cubicBezTo>
                <a:cubicBezTo>
                  <a:pt x="1658" y="2782"/>
                  <a:pt x="1777" y="2782"/>
                  <a:pt x="1851" y="2901"/>
                </a:cubicBezTo>
                <a:lnTo>
                  <a:pt x="1911" y="2841"/>
                </a:lnTo>
                <a:lnTo>
                  <a:pt x="1851" y="2841"/>
                </a:lnTo>
                <a:cubicBezTo>
                  <a:pt x="1851" y="2782"/>
                  <a:pt x="1911" y="2603"/>
                  <a:pt x="1911" y="2529"/>
                </a:cubicBezTo>
                <a:cubicBezTo>
                  <a:pt x="1777" y="2290"/>
                  <a:pt x="1658" y="2037"/>
                  <a:pt x="1598" y="1724"/>
                </a:cubicBezTo>
                <a:cubicBezTo>
                  <a:pt x="1345" y="1233"/>
                  <a:pt x="1166" y="741"/>
                  <a:pt x="913" y="234"/>
                </a:cubicBezTo>
                <a:cubicBezTo>
                  <a:pt x="853" y="68"/>
                  <a:pt x="719" y="1"/>
                  <a:pt x="57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"/>
          <p:cNvSpPr/>
          <p:nvPr/>
        </p:nvSpPr>
        <p:spPr>
          <a:xfrm>
            <a:off x="2451297" y="4623140"/>
            <a:ext cx="36748" cy="96299"/>
          </a:xfrm>
          <a:custGeom>
            <a:avLst/>
            <a:gdLst/>
            <a:ahLst/>
            <a:cxnLst/>
            <a:rect l="l" t="t" r="r" b="b"/>
            <a:pathLst>
              <a:path w="1178" h="3087" extrusionOk="0">
                <a:moveTo>
                  <a:pt x="381" y="1"/>
                </a:moveTo>
                <a:cubicBezTo>
                  <a:pt x="226" y="1"/>
                  <a:pt x="115" y="114"/>
                  <a:pt x="60" y="300"/>
                </a:cubicBezTo>
                <a:cubicBezTo>
                  <a:pt x="0" y="673"/>
                  <a:pt x="373" y="1224"/>
                  <a:pt x="507" y="1597"/>
                </a:cubicBezTo>
                <a:cubicBezTo>
                  <a:pt x="686" y="2088"/>
                  <a:pt x="686" y="2595"/>
                  <a:pt x="805" y="3086"/>
                </a:cubicBezTo>
                <a:lnTo>
                  <a:pt x="879" y="3086"/>
                </a:lnTo>
                <a:cubicBezTo>
                  <a:pt x="1177" y="2714"/>
                  <a:pt x="1177" y="2029"/>
                  <a:pt x="1177" y="1597"/>
                </a:cubicBezTo>
                <a:cubicBezTo>
                  <a:pt x="1118" y="1105"/>
                  <a:pt x="1118" y="166"/>
                  <a:pt x="566" y="47"/>
                </a:cubicBezTo>
                <a:cubicBezTo>
                  <a:pt x="499" y="16"/>
                  <a:pt x="437" y="1"/>
                  <a:pt x="38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"/>
          <p:cNvSpPr/>
          <p:nvPr/>
        </p:nvSpPr>
        <p:spPr>
          <a:xfrm>
            <a:off x="8199060" y="4637677"/>
            <a:ext cx="24894" cy="83603"/>
          </a:xfrm>
          <a:custGeom>
            <a:avLst/>
            <a:gdLst/>
            <a:ahLst/>
            <a:cxnLst/>
            <a:rect l="l" t="t" r="r" b="b"/>
            <a:pathLst>
              <a:path w="798" h="2680" extrusionOk="0">
                <a:moveTo>
                  <a:pt x="321" y="1"/>
                </a:moveTo>
                <a:cubicBezTo>
                  <a:pt x="156" y="1"/>
                  <a:pt x="0" y="85"/>
                  <a:pt x="0" y="266"/>
                </a:cubicBezTo>
                <a:cubicBezTo>
                  <a:pt x="0" y="1071"/>
                  <a:pt x="134" y="1875"/>
                  <a:pt x="313" y="2680"/>
                </a:cubicBezTo>
                <a:cubicBezTo>
                  <a:pt x="313" y="2680"/>
                  <a:pt x="373" y="2680"/>
                  <a:pt x="373" y="2620"/>
                </a:cubicBezTo>
                <a:cubicBezTo>
                  <a:pt x="313" y="1875"/>
                  <a:pt x="447" y="1190"/>
                  <a:pt x="685" y="445"/>
                </a:cubicBezTo>
                <a:cubicBezTo>
                  <a:pt x="798" y="160"/>
                  <a:pt x="550" y="1"/>
                  <a:pt x="3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"/>
          <p:cNvSpPr/>
          <p:nvPr/>
        </p:nvSpPr>
        <p:spPr>
          <a:xfrm>
            <a:off x="8236213" y="4628817"/>
            <a:ext cx="47947" cy="83696"/>
          </a:xfrm>
          <a:custGeom>
            <a:avLst/>
            <a:gdLst/>
            <a:ahLst/>
            <a:cxnLst/>
            <a:rect l="l" t="t" r="r" b="b"/>
            <a:pathLst>
              <a:path w="1537" h="2683" extrusionOk="0">
                <a:moveTo>
                  <a:pt x="871" y="1"/>
                </a:moveTo>
                <a:cubicBezTo>
                  <a:pt x="744" y="1"/>
                  <a:pt x="625" y="53"/>
                  <a:pt x="552" y="178"/>
                </a:cubicBezTo>
                <a:cubicBezTo>
                  <a:pt x="180" y="729"/>
                  <a:pt x="1" y="1355"/>
                  <a:pt x="1" y="1981"/>
                </a:cubicBezTo>
                <a:cubicBezTo>
                  <a:pt x="61" y="2219"/>
                  <a:pt x="180" y="2472"/>
                  <a:pt x="373" y="2591"/>
                </a:cubicBezTo>
                <a:cubicBezTo>
                  <a:pt x="373" y="2633"/>
                  <a:pt x="490" y="2682"/>
                  <a:pt x="560" y="2682"/>
                </a:cubicBezTo>
                <a:cubicBezTo>
                  <a:pt x="590" y="2682"/>
                  <a:pt x="612" y="2673"/>
                  <a:pt x="612" y="2651"/>
                </a:cubicBezTo>
                <a:cubicBezTo>
                  <a:pt x="805" y="2413"/>
                  <a:pt x="746" y="2100"/>
                  <a:pt x="805" y="1847"/>
                </a:cubicBezTo>
                <a:cubicBezTo>
                  <a:pt x="865" y="1415"/>
                  <a:pt x="1118" y="1042"/>
                  <a:pt x="1357" y="670"/>
                </a:cubicBezTo>
                <a:cubicBezTo>
                  <a:pt x="1537" y="320"/>
                  <a:pt x="1182" y="1"/>
                  <a:pt x="8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"/>
          <p:cNvSpPr/>
          <p:nvPr/>
        </p:nvSpPr>
        <p:spPr>
          <a:xfrm>
            <a:off x="8288278" y="4659357"/>
            <a:ext cx="51253" cy="61922"/>
          </a:xfrm>
          <a:custGeom>
            <a:avLst/>
            <a:gdLst/>
            <a:ahLst/>
            <a:cxnLst/>
            <a:rect l="l" t="t" r="r" b="b"/>
            <a:pathLst>
              <a:path w="1643" h="1985" extrusionOk="0">
                <a:moveTo>
                  <a:pt x="1082" y="0"/>
                </a:moveTo>
                <a:cubicBezTo>
                  <a:pt x="989" y="0"/>
                  <a:pt x="892" y="36"/>
                  <a:pt x="805" y="123"/>
                </a:cubicBezTo>
                <a:cubicBezTo>
                  <a:pt x="626" y="436"/>
                  <a:pt x="432" y="748"/>
                  <a:pt x="254" y="1121"/>
                </a:cubicBezTo>
                <a:cubicBezTo>
                  <a:pt x="194" y="1300"/>
                  <a:pt x="0" y="1672"/>
                  <a:pt x="60" y="1925"/>
                </a:cubicBezTo>
                <a:lnTo>
                  <a:pt x="120" y="1985"/>
                </a:lnTo>
                <a:cubicBezTo>
                  <a:pt x="313" y="1925"/>
                  <a:pt x="492" y="1612"/>
                  <a:pt x="626" y="1434"/>
                </a:cubicBezTo>
                <a:cubicBezTo>
                  <a:pt x="805" y="1121"/>
                  <a:pt x="1058" y="868"/>
                  <a:pt x="1311" y="629"/>
                </a:cubicBezTo>
                <a:cubicBezTo>
                  <a:pt x="1643" y="389"/>
                  <a:pt x="1387" y="0"/>
                  <a:pt x="10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"/>
          <p:cNvSpPr/>
          <p:nvPr/>
        </p:nvSpPr>
        <p:spPr>
          <a:xfrm>
            <a:off x="2467082" y="4371646"/>
            <a:ext cx="30727" cy="113051"/>
          </a:xfrm>
          <a:custGeom>
            <a:avLst/>
            <a:gdLst/>
            <a:ahLst/>
            <a:cxnLst/>
            <a:rect l="l" t="t" r="r" b="b"/>
            <a:pathLst>
              <a:path w="985" h="3624" extrusionOk="0">
                <a:moveTo>
                  <a:pt x="452" y="1"/>
                </a:moveTo>
                <a:cubicBezTo>
                  <a:pt x="265" y="1"/>
                  <a:pt x="89" y="110"/>
                  <a:pt x="60" y="348"/>
                </a:cubicBezTo>
                <a:cubicBezTo>
                  <a:pt x="1" y="839"/>
                  <a:pt x="120" y="1346"/>
                  <a:pt x="180" y="1778"/>
                </a:cubicBezTo>
                <a:cubicBezTo>
                  <a:pt x="239" y="2403"/>
                  <a:pt x="373" y="2955"/>
                  <a:pt x="612" y="3521"/>
                </a:cubicBezTo>
                <a:cubicBezTo>
                  <a:pt x="635" y="3590"/>
                  <a:pt x="696" y="3624"/>
                  <a:pt x="759" y="3624"/>
                </a:cubicBezTo>
                <a:cubicBezTo>
                  <a:pt x="858" y="3624"/>
                  <a:pt x="961" y="3541"/>
                  <a:pt x="925" y="3387"/>
                </a:cubicBezTo>
                <a:cubicBezTo>
                  <a:pt x="865" y="2895"/>
                  <a:pt x="865" y="2329"/>
                  <a:pt x="865" y="1837"/>
                </a:cubicBezTo>
                <a:cubicBezTo>
                  <a:pt x="865" y="1346"/>
                  <a:pt x="984" y="839"/>
                  <a:pt x="925" y="348"/>
                </a:cubicBezTo>
                <a:cubicBezTo>
                  <a:pt x="863" y="125"/>
                  <a:pt x="651" y="1"/>
                  <a:pt x="4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"/>
          <p:cNvSpPr/>
          <p:nvPr/>
        </p:nvSpPr>
        <p:spPr>
          <a:xfrm>
            <a:off x="2503798" y="4377604"/>
            <a:ext cx="61953" cy="78331"/>
          </a:xfrm>
          <a:custGeom>
            <a:avLst/>
            <a:gdLst/>
            <a:ahLst/>
            <a:cxnLst/>
            <a:rect l="l" t="t" r="r" b="b"/>
            <a:pathLst>
              <a:path w="1986" h="2511" extrusionOk="0">
                <a:moveTo>
                  <a:pt x="1520" y="1"/>
                </a:moveTo>
                <a:cubicBezTo>
                  <a:pt x="1470" y="1"/>
                  <a:pt x="1415" y="12"/>
                  <a:pt x="1356" y="37"/>
                </a:cubicBezTo>
                <a:cubicBezTo>
                  <a:pt x="865" y="216"/>
                  <a:pt x="552" y="648"/>
                  <a:pt x="373" y="1095"/>
                </a:cubicBezTo>
                <a:cubicBezTo>
                  <a:pt x="180" y="1527"/>
                  <a:pt x="1" y="2138"/>
                  <a:pt x="314" y="2510"/>
                </a:cubicBezTo>
                <a:cubicBezTo>
                  <a:pt x="552" y="2272"/>
                  <a:pt x="612" y="1900"/>
                  <a:pt x="805" y="1587"/>
                </a:cubicBezTo>
                <a:cubicBezTo>
                  <a:pt x="984" y="1155"/>
                  <a:pt x="1237" y="901"/>
                  <a:pt x="1610" y="723"/>
                </a:cubicBezTo>
                <a:cubicBezTo>
                  <a:pt x="1985" y="503"/>
                  <a:pt x="1854" y="1"/>
                  <a:pt x="1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"/>
          <p:cNvSpPr/>
          <p:nvPr/>
        </p:nvSpPr>
        <p:spPr>
          <a:xfrm>
            <a:off x="2337311" y="4485695"/>
            <a:ext cx="87065" cy="66820"/>
          </a:xfrm>
          <a:custGeom>
            <a:avLst/>
            <a:gdLst/>
            <a:ahLst/>
            <a:cxnLst/>
            <a:rect l="l" t="t" r="r" b="b"/>
            <a:pathLst>
              <a:path w="2791" h="2142" extrusionOk="0">
                <a:moveTo>
                  <a:pt x="581" y="1"/>
                </a:moveTo>
                <a:cubicBezTo>
                  <a:pt x="280" y="1"/>
                  <a:pt x="1" y="272"/>
                  <a:pt x="124" y="669"/>
                </a:cubicBezTo>
                <a:cubicBezTo>
                  <a:pt x="399" y="1429"/>
                  <a:pt x="1433" y="2142"/>
                  <a:pt x="2266" y="2142"/>
                </a:cubicBezTo>
                <a:cubicBezTo>
                  <a:pt x="2381" y="2142"/>
                  <a:pt x="2492" y="2128"/>
                  <a:pt x="2597" y="2099"/>
                </a:cubicBezTo>
                <a:cubicBezTo>
                  <a:pt x="2790" y="2025"/>
                  <a:pt x="2790" y="1727"/>
                  <a:pt x="2671" y="1593"/>
                </a:cubicBezTo>
                <a:cubicBezTo>
                  <a:pt x="2418" y="1355"/>
                  <a:pt x="2045" y="1280"/>
                  <a:pt x="1792" y="1101"/>
                </a:cubicBezTo>
                <a:cubicBezTo>
                  <a:pt x="1479" y="908"/>
                  <a:pt x="1241" y="669"/>
                  <a:pt x="1047" y="297"/>
                </a:cubicBezTo>
                <a:cubicBezTo>
                  <a:pt x="933" y="90"/>
                  <a:pt x="754" y="1"/>
                  <a:pt x="5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"/>
          <p:cNvSpPr/>
          <p:nvPr/>
        </p:nvSpPr>
        <p:spPr>
          <a:xfrm>
            <a:off x="1028752" y="4099906"/>
            <a:ext cx="122971" cy="68379"/>
          </a:xfrm>
          <a:custGeom>
            <a:avLst/>
            <a:gdLst/>
            <a:ahLst/>
            <a:cxnLst/>
            <a:rect l="l" t="t" r="r" b="b"/>
            <a:pathLst>
              <a:path w="3942" h="2192" extrusionOk="0">
                <a:moveTo>
                  <a:pt x="1960" y="1"/>
                </a:moveTo>
                <a:cubicBezTo>
                  <a:pt x="1096" y="61"/>
                  <a:pt x="471" y="746"/>
                  <a:pt x="158" y="1491"/>
                </a:cubicBezTo>
                <a:cubicBezTo>
                  <a:pt x="1" y="1893"/>
                  <a:pt x="322" y="2192"/>
                  <a:pt x="649" y="2192"/>
                </a:cubicBezTo>
                <a:cubicBezTo>
                  <a:pt x="818" y="2192"/>
                  <a:pt x="989" y="2111"/>
                  <a:pt x="1096" y="1923"/>
                </a:cubicBezTo>
                <a:cubicBezTo>
                  <a:pt x="1409" y="1431"/>
                  <a:pt x="1782" y="1178"/>
                  <a:pt x="2333" y="1118"/>
                </a:cubicBezTo>
                <a:cubicBezTo>
                  <a:pt x="2705" y="1118"/>
                  <a:pt x="3078" y="1237"/>
                  <a:pt x="3510" y="1237"/>
                </a:cubicBezTo>
                <a:cubicBezTo>
                  <a:pt x="3763" y="1237"/>
                  <a:pt x="3942" y="865"/>
                  <a:pt x="3763" y="612"/>
                </a:cubicBezTo>
                <a:cubicBezTo>
                  <a:pt x="3331" y="120"/>
                  <a:pt x="2586" y="1"/>
                  <a:pt x="19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"/>
          <p:cNvSpPr/>
          <p:nvPr/>
        </p:nvSpPr>
        <p:spPr>
          <a:xfrm>
            <a:off x="1164324" y="3075237"/>
            <a:ext cx="36623" cy="32599"/>
          </a:xfrm>
          <a:custGeom>
            <a:avLst/>
            <a:gdLst/>
            <a:ahLst/>
            <a:cxnLst/>
            <a:rect l="l" t="t" r="r" b="b"/>
            <a:pathLst>
              <a:path w="1174" h="1045" extrusionOk="0">
                <a:moveTo>
                  <a:pt x="646" y="1"/>
                </a:moveTo>
                <a:cubicBezTo>
                  <a:pt x="581" y="1"/>
                  <a:pt x="513" y="15"/>
                  <a:pt x="433" y="40"/>
                </a:cubicBezTo>
                <a:lnTo>
                  <a:pt x="314" y="40"/>
                </a:lnTo>
                <a:cubicBezTo>
                  <a:pt x="60" y="99"/>
                  <a:pt x="1" y="353"/>
                  <a:pt x="1" y="531"/>
                </a:cubicBezTo>
                <a:cubicBezTo>
                  <a:pt x="1" y="785"/>
                  <a:pt x="195" y="904"/>
                  <a:pt x="373" y="963"/>
                </a:cubicBezTo>
                <a:cubicBezTo>
                  <a:pt x="433" y="963"/>
                  <a:pt x="493" y="963"/>
                  <a:pt x="567" y="1038"/>
                </a:cubicBezTo>
                <a:cubicBezTo>
                  <a:pt x="588" y="1042"/>
                  <a:pt x="610" y="1044"/>
                  <a:pt x="631" y="1044"/>
                </a:cubicBezTo>
                <a:cubicBezTo>
                  <a:pt x="908" y="1044"/>
                  <a:pt x="1174" y="702"/>
                  <a:pt x="1118" y="412"/>
                </a:cubicBezTo>
                <a:cubicBezTo>
                  <a:pt x="1118" y="293"/>
                  <a:pt x="1059" y="159"/>
                  <a:pt x="939" y="99"/>
                </a:cubicBezTo>
                <a:cubicBezTo>
                  <a:pt x="826" y="29"/>
                  <a:pt x="738" y="1"/>
                  <a:pt x="64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"/>
          <p:cNvSpPr/>
          <p:nvPr/>
        </p:nvSpPr>
        <p:spPr>
          <a:xfrm>
            <a:off x="1107550" y="2226615"/>
            <a:ext cx="42332" cy="39680"/>
          </a:xfrm>
          <a:custGeom>
            <a:avLst/>
            <a:gdLst/>
            <a:ahLst/>
            <a:cxnLst/>
            <a:rect l="l" t="t" r="r" b="b"/>
            <a:pathLst>
              <a:path w="1357" h="1272" extrusionOk="0">
                <a:moveTo>
                  <a:pt x="535" y="0"/>
                </a:moveTo>
                <a:cubicBezTo>
                  <a:pt x="478" y="0"/>
                  <a:pt x="422" y="9"/>
                  <a:pt x="373" y="30"/>
                </a:cubicBezTo>
                <a:cubicBezTo>
                  <a:pt x="239" y="90"/>
                  <a:pt x="120" y="209"/>
                  <a:pt x="60" y="402"/>
                </a:cubicBezTo>
                <a:cubicBezTo>
                  <a:pt x="0" y="522"/>
                  <a:pt x="0" y="700"/>
                  <a:pt x="60" y="834"/>
                </a:cubicBezTo>
                <a:cubicBezTo>
                  <a:pt x="120" y="1013"/>
                  <a:pt x="239" y="1147"/>
                  <a:pt x="433" y="1207"/>
                </a:cubicBezTo>
                <a:cubicBezTo>
                  <a:pt x="501" y="1252"/>
                  <a:pt x="580" y="1272"/>
                  <a:pt x="662" y="1272"/>
                </a:cubicBezTo>
                <a:cubicBezTo>
                  <a:pt x="794" y="1272"/>
                  <a:pt x="933" y="1221"/>
                  <a:pt x="1043" y="1147"/>
                </a:cubicBezTo>
                <a:cubicBezTo>
                  <a:pt x="1297" y="954"/>
                  <a:pt x="1356" y="522"/>
                  <a:pt x="1177" y="268"/>
                </a:cubicBezTo>
                <a:cubicBezTo>
                  <a:pt x="1118" y="209"/>
                  <a:pt x="1043" y="149"/>
                  <a:pt x="984" y="149"/>
                </a:cubicBezTo>
                <a:cubicBezTo>
                  <a:pt x="854" y="63"/>
                  <a:pt x="686" y="0"/>
                  <a:pt x="5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"/>
          <p:cNvSpPr/>
          <p:nvPr/>
        </p:nvSpPr>
        <p:spPr>
          <a:xfrm>
            <a:off x="1266021" y="1880850"/>
            <a:ext cx="34876" cy="33036"/>
          </a:xfrm>
          <a:custGeom>
            <a:avLst/>
            <a:gdLst/>
            <a:ahLst/>
            <a:cxnLst/>
            <a:rect l="l" t="t" r="r" b="b"/>
            <a:pathLst>
              <a:path w="1118" h="1059" extrusionOk="0">
                <a:moveTo>
                  <a:pt x="507" y="0"/>
                </a:moveTo>
                <a:cubicBezTo>
                  <a:pt x="194" y="0"/>
                  <a:pt x="1" y="313"/>
                  <a:pt x="1" y="552"/>
                </a:cubicBezTo>
                <a:cubicBezTo>
                  <a:pt x="1" y="686"/>
                  <a:pt x="135" y="865"/>
                  <a:pt x="194" y="924"/>
                </a:cubicBezTo>
                <a:cubicBezTo>
                  <a:pt x="313" y="984"/>
                  <a:pt x="433" y="1058"/>
                  <a:pt x="626" y="1058"/>
                </a:cubicBezTo>
                <a:cubicBezTo>
                  <a:pt x="880" y="1058"/>
                  <a:pt x="1118" y="686"/>
                  <a:pt x="1058" y="432"/>
                </a:cubicBezTo>
                <a:cubicBezTo>
                  <a:pt x="1058" y="313"/>
                  <a:pt x="999" y="179"/>
                  <a:pt x="880" y="120"/>
                </a:cubicBezTo>
                <a:cubicBezTo>
                  <a:pt x="745" y="0"/>
                  <a:pt x="626" y="0"/>
                  <a:pt x="5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"/>
          <p:cNvSpPr/>
          <p:nvPr/>
        </p:nvSpPr>
        <p:spPr>
          <a:xfrm>
            <a:off x="1040160" y="1054089"/>
            <a:ext cx="52532" cy="36748"/>
          </a:xfrm>
          <a:custGeom>
            <a:avLst/>
            <a:gdLst/>
            <a:ahLst/>
            <a:cxnLst/>
            <a:rect l="l" t="t" r="r" b="b"/>
            <a:pathLst>
              <a:path w="1684" h="1178" extrusionOk="0">
                <a:moveTo>
                  <a:pt x="745" y="1"/>
                </a:moveTo>
                <a:cubicBezTo>
                  <a:pt x="0" y="1"/>
                  <a:pt x="134" y="1178"/>
                  <a:pt x="939" y="1178"/>
                </a:cubicBezTo>
                <a:cubicBezTo>
                  <a:pt x="1684" y="1178"/>
                  <a:pt x="1549" y="1"/>
                  <a:pt x="74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"/>
          <p:cNvSpPr/>
          <p:nvPr/>
        </p:nvSpPr>
        <p:spPr>
          <a:xfrm>
            <a:off x="1137270" y="1175843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"/>
          <p:cNvSpPr/>
          <p:nvPr/>
        </p:nvSpPr>
        <p:spPr>
          <a:xfrm>
            <a:off x="1109849" y="1155940"/>
            <a:ext cx="31164" cy="29074"/>
          </a:xfrm>
          <a:custGeom>
            <a:avLst/>
            <a:gdLst/>
            <a:ahLst/>
            <a:cxnLst/>
            <a:rect l="l" t="t" r="r" b="b"/>
            <a:pathLst>
              <a:path w="999" h="932" extrusionOk="0">
                <a:moveTo>
                  <a:pt x="677" y="0"/>
                </a:moveTo>
                <a:cubicBezTo>
                  <a:pt x="619" y="0"/>
                  <a:pt x="563" y="13"/>
                  <a:pt x="507" y="13"/>
                </a:cubicBezTo>
                <a:cubicBezTo>
                  <a:pt x="433" y="13"/>
                  <a:pt x="373" y="88"/>
                  <a:pt x="314" y="88"/>
                </a:cubicBezTo>
                <a:cubicBezTo>
                  <a:pt x="1" y="207"/>
                  <a:pt x="1" y="639"/>
                  <a:pt x="194" y="833"/>
                </a:cubicBezTo>
                <a:cubicBezTo>
                  <a:pt x="264" y="902"/>
                  <a:pt x="360" y="931"/>
                  <a:pt x="451" y="931"/>
                </a:cubicBezTo>
                <a:cubicBezTo>
                  <a:pt x="515" y="931"/>
                  <a:pt x="577" y="917"/>
                  <a:pt x="626" y="892"/>
                </a:cubicBezTo>
                <a:cubicBezTo>
                  <a:pt x="805" y="833"/>
                  <a:pt x="880" y="699"/>
                  <a:pt x="939" y="579"/>
                </a:cubicBezTo>
                <a:lnTo>
                  <a:pt x="939" y="579"/>
                </a:lnTo>
                <a:lnTo>
                  <a:pt x="880" y="639"/>
                </a:lnTo>
                <a:cubicBezTo>
                  <a:pt x="939" y="579"/>
                  <a:pt x="939" y="520"/>
                  <a:pt x="999" y="386"/>
                </a:cubicBezTo>
                <a:cubicBezTo>
                  <a:pt x="999" y="267"/>
                  <a:pt x="939" y="147"/>
                  <a:pt x="880" y="88"/>
                </a:cubicBezTo>
                <a:cubicBezTo>
                  <a:pt x="809" y="17"/>
                  <a:pt x="742" y="0"/>
                  <a:pt x="6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"/>
          <p:cNvSpPr/>
          <p:nvPr/>
        </p:nvSpPr>
        <p:spPr>
          <a:xfrm>
            <a:off x="8193476" y="3044954"/>
            <a:ext cx="46512" cy="46075"/>
          </a:xfrm>
          <a:custGeom>
            <a:avLst/>
            <a:gdLst/>
            <a:ahLst/>
            <a:cxnLst/>
            <a:rect l="l" t="t" r="r" b="b"/>
            <a:pathLst>
              <a:path w="1491" h="1477" extrusionOk="0">
                <a:moveTo>
                  <a:pt x="739" y="1"/>
                </a:moveTo>
                <a:cubicBezTo>
                  <a:pt x="656" y="1"/>
                  <a:pt x="572" y="16"/>
                  <a:pt x="492" y="46"/>
                </a:cubicBezTo>
                <a:cubicBezTo>
                  <a:pt x="120" y="166"/>
                  <a:pt x="0" y="612"/>
                  <a:pt x="179" y="910"/>
                </a:cubicBezTo>
                <a:cubicBezTo>
                  <a:pt x="254" y="985"/>
                  <a:pt x="254" y="1044"/>
                  <a:pt x="313" y="1104"/>
                </a:cubicBezTo>
                <a:cubicBezTo>
                  <a:pt x="432" y="1357"/>
                  <a:pt x="626" y="1477"/>
                  <a:pt x="864" y="1477"/>
                </a:cubicBezTo>
                <a:cubicBezTo>
                  <a:pt x="1177" y="1417"/>
                  <a:pt x="1490" y="1104"/>
                  <a:pt x="1431" y="791"/>
                </a:cubicBezTo>
                <a:cubicBezTo>
                  <a:pt x="1371" y="672"/>
                  <a:pt x="1371" y="538"/>
                  <a:pt x="1296" y="359"/>
                </a:cubicBezTo>
                <a:cubicBezTo>
                  <a:pt x="1208" y="126"/>
                  <a:pt x="979" y="1"/>
                  <a:pt x="7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"/>
          <p:cNvSpPr/>
          <p:nvPr/>
        </p:nvSpPr>
        <p:spPr>
          <a:xfrm>
            <a:off x="8146996" y="1894326"/>
            <a:ext cx="33036" cy="33316"/>
          </a:xfrm>
          <a:custGeom>
            <a:avLst/>
            <a:gdLst/>
            <a:ahLst/>
            <a:cxnLst/>
            <a:rect l="l" t="t" r="r" b="b"/>
            <a:pathLst>
              <a:path w="1059" h="1068" extrusionOk="0">
                <a:moveTo>
                  <a:pt x="433" y="0"/>
                </a:moveTo>
                <a:cubicBezTo>
                  <a:pt x="313" y="60"/>
                  <a:pt x="179" y="120"/>
                  <a:pt x="60" y="254"/>
                </a:cubicBezTo>
                <a:cubicBezTo>
                  <a:pt x="1" y="313"/>
                  <a:pt x="1" y="433"/>
                  <a:pt x="1" y="626"/>
                </a:cubicBezTo>
                <a:cubicBezTo>
                  <a:pt x="1" y="841"/>
                  <a:pt x="254" y="1067"/>
                  <a:pt x="478" y="1067"/>
                </a:cubicBezTo>
                <a:cubicBezTo>
                  <a:pt x="503" y="1067"/>
                  <a:pt x="528" y="1064"/>
                  <a:pt x="552" y="1058"/>
                </a:cubicBezTo>
                <a:cubicBezTo>
                  <a:pt x="686" y="1058"/>
                  <a:pt x="865" y="999"/>
                  <a:pt x="924" y="865"/>
                </a:cubicBezTo>
                <a:cubicBezTo>
                  <a:pt x="999" y="745"/>
                  <a:pt x="1058" y="626"/>
                  <a:pt x="1058" y="492"/>
                </a:cubicBezTo>
                <a:cubicBezTo>
                  <a:pt x="1058" y="179"/>
                  <a:pt x="686" y="0"/>
                  <a:pt x="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"/>
          <p:cNvSpPr/>
          <p:nvPr/>
        </p:nvSpPr>
        <p:spPr>
          <a:xfrm>
            <a:off x="8073718" y="1992840"/>
            <a:ext cx="3659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"/>
          <p:cNvSpPr/>
          <p:nvPr/>
        </p:nvSpPr>
        <p:spPr>
          <a:xfrm>
            <a:off x="8063923" y="2932995"/>
            <a:ext cx="46387" cy="113425"/>
          </a:xfrm>
          <a:custGeom>
            <a:avLst/>
            <a:gdLst/>
            <a:ahLst/>
            <a:cxnLst/>
            <a:rect l="l" t="t" r="r" b="b"/>
            <a:pathLst>
              <a:path w="1487" h="3636" extrusionOk="0">
                <a:moveTo>
                  <a:pt x="717" y="1"/>
                </a:moveTo>
                <a:cubicBezTo>
                  <a:pt x="372" y="1"/>
                  <a:pt x="0" y="341"/>
                  <a:pt x="116" y="775"/>
                </a:cubicBezTo>
                <a:cubicBezTo>
                  <a:pt x="310" y="1341"/>
                  <a:pt x="369" y="1967"/>
                  <a:pt x="489" y="2518"/>
                </a:cubicBezTo>
                <a:cubicBezTo>
                  <a:pt x="548" y="2831"/>
                  <a:pt x="608" y="3084"/>
                  <a:pt x="801" y="3323"/>
                </a:cubicBezTo>
                <a:cubicBezTo>
                  <a:pt x="861" y="3457"/>
                  <a:pt x="980" y="3516"/>
                  <a:pt x="1055" y="3635"/>
                </a:cubicBezTo>
                <a:cubicBezTo>
                  <a:pt x="1114" y="3635"/>
                  <a:pt x="1114" y="3635"/>
                  <a:pt x="1114" y="3576"/>
                </a:cubicBezTo>
                <a:lnTo>
                  <a:pt x="1055" y="3576"/>
                </a:lnTo>
                <a:cubicBezTo>
                  <a:pt x="1114" y="3516"/>
                  <a:pt x="1233" y="3457"/>
                  <a:pt x="1293" y="3382"/>
                </a:cubicBezTo>
                <a:cubicBezTo>
                  <a:pt x="1353" y="3323"/>
                  <a:pt x="1353" y="3203"/>
                  <a:pt x="1353" y="3084"/>
                </a:cubicBezTo>
                <a:cubicBezTo>
                  <a:pt x="1487" y="2771"/>
                  <a:pt x="1427" y="2458"/>
                  <a:pt x="1427" y="2146"/>
                </a:cubicBezTo>
                <a:cubicBezTo>
                  <a:pt x="1427" y="1594"/>
                  <a:pt x="1353" y="909"/>
                  <a:pt x="1174" y="343"/>
                </a:cubicBezTo>
                <a:cubicBezTo>
                  <a:pt x="1085" y="101"/>
                  <a:pt x="905" y="1"/>
                  <a:pt x="71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"/>
          <p:cNvSpPr/>
          <p:nvPr/>
        </p:nvSpPr>
        <p:spPr>
          <a:xfrm>
            <a:off x="8253433" y="3564987"/>
            <a:ext cx="38588" cy="36748"/>
          </a:xfrm>
          <a:custGeom>
            <a:avLst/>
            <a:gdLst/>
            <a:ahLst/>
            <a:cxnLst/>
            <a:rect l="l" t="t" r="r" b="b"/>
            <a:pathLst>
              <a:path w="1237" h="1178" extrusionOk="0">
                <a:moveTo>
                  <a:pt x="566" y="1"/>
                </a:moveTo>
                <a:cubicBezTo>
                  <a:pt x="194" y="1"/>
                  <a:pt x="0" y="373"/>
                  <a:pt x="0" y="671"/>
                </a:cubicBezTo>
                <a:cubicBezTo>
                  <a:pt x="0" y="805"/>
                  <a:pt x="119" y="984"/>
                  <a:pt x="253" y="1043"/>
                </a:cubicBezTo>
                <a:cubicBezTo>
                  <a:pt x="373" y="1177"/>
                  <a:pt x="492" y="1177"/>
                  <a:pt x="685" y="1177"/>
                </a:cubicBezTo>
                <a:cubicBezTo>
                  <a:pt x="998" y="1177"/>
                  <a:pt x="1237" y="805"/>
                  <a:pt x="1237" y="492"/>
                </a:cubicBezTo>
                <a:cubicBezTo>
                  <a:pt x="1177" y="373"/>
                  <a:pt x="1117" y="179"/>
                  <a:pt x="998" y="120"/>
                </a:cubicBezTo>
                <a:cubicBezTo>
                  <a:pt x="864" y="1"/>
                  <a:pt x="685" y="1"/>
                  <a:pt x="5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"/>
          <p:cNvSpPr/>
          <p:nvPr/>
        </p:nvSpPr>
        <p:spPr>
          <a:xfrm>
            <a:off x="8218557" y="2100182"/>
            <a:ext cx="151077" cy="264471"/>
          </a:xfrm>
          <a:custGeom>
            <a:avLst/>
            <a:gdLst/>
            <a:ahLst/>
            <a:cxnLst/>
            <a:rect l="l" t="t" r="r" b="b"/>
            <a:pathLst>
              <a:path w="4843" h="8478" extrusionOk="0">
                <a:moveTo>
                  <a:pt x="4190" y="1"/>
                </a:moveTo>
                <a:cubicBezTo>
                  <a:pt x="3999" y="1"/>
                  <a:pt x="3787" y="128"/>
                  <a:pt x="3725" y="359"/>
                </a:cubicBezTo>
                <a:cubicBezTo>
                  <a:pt x="3666" y="597"/>
                  <a:pt x="3606" y="850"/>
                  <a:pt x="3546" y="1163"/>
                </a:cubicBezTo>
                <a:lnTo>
                  <a:pt x="3472" y="1163"/>
                </a:lnTo>
                <a:cubicBezTo>
                  <a:pt x="2727" y="3204"/>
                  <a:pt x="254" y="5066"/>
                  <a:pt x="120" y="7301"/>
                </a:cubicBezTo>
                <a:cubicBezTo>
                  <a:pt x="1" y="7495"/>
                  <a:pt x="60" y="7673"/>
                  <a:pt x="195" y="7807"/>
                </a:cubicBezTo>
                <a:lnTo>
                  <a:pt x="195" y="8046"/>
                </a:lnTo>
                <a:cubicBezTo>
                  <a:pt x="254" y="8299"/>
                  <a:pt x="433" y="8478"/>
                  <a:pt x="746" y="8478"/>
                </a:cubicBezTo>
                <a:cubicBezTo>
                  <a:pt x="4411" y="7927"/>
                  <a:pt x="4843" y="3264"/>
                  <a:pt x="4530" y="359"/>
                </a:cubicBezTo>
                <a:cubicBezTo>
                  <a:pt x="4530" y="113"/>
                  <a:pt x="4369" y="1"/>
                  <a:pt x="41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"/>
          <p:cNvSpPr/>
          <p:nvPr/>
        </p:nvSpPr>
        <p:spPr>
          <a:xfrm>
            <a:off x="8326835" y="1987256"/>
            <a:ext cx="27452" cy="21431"/>
          </a:xfrm>
          <a:custGeom>
            <a:avLst/>
            <a:gdLst/>
            <a:ahLst/>
            <a:cxnLst/>
            <a:rect l="l" t="t" r="r" b="b"/>
            <a:pathLst>
              <a:path w="880" h="687" extrusionOk="0">
                <a:moveTo>
                  <a:pt x="448" y="1"/>
                </a:moveTo>
                <a:cubicBezTo>
                  <a:pt x="1" y="1"/>
                  <a:pt x="75" y="686"/>
                  <a:pt x="507" y="686"/>
                </a:cubicBezTo>
                <a:cubicBezTo>
                  <a:pt x="880" y="686"/>
                  <a:pt x="820" y="1"/>
                  <a:pt x="4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"/>
          <p:cNvSpPr/>
          <p:nvPr/>
        </p:nvSpPr>
        <p:spPr>
          <a:xfrm>
            <a:off x="7635572" y="794515"/>
            <a:ext cx="39056" cy="48633"/>
          </a:xfrm>
          <a:custGeom>
            <a:avLst/>
            <a:gdLst/>
            <a:ahLst/>
            <a:cxnLst/>
            <a:rect l="l" t="t" r="r" b="b"/>
            <a:pathLst>
              <a:path w="1252" h="1559" extrusionOk="0">
                <a:moveTo>
                  <a:pt x="660" y="0"/>
                </a:moveTo>
                <a:cubicBezTo>
                  <a:pt x="628" y="0"/>
                  <a:pt x="597" y="3"/>
                  <a:pt x="566" y="9"/>
                </a:cubicBezTo>
                <a:cubicBezTo>
                  <a:pt x="373" y="9"/>
                  <a:pt x="254" y="128"/>
                  <a:pt x="134" y="262"/>
                </a:cubicBezTo>
                <a:cubicBezTo>
                  <a:pt x="0" y="381"/>
                  <a:pt x="0" y="501"/>
                  <a:pt x="0" y="694"/>
                </a:cubicBezTo>
                <a:lnTo>
                  <a:pt x="0" y="1007"/>
                </a:lnTo>
                <a:cubicBezTo>
                  <a:pt x="0" y="1126"/>
                  <a:pt x="134" y="1320"/>
                  <a:pt x="254" y="1439"/>
                </a:cubicBezTo>
                <a:cubicBezTo>
                  <a:pt x="373" y="1499"/>
                  <a:pt x="566" y="1558"/>
                  <a:pt x="686" y="1558"/>
                </a:cubicBezTo>
                <a:cubicBezTo>
                  <a:pt x="879" y="1499"/>
                  <a:pt x="1058" y="1439"/>
                  <a:pt x="1118" y="1320"/>
                </a:cubicBezTo>
                <a:cubicBezTo>
                  <a:pt x="1252" y="1186"/>
                  <a:pt x="1252" y="1007"/>
                  <a:pt x="1252" y="813"/>
                </a:cubicBezTo>
                <a:lnTo>
                  <a:pt x="1252" y="575"/>
                </a:lnTo>
                <a:cubicBezTo>
                  <a:pt x="1252" y="239"/>
                  <a:pt x="949" y="0"/>
                  <a:pt x="66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"/>
          <p:cNvSpPr/>
          <p:nvPr/>
        </p:nvSpPr>
        <p:spPr>
          <a:xfrm>
            <a:off x="7751973" y="794824"/>
            <a:ext cx="17220" cy="16908"/>
          </a:xfrm>
          <a:custGeom>
            <a:avLst/>
            <a:gdLst/>
            <a:ahLst/>
            <a:cxnLst/>
            <a:rect l="l" t="t" r="r" b="b"/>
            <a:pathLst>
              <a:path w="552" h="542" extrusionOk="0">
                <a:moveTo>
                  <a:pt x="282" y="1"/>
                </a:moveTo>
                <a:cubicBezTo>
                  <a:pt x="250" y="1"/>
                  <a:pt x="217" y="15"/>
                  <a:pt x="179" y="45"/>
                </a:cubicBezTo>
                <a:cubicBezTo>
                  <a:pt x="162" y="28"/>
                  <a:pt x="139" y="21"/>
                  <a:pt x="116" y="21"/>
                </a:cubicBezTo>
                <a:cubicBezTo>
                  <a:pt x="60" y="21"/>
                  <a:pt x="1" y="63"/>
                  <a:pt x="1" y="105"/>
                </a:cubicBezTo>
                <a:lnTo>
                  <a:pt x="1" y="299"/>
                </a:lnTo>
                <a:cubicBezTo>
                  <a:pt x="35" y="438"/>
                  <a:pt x="177" y="541"/>
                  <a:pt x="312" y="541"/>
                </a:cubicBezTo>
                <a:cubicBezTo>
                  <a:pt x="409" y="541"/>
                  <a:pt x="502" y="488"/>
                  <a:pt x="552" y="358"/>
                </a:cubicBezTo>
                <a:lnTo>
                  <a:pt x="552" y="164"/>
                </a:lnTo>
                <a:cubicBezTo>
                  <a:pt x="492" y="105"/>
                  <a:pt x="492" y="45"/>
                  <a:pt x="373" y="45"/>
                </a:cubicBezTo>
                <a:cubicBezTo>
                  <a:pt x="343" y="15"/>
                  <a:pt x="314" y="1"/>
                  <a:pt x="2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"/>
          <p:cNvSpPr/>
          <p:nvPr/>
        </p:nvSpPr>
        <p:spPr>
          <a:xfrm>
            <a:off x="1439362" y="1336653"/>
            <a:ext cx="44172" cy="38588"/>
          </a:xfrm>
          <a:custGeom>
            <a:avLst/>
            <a:gdLst/>
            <a:ahLst/>
            <a:cxnLst/>
            <a:rect l="l" t="t" r="r" b="b"/>
            <a:pathLst>
              <a:path w="1416" h="1237" extrusionOk="0">
                <a:moveTo>
                  <a:pt x="551" y="0"/>
                </a:moveTo>
                <a:cubicBezTo>
                  <a:pt x="179" y="0"/>
                  <a:pt x="0" y="373"/>
                  <a:pt x="0" y="686"/>
                </a:cubicBezTo>
                <a:cubicBezTo>
                  <a:pt x="0" y="865"/>
                  <a:pt x="119" y="999"/>
                  <a:pt x="239" y="1118"/>
                </a:cubicBezTo>
                <a:cubicBezTo>
                  <a:pt x="373" y="1177"/>
                  <a:pt x="492" y="1237"/>
                  <a:pt x="611" y="1237"/>
                </a:cubicBezTo>
                <a:lnTo>
                  <a:pt x="671" y="1237"/>
                </a:lnTo>
                <a:cubicBezTo>
                  <a:pt x="924" y="1237"/>
                  <a:pt x="1177" y="1118"/>
                  <a:pt x="1296" y="865"/>
                </a:cubicBezTo>
                <a:cubicBezTo>
                  <a:pt x="1415" y="626"/>
                  <a:pt x="1296" y="179"/>
                  <a:pt x="924" y="60"/>
                </a:cubicBezTo>
                <a:cubicBezTo>
                  <a:pt x="805" y="0"/>
                  <a:pt x="671" y="0"/>
                  <a:pt x="5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"/>
          <p:cNvSpPr/>
          <p:nvPr/>
        </p:nvSpPr>
        <p:spPr>
          <a:xfrm>
            <a:off x="1458391" y="1375210"/>
            <a:ext cx="1903" cy="31"/>
          </a:xfrm>
          <a:custGeom>
            <a:avLst/>
            <a:gdLst/>
            <a:ahLst/>
            <a:cxnLst/>
            <a:rect l="l" t="t" r="r" b="b"/>
            <a:pathLst>
              <a:path w="61" h="1" extrusionOk="0">
                <a:moveTo>
                  <a:pt x="1" y="1"/>
                </a:moveTo>
                <a:lnTo>
                  <a:pt x="1" y="1"/>
                </a:lnTo>
                <a:lnTo>
                  <a:pt x="6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"/>
          <p:cNvSpPr/>
          <p:nvPr/>
        </p:nvSpPr>
        <p:spPr>
          <a:xfrm>
            <a:off x="1458391" y="137521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"/>
          <p:cNvSpPr/>
          <p:nvPr/>
        </p:nvSpPr>
        <p:spPr>
          <a:xfrm>
            <a:off x="1576662" y="1376645"/>
            <a:ext cx="42332" cy="39493"/>
          </a:xfrm>
          <a:custGeom>
            <a:avLst/>
            <a:gdLst/>
            <a:ahLst/>
            <a:cxnLst/>
            <a:rect l="l" t="t" r="r" b="b"/>
            <a:pathLst>
              <a:path w="1357" h="1266" extrusionOk="0">
                <a:moveTo>
                  <a:pt x="605" y="1"/>
                </a:moveTo>
                <a:cubicBezTo>
                  <a:pt x="359" y="1"/>
                  <a:pt x="170" y="135"/>
                  <a:pt x="120" y="387"/>
                </a:cubicBezTo>
                <a:cubicBezTo>
                  <a:pt x="61" y="462"/>
                  <a:pt x="61" y="521"/>
                  <a:pt x="61" y="521"/>
                </a:cubicBezTo>
                <a:lnTo>
                  <a:pt x="61" y="581"/>
                </a:lnTo>
                <a:cubicBezTo>
                  <a:pt x="1" y="1013"/>
                  <a:pt x="373" y="1266"/>
                  <a:pt x="746" y="1266"/>
                </a:cubicBezTo>
                <a:lnTo>
                  <a:pt x="865" y="1266"/>
                </a:lnTo>
                <a:lnTo>
                  <a:pt x="925" y="1206"/>
                </a:lnTo>
                <a:lnTo>
                  <a:pt x="984" y="1206"/>
                </a:lnTo>
                <a:cubicBezTo>
                  <a:pt x="1237" y="1072"/>
                  <a:pt x="1357" y="894"/>
                  <a:pt x="1297" y="581"/>
                </a:cubicBezTo>
                <a:lnTo>
                  <a:pt x="1297" y="521"/>
                </a:lnTo>
                <a:cubicBezTo>
                  <a:pt x="1297" y="149"/>
                  <a:pt x="984" y="15"/>
                  <a:pt x="746" y="15"/>
                </a:cubicBezTo>
                <a:cubicBezTo>
                  <a:pt x="697" y="5"/>
                  <a:pt x="650" y="1"/>
                  <a:pt x="6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"/>
          <p:cNvSpPr/>
          <p:nvPr/>
        </p:nvSpPr>
        <p:spPr>
          <a:xfrm>
            <a:off x="958376" y="3377430"/>
            <a:ext cx="143684" cy="68161"/>
          </a:xfrm>
          <a:custGeom>
            <a:avLst/>
            <a:gdLst/>
            <a:ahLst/>
            <a:cxnLst/>
            <a:rect l="l" t="t" r="r" b="b"/>
            <a:pathLst>
              <a:path w="4606" h="2185" extrusionOk="0">
                <a:moveTo>
                  <a:pt x="3746" y="0"/>
                </a:moveTo>
                <a:cubicBezTo>
                  <a:pt x="3631" y="0"/>
                  <a:pt x="3515" y="39"/>
                  <a:pt x="3412" y="129"/>
                </a:cubicBezTo>
                <a:cubicBezTo>
                  <a:pt x="2920" y="502"/>
                  <a:pt x="2414" y="755"/>
                  <a:pt x="1803" y="934"/>
                </a:cubicBezTo>
                <a:cubicBezTo>
                  <a:pt x="1237" y="1128"/>
                  <a:pt x="686" y="1187"/>
                  <a:pt x="179" y="1560"/>
                </a:cubicBezTo>
                <a:cubicBezTo>
                  <a:pt x="0" y="1679"/>
                  <a:pt x="60" y="1932"/>
                  <a:pt x="179" y="1992"/>
                </a:cubicBezTo>
                <a:cubicBezTo>
                  <a:pt x="530" y="2123"/>
                  <a:pt x="919" y="2184"/>
                  <a:pt x="1319" y="2184"/>
                </a:cubicBezTo>
                <a:cubicBezTo>
                  <a:pt x="2414" y="2184"/>
                  <a:pt x="3583" y="1725"/>
                  <a:pt x="4216" y="993"/>
                </a:cubicBezTo>
                <a:cubicBezTo>
                  <a:pt x="4605" y="557"/>
                  <a:pt x="4183" y="0"/>
                  <a:pt x="374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"/>
          <p:cNvSpPr/>
          <p:nvPr/>
        </p:nvSpPr>
        <p:spPr>
          <a:xfrm>
            <a:off x="8154857" y="2585389"/>
            <a:ext cx="176221" cy="146835"/>
          </a:xfrm>
          <a:custGeom>
            <a:avLst/>
            <a:gdLst/>
            <a:ahLst/>
            <a:cxnLst/>
            <a:rect l="l" t="t" r="r" b="b"/>
            <a:pathLst>
              <a:path w="5649" h="4707" extrusionOk="0">
                <a:moveTo>
                  <a:pt x="5142" y="0"/>
                </a:moveTo>
                <a:cubicBezTo>
                  <a:pt x="4590" y="879"/>
                  <a:pt x="4099" y="1624"/>
                  <a:pt x="3279" y="2309"/>
                </a:cubicBezTo>
                <a:cubicBezTo>
                  <a:pt x="2475" y="2980"/>
                  <a:pt x="1492" y="3426"/>
                  <a:pt x="553" y="3799"/>
                </a:cubicBezTo>
                <a:cubicBezTo>
                  <a:pt x="1" y="3957"/>
                  <a:pt x="330" y="4706"/>
                  <a:pt x="794" y="4706"/>
                </a:cubicBezTo>
                <a:cubicBezTo>
                  <a:pt x="856" y="4706"/>
                  <a:pt x="920" y="4693"/>
                  <a:pt x="985" y="4663"/>
                </a:cubicBezTo>
                <a:cubicBezTo>
                  <a:pt x="2669" y="3978"/>
                  <a:pt x="5648" y="2175"/>
                  <a:pt x="52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"/>
          <p:cNvSpPr/>
          <p:nvPr/>
        </p:nvSpPr>
        <p:spPr>
          <a:xfrm>
            <a:off x="8309646" y="3630558"/>
            <a:ext cx="46512" cy="45981"/>
          </a:xfrm>
          <a:custGeom>
            <a:avLst/>
            <a:gdLst/>
            <a:ahLst/>
            <a:cxnLst/>
            <a:rect l="l" t="t" r="r" b="b"/>
            <a:pathLst>
              <a:path w="1491" h="1474" extrusionOk="0">
                <a:moveTo>
                  <a:pt x="865" y="0"/>
                </a:moveTo>
                <a:cubicBezTo>
                  <a:pt x="720" y="0"/>
                  <a:pt x="571" y="48"/>
                  <a:pt x="433" y="133"/>
                </a:cubicBezTo>
                <a:cubicBezTo>
                  <a:pt x="314" y="252"/>
                  <a:pt x="180" y="431"/>
                  <a:pt x="120" y="565"/>
                </a:cubicBezTo>
                <a:cubicBezTo>
                  <a:pt x="1" y="938"/>
                  <a:pt x="120" y="1310"/>
                  <a:pt x="492" y="1429"/>
                </a:cubicBezTo>
                <a:cubicBezTo>
                  <a:pt x="555" y="1459"/>
                  <a:pt x="629" y="1474"/>
                  <a:pt x="706" y="1474"/>
                </a:cubicBezTo>
                <a:cubicBezTo>
                  <a:pt x="941" y="1474"/>
                  <a:pt x="1207" y="1337"/>
                  <a:pt x="1297" y="1057"/>
                </a:cubicBezTo>
                <a:cubicBezTo>
                  <a:pt x="1491" y="804"/>
                  <a:pt x="1491" y="506"/>
                  <a:pt x="1371" y="252"/>
                </a:cubicBezTo>
                <a:cubicBezTo>
                  <a:pt x="1230" y="77"/>
                  <a:pt x="1051" y="0"/>
                  <a:pt x="8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"/>
          <p:cNvSpPr/>
          <p:nvPr/>
        </p:nvSpPr>
        <p:spPr>
          <a:xfrm>
            <a:off x="8123755" y="418681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"/>
          <p:cNvSpPr/>
          <p:nvPr/>
        </p:nvSpPr>
        <p:spPr>
          <a:xfrm>
            <a:off x="8117735" y="4188687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"/>
          <p:cNvSpPr/>
          <p:nvPr/>
        </p:nvSpPr>
        <p:spPr>
          <a:xfrm>
            <a:off x="2517274" y="4473404"/>
            <a:ext cx="50442" cy="46668"/>
          </a:xfrm>
          <a:custGeom>
            <a:avLst/>
            <a:gdLst/>
            <a:ahLst/>
            <a:cxnLst/>
            <a:rect l="l" t="t" r="r" b="b"/>
            <a:pathLst>
              <a:path w="1617" h="1496" extrusionOk="0">
                <a:moveTo>
                  <a:pt x="1161" y="1"/>
                </a:moveTo>
                <a:cubicBezTo>
                  <a:pt x="1107" y="1"/>
                  <a:pt x="1052" y="20"/>
                  <a:pt x="999" y="65"/>
                </a:cubicBezTo>
                <a:cubicBezTo>
                  <a:pt x="746" y="318"/>
                  <a:pt x="552" y="557"/>
                  <a:pt x="314" y="810"/>
                </a:cubicBezTo>
                <a:cubicBezTo>
                  <a:pt x="180" y="1004"/>
                  <a:pt x="1" y="1242"/>
                  <a:pt x="1" y="1495"/>
                </a:cubicBezTo>
                <a:lnTo>
                  <a:pt x="60" y="1495"/>
                </a:lnTo>
                <a:cubicBezTo>
                  <a:pt x="254" y="1376"/>
                  <a:pt x="373" y="1182"/>
                  <a:pt x="552" y="1063"/>
                </a:cubicBezTo>
                <a:cubicBezTo>
                  <a:pt x="805" y="870"/>
                  <a:pt x="1118" y="750"/>
                  <a:pt x="1371" y="557"/>
                </a:cubicBezTo>
                <a:cubicBezTo>
                  <a:pt x="1616" y="410"/>
                  <a:pt x="1408" y="1"/>
                  <a:pt x="11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"/>
          <p:cNvSpPr/>
          <p:nvPr/>
        </p:nvSpPr>
        <p:spPr>
          <a:xfrm>
            <a:off x="971852" y="3488203"/>
            <a:ext cx="106437" cy="30852"/>
          </a:xfrm>
          <a:custGeom>
            <a:avLst/>
            <a:gdLst/>
            <a:ahLst/>
            <a:cxnLst/>
            <a:rect l="l" t="t" r="r" b="b"/>
            <a:pathLst>
              <a:path w="3412" h="989" extrusionOk="0">
                <a:moveTo>
                  <a:pt x="2320" y="1"/>
                </a:moveTo>
                <a:cubicBezTo>
                  <a:pt x="1914" y="1"/>
                  <a:pt x="1467" y="88"/>
                  <a:pt x="1118" y="184"/>
                </a:cubicBezTo>
                <a:cubicBezTo>
                  <a:pt x="864" y="243"/>
                  <a:pt x="626" y="303"/>
                  <a:pt x="432" y="362"/>
                </a:cubicBezTo>
                <a:cubicBezTo>
                  <a:pt x="254" y="482"/>
                  <a:pt x="179" y="675"/>
                  <a:pt x="0" y="794"/>
                </a:cubicBezTo>
                <a:cubicBezTo>
                  <a:pt x="36" y="783"/>
                  <a:pt x="73" y="778"/>
                  <a:pt x="109" y="778"/>
                </a:cubicBezTo>
                <a:cubicBezTo>
                  <a:pt x="256" y="778"/>
                  <a:pt x="409" y="854"/>
                  <a:pt x="552" y="854"/>
                </a:cubicBezTo>
                <a:lnTo>
                  <a:pt x="1237" y="854"/>
                </a:lnTo>
                <a:cubicBezTo>
                  <a:pt x="1743" y="854"/>
                  <a:pt x="2235" y="988"/>
                  <a:pt x="2667" y="988"/>
                </a:cubicBezTo>
                <a:cubicBezTo>
                  <a:pt x="3293" y="988"/>
                  <a:pt x="3412" y="184"/>
                  <a:pt x="2786" y="50"/>
                </a:cubicBezTo>
                <a:cubicBezTo>
                  <a:pt x="2644" y="15"/>
                  <a:pt x="2486" y="1"/>
                  <a:pt x="23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"/>
          <p:cNvSpPr/>
          <p:nvPr/>
        </p:nvSpPr>
        <p:spPr>
          <a:xfrm>
            <a:off x="1076605" y="1871616"/>
            <a:ext cx="114174" cy="41302"/>
          </a:xfrm>
          <a:custGeom>
            <a:avLst/>
            <a:gdLst/>
            <a:ahLst/>
            <a:cxnLst/>
            <a:rect l="l" t="t" r="r" b="b"/>
            <a:pathLst>
              <a:path w="3660" h="1324" extrusionOk="0">
                <a:moveTo>
                  <a:pt x="2230" y="0"/>
                </a:moveTo>
                <a:cubicBezTo>
                  <a:pt x="1627" y="0"/>
                  <a:pt x="1002" y="151"/>
                  <a:pt x="486" y="356"/>
                </a:cubicBezTo>
                <a:cubicBezTo>
                  <a:pt x="0" y="579"/>
                  <a:pt x="278" y="1323"/>
                  <a:pt x="687" y="1323"/>
                </a:cubicBezTo>
                <a:cubicBezTo>
                  <a:pt x="743" y="1323"/>
                  <a:pt x="800" y="1310"/>
                  <a:pt x="858" y="1280"/>
                </a:cubicBezTo>
                <a:cubicBezTo>
                  <a:pt x="1737" y="788"/>
                  <a:pt x="2661" y="669"/>
                  <a:pt x="3600" y="416"/>
                </a:cubicBezTo>
                <a:cubicBezTo>
                  <a:pt x="3600" y="416"/>
                  <a:pt x="3659" y="356"/>
                  <a:pt x="3600" y="356"/>
                </a:cubicBezTo>
                <a:cubicBezTo>
                  <a:pt x="3204" y="101"/>
                  <a:pt x="2724" y="0"/>
                  <a:pt x="22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"/>
          <p:cNvSpPr/>
          <p:nvPr/>
        </p:nvSpPr>
        <p:spPr>
          <a:xfrm>
            <a:off x="1237655" y="1360704"/>
            <a:ext cx="160592" cy="130894"/>
          </a:xfrm>
          <a:custGeom>
            <a:avLst/>
            <a:gdLst/>
            <a:ahLst/>
            <a:cxnLst/>
            <a:rect l="l" t="t" r="r" b="b"/>
            <a:pathLst>
              <a:path w="5148" h="4196" extrusionOk="0">
                <a:moveTo>
                  <a:pt x="4293" y="0"/>
                </a:moveTo>
                <a:cubicBezTo>
                  <a:pt x="4141" y="0"/>
                  <a:pt x="3986" y="67"/>
                  <a:pt x="3859" y="228"/>
                </a:cubicBezTo>
                <a:cubicBezTo>
                  <a:pt x="3293" y="973"/>
                  <a:pt x="2667" y="1643"/>
                  <a:pt x="1997" y="2328"/>
                </a:cubicBezTo>
                <a:cubicBezTo>
                  <a:pt x="1371" y="3013"/>
                  <a:pt x="686" y="3580"/>
                  <a:pt x="1" y="4190"/>
                </a:cubicBezTo>
                <a:cubicBezTo>
                  <a:pt x="45" y="4194"/>
                  <a:pt x="90" y="4195"/>
                  <a:pt x="135" y="4195"/>
                </a:cubicBezTo>
                <a:cubicBezTo>
                  <a:pt x="888" y="4195"/>
                  <a:pt x="1588" y="3734"/>
                  <a:pt x="2235" y="3326"/>
                </a:cubicBezTo>
                <a:cubicBezTo>
                  <a:pt x="3174" y="2641"/>
                  <a:pt x="3978" y="1777"/>
                  <a:pt x="4783" y="973"/>
                </a:cubicBezTo>
                <a:cubicBezTo>
                  <a:pt x="5148" y="552"/>
                  <a:pt x="4732" y="0"/>
                  <a:pt x="42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"/>
          <p:cNvSpPr/>
          <p:nvPr/>
        </p:nvSpPr>
        <p:spPr>
          <a:xfrm>
            <a:off x="8325743" y="828705"/>
            <a:ext cx="42020" cy="96954"/>
          </a:xfrm>
          <a:custGeom>
            <a:avLst/>
            <a:gdLst/>
            <a:ahLst/>
            <a:cxnLst/>
            <a:rect l="l" t="t" r="r" b="b"/>
            <a:pathLst>
              <a:path w="1347" h="3108" extrusionOk="0">
                <a:moveTo>
                  <a:pt x="670" y="1"/>
                </a:moveTo>
                <a:cubicBezTo>
                  <a:pt x="348" y="1"/>
                  <a:pt x="0" y="264"/>
                  <a:pt x="36" y="641"/>
                </a:cubicBezTo>
                <a:lnTo>
                  <a:pt x="36" y="1014"/>
                </a:lnTo>
                <a:cubicBezTo>
                  <a:pt x="110" y="1326"/>
                  <a:pt x="170" y="1639"/>
                  <a:pt x="170" y="1937"/>
                </a:cubicBezTo>
                <a:cubicBezTo>
                  <a:pt x="223" y="2161"/>
                  <a:pt x="369" y="3107"/>
                  <a:pt x="752" y="3107"/>
                </a:cubicBezTo>
                <a:cubicBezTo>
                  <a:pt x="802" y="3107"/>
                  <a:pt x="856" y="3091"/>
                  <a:pt x="915" y="3055"/>
                </a:cubicBezTo>
                <a:cubicBezTo>
                  <a:pt x="1347" y="2816"/>
                  <a:pt x="1228" y="2071"/>
                  <a:pt x="1287" y="1639"/>
                </a:cubicBezTo>
                <a:cubicBezTo>
                  <a:pt x="1287" y="1192"/>
                  <a:pt x="1347" y="760"/>
                  <a:pt x="1153" y="388"/>
                </a:cubicBezTo>
                <a:cubicBezTo>
                  <a:pt x="1082" y="115"/>
                  <a:pt x="882" y="1"/>
                  <a:pt x="6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"/>
          <p:cNvSpPr/>
          <p:nvPr/>
        </p:nvSpPr>
        <p:spPr>
          <a:xfrm>
            <a:off x="8365891" y="879178"/>
            <a:ext cx="46948" cy="87596"/>
          </a:xfrm>
          <a:custGeom>
            <a:avLst/>
            <a:gdLst/>
            <a:ahLst/>
            <a:cxnLst/>
            <a:rect l="l" t="t" r="r" b="b"/>
            <a:pathLst>
              <a:path w="1505" h="2808" extrusionOk="0">
                <a:moveTo>
                  <a:pt x="698" y="0"/>
                </a:moveTo>
                <a:cubicBezTo>
                  <a:pt x="506" y="0"/>
                  <a:pt x="324" y="94"/>
                  <a:pt x="239" y="319"/>
                </a:cubicBezTo>
                <a:cubicBezTo>
                  <a:pt x="120" y="826"/>
                  <a:pt x="60" y="1258"/>
                  <a:pt x="0" y="1690"/>
                </a:cubicBezTo>
                <a:lnTo>
                  <a:pt x="0" y="2375"/>
                </a:lnTo>
                <a:cubicBezTo>
                  <a:pt x="0" y="2435"/>
                  <a:pt x="0" y="2494"/>
                  <a:pt x="60" y="2628"/>
                </a:cubicBezTo>
                <a:cubicBezTo>
                  <a:pt x="60" y="2628"/>
                  <a:pt x="60" y="2688"/>
                  <a:pt x="120" y="2688"/>
                </a:cubicBezTo>
                <a:cubicBezTo>
                  <a:pt x="120" y="2748"/>
                  <a:pt x="120" y="2748"/>
                  <a:pt x="179" y="2748"/>
                </a:cubicBezTo>
                <a:cubicBezTo>
                  <a:pt x="179" y="2807"/>
                  <a:pt x="179" y="2807"/>
                  <a:pt x="239" y="2807"/>
                </a:cubicBezTo>
                <a:cubicBezTo>
                  <a:pt x="313" y="2748"/>
                  <a:pt x="373" y="2748"/>
                  <a:pt x="492" y="2628"/>
                </a:cubicBezTo>
                <a:cubicBezTo>
                  <a:pt x="611" y="2494"/>
                  <a:pt x="686" y="2315"/>
                  <a:pt x="745" y="2122"/>
                </a:cubicBezTo>
                <a:cubicBezTo>
                  <a:pt x="924" y="1690"/>
                  <a:pt x="1118" y="1258"/>
                  <a:pt x="1296" y="826"/>
                </a:cubicBezTo>
                <a:cubicBezTo>
                  <a:pt x="1504" y="370"/>
                  <a:pt x="1080" y="0"/>
                  <a:pt x="6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"/>
          <p:cNvSpPr/>
          <p:nvPr/>
        </p:nvSpPr>
        <p:spPr>
          <a:xfrm>
            <a:off x="8338470" y="1774412"/>
            <a:ext cx="46512" cy="152544"/>
          </a:xfrm>
          <a:custGeom>
            <a:avLst/>
            <a:gdLst/>
            <a:ahLst/>
            <a:cxnLst/>
            <a:rect l="l" t="t" r="r" b="b"/>
            <a:pathLst>
              <a:path w="1491" h="4890" extrusionOk="0">
                <a:moveTo>
                  <a:pt x="1371" y="1"/>
                </a:moveTo>
                <a:cubicBezTo>
                  <a:pt x="626" y="180"/>
                  <a:pt x="507" y="746"/>
                  <a:pt x="313" y="1416"/>
                </a:cubicBezTo>
                <a:cubicBezTo>
                  <a:pt x="134" y="2355"/>
                  <a:pt x="0" y="3785"/>
                  <a:pt x="447" y="4589"/>
                </a:cubicBezTo>
                <a:cubicBezTo>
                  <a:pt x="569" y="4790"/>
                  <a:pt x="765" y="4889"/>
                  <a:pt x="955" y="4889"/>
                </a:cubicBezTo>
                <a:cubicBezTo>
                  <a:pt x="1230" y="4889"/>
                  <a:pt x="1490" y="4682"/>
                  <a:pt x="1490" y="4277"/>
                </a:cubicBezTo>
                <a:cubicBezTo>
                  <a:pt x="1490" y="3532"/>
                  <a:pt x="1192" y="2727"/>
                  <a:pt x="1192" y="1923"/>
                </a:cubicBezTo>
                <a:cubicBezTo>
                  <a:pt x="1192" y="1550"/>
                  <a:pt x="1252" y="1118"/>
                  <a:pt x="1311" y="746"/>
                </a:cubicBezTo>
                <a:cubicBezTo>
                  <a:pt x="1371" y="552"/>
                  <a:pt x="1371" y="239"/>
                  <a:pt x="1431" y="61"/>
                </a:cubicBezTo>
                <a:cubicBezTo>
                  <a:pt x="1431" y="1"/>
                  <a:pt x="1371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"/>
          <p:cNvSpPr/>
          <p:nvPr/>
        </p:nvSpPr>
        <p:spPr>
          <a:xfrm>
            <a:off x="7985276" y="766858"/>
            <a:ext cx="118822" cy="161840"/>
          </a:xfrm>
          <a:custGeom>
            <a:avLst/>
            <a:gdLst/>
            <a:ahLst/>
            <a:cxnLst/>
            <a:rect l="l" t="t" r="r" b="b"/>
            <a:pathLst>
              <a:path w="3809" h="5188" extrusionOk="0">
                <a:moveTo>
                  <a:pt x="864" y="0"/>
                </a:moveTo>
                <a:cubicBezTo>
                  <a:pt x="0" y="1728"/>
                  <a:pt x="998" y="4023"/>
                  <a:pt x="2548" y="5080"/>
                </a:cubicBezTo>
                <a:cubicBezTo>
                  <a:pt x="2657" y="5156"/>
                  <a:pt x="2769" y="5188"/>
                  <a:pt x="2878" y="5188"/>
                </a:cubicBezTo>
                <a:cubicBezTo>
                  <a:pt x="3391" y="5188"/>
                  <a:pt x="3809" y="4464"/>
                  <a:pt x="3292" y="4157"/>
                </a:cubicBezTo>
                <a:cubicBezTo>
                  <a:pt x="1609" y="3158"/>
                  <a:pt x="1683" y="1550"/>
                  <a:pt x="8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"/>
          <p:cNvSpPr/>
          <p:nvPr/>
        </p:nvSpPr>
        <p:spPr>
          <a:xfrm>
            <a:off x="8085198" y="475796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"/>
          <p:cNvSpPr/>
          <p:nvPr/>
        </p:nvSpPr>
        <p:spPr>
          <a:xfrm>
            <a:off x="8122342" y="4044245"/>
            <a:ext cx="42800" cy="49631"/>
          </a:xfrm>
          <a:custGeom>
            <a:avLst/>
            <a:gdLst/>
            <a:ahLst/>
            <a:cxnLst/>
            <a:rect l="l" t="t" r="r" b="b"/>
            <a:pathLst>
              <a:path w="1372" h="1591" extrusionOk="0">
                <a:moveTo>
                  <a:pt x="699" y="0"/>
                </a:moveTo>
                <a:cubicBezTo>
                  <a:pt x="519" y="0"/>
                  <a:pt x="355" y="82"/>
                  <a:pt x="254" y="225"/>
                </a:cubicBezTo>
                <a:cubicBezTo>
                  <a:pt x="60" y="464"/>
                  <a:pt x="1" y="777"/>
                  <a:pt x="60" y="1030"/>
                </a:cubicBezTo>
                <a:cubicBezTo>
                  <a:pt x="60" y="1343"/>
                  <a:pt x="314" y="1521"/>
                  <a:pt x="567" y="1581"/>
                </a:cubicBezTo>
                <a:cubicBezTo>
                  <a:pt x="599" y="1587"/>
                  <a:pt x="632" y="1590"/>
                  <a:pt x="664" y="1590"/>
                </a:cubicBezTo>
                <a:cubicBezTo>
                  <a:pt x="939" y="1590"/>
                  <a:pt x="1186" y="1370"/>
                  <a:pt x="1252" y="1089"/>
                </a:cubicBezTo>
                <a:lnTo>
                  <a:pt x="1252" y="896"/>
                </a:lnTo>
                <a:lnTo>
                  <a:pt x="1312" y="836"/>
                </a:lnTo>
                <a:cubicBezTo>
                  <a:pt x="1312" y="777"/>
                  <a:pt x="1371" y="657"/>
                  <a:pt x="1312" y="523"/>
                </a:cubicBezTo>
                <a:cubicBezTo>
                  <a:pt x="1312" y="404"/>
                  <a:pt x="1252" y="225"/>
                  <a:pt x="1118" y="151"/>
                </a:cubicBezTo>
                <a:cubicBezTo>
                  <a:pt x="983" y="48"/>
                  <a:pt x="836" y="0"/>
                  <a:pt x="6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"/>
          <p:cNvSpPr/>
          <p:nvPr/>
        </p:nvSpPr>
        <p:spPr>
          <a:xfrm>
            <a:off x="3288755" y="4580247"/>
            <a:ext cx="142842" cy="210379"/>
          </a:xfrm>
          <a:custGeom>
            <a:avLst/>
            <a:gdLst/>
            <a:ahLst/>
            <a:cxnLst/>
            <a:rect l="l" t="t" r="r" b="b"/>
            <a:pathLst>
              <a:path w="4579" h="6744" extrusionOk="0">
                <a:moveTo>
                  <a:pt x="735" y="0"/>
                </a:moveTo>
                <a:cubicBezTo>
                  <a:pt x="384" y="0"/>
                  <a:pt x="1" y="307"/>
                  <a:pt x="150" y="737"/>
                </a:cubicBezTo>
                <a:cubicBezTo>
                  <a:pt x="1089" y="2972"/>
                  <a:pt x="1893" y="5459"/>
                  <a:pt x="4128" y="6696"/>
                </a:cubicBezTo>
                <a:cubicBezTo>
                  <a:pt x="4171" y="6729"/>
                  <a:pt x="4214" y="6743"/>
                  <a:pt x="4254" y="6743"/>
                </a:cubicBezTo>
                <a:cubicBezTo>
                  <a:pt x="4449" y="6743"/>
                  <a:pt x="4579" y="6402"/>
                  <a:pt x="4381" y="6204"/>
                </a:cubicBezTo>
                <a:cubicBezTo>
                  <a:pt x="2638" y="4774"/>
                  <a:pt x="1893" y="2540"/>
                  <a:pt x="1208" y="364"/>
                </a:cubicBezTo>
                <a:cubicBezTo>
                  <a:pt x="1141" y="109"/>
                  <a:pt x="944" y="0"/>
                  <a:pt x="7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"/>
          <p:cNvSpPr/>
          <p:nvPr/>
        </p:nvSpPr>
        <p:spPr>
          <a:xfrm>
            <a:off x="3385366" y="4615559"/>
            <a:ext cx="52938" cy="128960"/>
          </a:xfrm>
          <a:custGeom>
            <a:avLst/>
            <a:gdLst/>
            <a:ahLst/>
            <a:cxnLst/>
            <a:rect l="l" t="t" r="r" b="b"/>
            <a:pathLst>
              <a:path w="1697" h="4134" extrusionOk="0">
                <a:moveTo>
                  <a:pt x="502" y="1"/>
                </a:moveTo>
                <a:cubicBezTo>
                  <a:pt x="258" y="1"/>
                  <a:pt x="1" y="172"/>
                  <a:pt x="33" y="469"/>
                </a:cubicBezTo>
                <a:cubicBezTo>
                  <a:pt x="227" y="1661"/>
                  <a:pt x="480" y="3016"/>
                  <a:pt x="1225" y="4015"/>
                </a:cubicBezTo>
                <a:cubicBezTo>
                  <a:pt x="1284" y="4098"/>
                  <a:pt x="1358" y="4133"/>
                  <a:pt x="1428" y="4133"/>
                </a:cubicBezTo>
                <a:cubicBezTo>
                  <a:pt x="1570" y="4133"/>
                  <a:pt x="1697" y="3990"/>
                  <a:pt x="1657" y="3821"/>
                </a:cubicBezTo>
                <a:cubicBezTo>
                  <a:pt x="1344" y="2644"/>
                  <a:pt x="971" y="1586"/>
                  <a:pt x="912" y="409"/>
                </a:cubicBezTo>
                <a:cubicBezTo>
                  <a:pt x="912" y="127"/>
                  <a:pt x="712" y="1"/>
                  <a:pt x="50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"/>
          <p:cNvSpPr/>
          <p:nvPr/>
        </p:nvSpPr>
        <p:spPr>
          <a:xfrm>
            <a:off x="3446789" y="4611442"/>
            <a:ext cx="37465" cy="96549"/>
          </a:xfrm>
          <a:custGeom>
            <a:avLst/>
            <a:gdLst/>
            <a:ahLst/>
            <a:cxnLst/>
            <a:rect l="l" t="t" r="r" b="b"/>
            <a:pathLst>
              <a:path w="1201" h="3095" extrusionOk="0">
                <a:moveTo>
                  <a:pt x="639" y="0"/>
                </a:moveTo>
                <a:cubicBezTo>
                  <a:pt x="477" y="0"/>
                  <a:pt x="327" y="88"/>
                  <a:pt x="298" y="303"/>
                </a:cubicBezTo>
                <a:cubicBezTo>
                  <a:pt x="179" y="1167"/>
                  <a:pt x="1" y="2091"/>
                  <a:pt x="239" y="3029"/>
                </a:cubicBezTo>
                <a:cubicBezTo>
                  <a:pt x="262" y="3075"/>
                  <a:pt x="304" y="3094"/>
                  <a:pt x="351" y="3094"/>
                </a:cubicBezTo>
                <a:cubicBezTo>
                  <a:pt x="427" y="3094"/>
                  <a:pt x="515" y="3043"/>
                  <a:pt x="552" y="2970"/>
                </a:cubicBezTo>
                <a:cubicBezTo>
                  <a:pt x="671" y="2165"/>
                  <a:pt x="671" y="1286"/>
                  <a:pt x="1043" y="541"/>
                </a:cubicBezTo>
                <a:cubicBezTo>
                  <a:pt x="1201" y="236"/>
                  <a:pt x="904" y="0"/>
                  <a:pt x="63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"/>
          <p:cNvSpPr/>
          <p:nvPr/>
        </p:nvSpPr>
        <p:spPr>
          <a:xfrm>
            <a:off x="1056890" y="4265926"/>
            <a:ext cx="50692" cy="43143"/>
          </a:xfrm>
          <a:custGeom>
            <a:avLst/>
            <a:gdLst/>
            <a:ahLst/>
            <a:cxnLst/>
            <a:rect l="l" t="t" r="r" b="b"/>
            <a:pathLst>
              <a:path w="1625" h="1383" extrusionOk="0">
                <a:moveTo>
                  <a:pt x="412" y="1"/>
                </a:moveTo>
                <a:cubicBezTo>
                  <a:pt x="380" y="1"/>
                  <a:pt x="347" y="4"/>
                  <a:pt x="314" y="12"/>
                </a:cubicBezTo>
                <a:cubicBezTo>
                  <a:pt x="1" y="131"/>
                  <a:pt x="1" y="504"/>
                  <a:pt x="194" y="757"/>
                </a:cubicBezTo>
                <a:cubicBezTo>
                  <a:pt x="507" y="1010"/>
                  <a:pt x="880" y="1249"/>
                  <a:pt x="1312" y="1383"/>
                </a:cubicBezTo>
                <a:cubicBezTo>
                  <a:pt x="1550" y="1383"/>
                  <a:pt x="1624" y="1130"/>
                  <a:pt x="1431" y="951"/>
                </a:cubicBezTo>
                <a:cubicBezTo>
                  <a:pt x="1371" y="817"/>
                  <a:pt x="1178" y="757"/>
                  <a:pt x="1058" y="638"/>
                </a:cubicBezTo>
                <a:cubicBezTo>
                  <a:pt x="1058" y="578"/>
                  <a:pt x="999" y="504"/>
                  <a:pt x="939" y="444"/>
                </a:cubicBezTo>
                <a:lnTo>
                  <a:pt x="880" y="385"/>
                </a:lnTo>
                <a:cubicBezTo>
                  <a:pt x="815" y="165"/>
                  <a:pt x="626" y="1"/>
                  <a:pt x="4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"/>
          <p:cNvSpPr/>
          <p:nvPr/>
        </p:nvSpPr>
        <p:spPr>
          <a:xfrm>
            <a:off x="1089894" y="4230956"/>
            <a:ext cx="29292" cy="37216"/>
          </a:xfrm>
          <a:custGeom>
            <a:avLst/>
            <a:gdLst/>
            <a:ahLst/>
            <a:cxnLst/>
            <a:rect l="l" t="t" r="r" b="b"/>
            <a:pathLst>
              <a:path w="939" h="1193" extrusionOk="0">
                <a:moveTo>
                  <a:pt x="376" y="1"/>
                </a:moveTo>
                <a:cubicBezTo>
                  <a:pt x="335" y="1"/>
                  <a:pt x="294" y="6"/>
                  <a:pt x="254" y="16"/>
                </a:cubicBezTo>
                <a:cubicBezTo>
                  <a:pt x="0" y="135"/>
                  <a:pt x="0" y="508"/>
                  <a:pt x="194" y="701"/>
                </a:cubicBezTo>
                <a:cubicBezTo>
                  <a:pt x="313" y="820"/>
                  <a:pt x="432" y="1074"/>
                  <a:pt x="686" y="1193"/>
                </a:cubicBezTo>
                <a:cubicBezTo>
                  <a:pt x="745" y="1193"/>
                  <a:pt x="805" y="1193"/>
                  <a:pt x="805" y="1133"/>
                </a:cubicBezTo>
                <a:lnTo>
                  <a:pt x="864" y="1133"/>
                </a:lnTo>
                <a:lnTo>
                  <a:pt x="864" y="1074"/>
                </a:lnTo>
                <a:cubicBezTo>
                  <a:pt x="939" y="1014"/>
                  <a:pt x="864" y="880"/>
                  <a:pt x="864" y="761"/>
                </a:cubicBezTo>
                <a:cubicBezTo>
                  <a:pt x="805" y="642"/>
                  <a:pt x="805" y="508"/>
                  <a:pt x="805" y="329"/>
                </a:cubicBezTo>
                <a:cubicBezTo>
                  <a:pt x="755" y="119"/>
                  <a:pt x="573" y="1"/>
                  <a:pt x="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"/>
          <p:cNvSpPr/>
          <p:nvPr/>
        </p:nvSpPr>
        <p:spPr>
          <a:xfrm>
            <a:off x="5009162" y="4590104"/>
            <a:ext cx="44141" cy="95862"/>
          </a:xfrm>
          <a:custGeom>
            <a:avLst/>
            <a:gdLst/>
            <a:ahLst/>
            <a:cxnLst/>
            <a:rect l="l" t="t" r="r" b="b"/>
            <a:pathLst>
              <a:path w="1415" h="3073" extrusionOk="0">
                <a:moveTo>
                  <a:pt x="975" y="0"/>
                </a:moveTo>
                <a:cubicBezTo>
                  <a:pt x="879" y="0"/>
                  <a:pt x="788" y="49"/>
                  <a:pt x="745" y="168"/>
                </a:cubicBezTo>
                <a:cubicBezTo>
                  <a:pt x="447" y="1047"/>
                  <a:pt x="1" y="2104"/>
                  <a:pt x="254" y="3028"/>
                </a:cubicBezTo>
                <a:cubicBezTo>
                  <a:pt x="254" y="3058"/>
                  <a:pt x="269" y="3073"/>
                  <a:pt x="291" y="3073"/>
                </a:cubicBezTo>
                <a:cubicBezTo>
                  <a:pt x="313" y="3073"/>
                  <a:pt x="343" y="3058"/>
                  <a:pt x="373" y="3028"/>
                </a:cubicBezTo>
                <a:cubicBezTo>
                  <a:pt x="567" y="2104"/>
                  <a:pt x="745" y="1285"/>
                  <a:pt x="1252" y="481"/>
                </a:cubicBezTo>
                <a:cubicBezTo>
                  <a:pt x="1415" y="226"/>
                  <a:pt x="1182" y="0"/>
                  <a:pt x="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"/>
          <p:cNvSpPr/>
          <p:nvPr/>
        </p:nvSpPr>
        <p:spPr>
          <a:xfrm>
            <a:off x="8296825" y="4507500"/>
            <a:ext cx="53281" cy="68847"/>
          </a:xfrm>
          <a:custGeom>
            <a:avLst/>
            <a:gdLst/>
            <a:ahLst/>
            <a:cxnLst/>
            <a:rect l="l" t="t" r="r" b="b"/>
            <a:pathLst>
              <a:path w="1708" h="2207" extrusionOk="0">
                <a:moveTo>
                  <a:pt x="742" y="1"/>
                </a:moveTo>
                <a:cubicBezTo>
                  <a:pt x="353" y="1"/>
                  <a:pt x="0" y="563"/>
                  <a:pt x="412" y="834"/>
                </a:cubicBezTo>
                <a:cubicBezTo>
                  <a:pt x="591" y="953"/>
                  <a:pt x="725" y="1207"/>
                  <a:pt x="903" y="1400"/>
                </a:cubicBezTo>
                <a:cubicBezTo>
                  <a:pt x="1037" y="1639"/>
                  <a:pt x="1216" y="1892"/>
                  <a:pt x="1469" y="2145"/>
                </a:cubicBezTo>
                <a:cubicBezTo>
                  <a:pt x="1490" y="2187"/>
                  <a:pt x="1525" y="2207"/>
                  <a:pt x="1563" y="2207"/>
                </a:cubicBezTo>
                <a:cubicBezTo>
                  <a:pt x="1632" y="2207"/>
                  <a:pt x="1708" y="2137"/>
                  <a:pt x="1708" y="2011"/>
                </a:cubicBezTo>
                <a:cubicBezTo>
                  <a:pt x="1589" y="1460"/>
                  <a:pt x="1410" y="834"/>
                  <a:pt x="1157" y="283"/>
                </a:cubicBezTo>
                <a:cubicBezTo>
                  <a:pt x="1039" y="80"/>
                  <a:pt x="888" y="1"/>
                  <a:pt x="7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"/>
          <p:cNvSpPr/>
          <p:nvPr/>
        </p:nvSpPr>
        <p:spPr>
          <a:xfrm>
            <a:off x="8361711" y="4469192"/>
            <a:ext cx="48259" cy="75960"/>
          </a:xfrm>
          <a:custGeom>
            <a:avLst/>
            <a:gdLst/>
            <a:ahLst/>
            <a:cxnLst/>
            <a:rect l="l" t="t" r="r" b="b"/>
            <a:pathLst>
              <a:path w="1547" h="2435" extrusionOk="0">
                <a:moveTo>
                  <a:pt x="920" y="1"/>
                </a:moveTo>
                <a:cubicBezTo>
                  <a:pt x="844" y="1"/>
                  <a:pt x="763" y="25"/>
                  <a:pt x="686" y="81"/>
                </a:cubicBezTo>
                <a:cubicBezTo>
                  <a:pt x="313" y="260"/>
                  <a:pt x="254" y="692"/>
                  <a:pt x="134" y="1005"/>
                </a:cubicBezTo>
                <a:cubicBezTo>
                  <a:pt x="0" y="1511"/>
                  <a:pt x="0" y="2003"/>
                  <a:pt x="194" y="2435"/>
                </a:cubicBezTo>
                <a:lnTo>
                  <a:pt x="254" y="2435"/>
                </a:lnTo>
                <a:cubicBezTo>
                  <a:pt x="507" y="1884"/>
                  <a:pt x="686" y="1064"/>
                  <a:pt x="1192" y="692"/>
                </a:cubicBezTo>
                <a:cubicBezTo>
                  <a:pt x="1546" y="496"/>
                  <a:pt x="1270" y="1"/>
                  <a:pt x="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"/>
          <p:cNvGrpSpPr/>
          <p:nvPr/>
        </p:nvGrpSpPr>
        <p:grpSpPr>
          <a:xfrm>
            <a:off x="1293024" y="3276110"/>
            <a:ext cx="884008" cy="1449297"/>
            <a:chOff x="1378719" y="3569529"/>
            <a:chExt cx="705007" cy="1155463"/>
          </a:xfrm>
        </p:grpSpPr>
        <p:sp>
          <p:nvSpPr>
            <p:cNvPr id="372" name="Google Shape;372;p2"/>
            <p:cNvSpPr/>
            <p:nvPr/>
          </p:nvSpPr>
          <p:spPr>
            <a:xfrm>
              <a:off x="1837379" y="3651228"/>
              <a:ext cx="73932" cy="208445"/>
            </a:xfrm>
            <a:custGeom>
              <a:avLst/>
              <a:gdLst/>
              <a:ahLst/>
              <a:cxnLst/>
              <a:rect l="l" t="t" r="r" b="b"/>
              <a:pathLst>
                <a:path w="2370" h="6682" extrusionOk="0">
                  <a:moveTo>
                    <a:pt x="1506" y="0"/>
                  </a:moveTo>
                  <a:cubicBezTo>
                    <a:pt x="952" y="0"/>
                    <a:pt x="972" y="2192"/>
                    <a:pt x="820" y="3077"/>
                  </a:cubicBezTo>
                  <a:cubicBezTo>
                    <a:pt x="448" y="5073"/>
                    <a:pt x="75" y="6190"/>
                    <a:pt x="75" y="6190"/>
                  </a:cubicBezTo>
                  <a:lnTo>
                    <a:pt x="1" y="6310"/>
                  </a:lnTo>
                  <a:cubicBezTo>
                    <a:pt x="194" y="6429"/>
                    <a:pt x="448" y="6563"/>
                    <a:pt x="626" y="6682"/>
                  </a:cubicBezTo>
                  <a:lnTo>
                    <a:pt x="626" y="6622"/>
                  </a:lnTo>
                  <a:cubicBezTo>
                    <a:pt x="626" y="6622"/>
                    <a:pt x="1565" y="5877"/>
                    <a:pt x="1997" y="3956"/>
                  </a:cubicBezTo>
                  <a:cubicBezTo>
                    <a:pt x="2310" y="2704"/>
                    <a:pt x="2369" y="783"/>
                    <a:pt x="1863" y="231"/>
                  </a:cubicBezTo>
                  <a:cubicBezTo>
                    <a:pt x="1723" y="71"/>
                    <a:pt x="1605" y="0"/>
                    <a:pt x="150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579927" y="3644958"/>
              <a:ext cx="79485" cy="212875"/>
            </a:xfrm>
            <a:custGeom>
              <a:avLst/>
              <a:gdLst/>
              <a:ahLst/>
              <a:cxnLst/>
              <a:rect l="l" t="t" r="r" b="b"/>
              <a:pathLst>
                <a:path w="2548" h="6824" extrusionOk="0">
                  <a:moveTo>
                    <a:pt x="686" y="0"/>
                  </a:moveTo>
                  <a:cubicBezTo>
                    <a:pt x="0" y="0"/>
                    <a:pt x="567" y="1982"/>
                    <a:pt x="805" y="3039"/>
                  </a:cubicBezTo>
                  <a:cubicBezTo>
                    <a:pt x="1177" y="4902"/>
                    <a:pt x="1490" y="6630"/>
                    <a:pt x="1550" y="6823"/>
                  </a:cubicBezTo>
                  <a:cubicBezTo>
                    <a:pt x="1803" y="6630"/>
                    <a:pt x="2056" y="6511"/>
                    <a:pt x="2295" y="6391"/>
                  </a:cubicBezTo>
                  <a:lnTo>
                    <a:pt x="2295" y="6332"/>
                  </a:lnTo>
                  <a:cubicBezTo>
                    <a:pt x="2295" y="6332"/>
                    <a:pt x="2548" y="4768"/>
                    <a:pt x="2235" y="2846"/>
                  </a:cubicBezTo>
                  <a:cubicBezTo>
                    <a:pt x="1997" y="1550"/>
                    <a:pt x="1371" y="0"/>
                    <a:pt x="68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473490" y="4436687"/>
              <a:ext cx="48383" cy="87096"/>
            </a:xfrm>
            <a:custGeom>
              <a:avLst/>
              <a:gdLst/>
              <a:ahLst/>
              <a:cxnLst/>
              <a:rect l="l" t="t" r="r" b="b"/>
              <a:pathLst>
                <a:path w="1551" h="2792" extrusionOk="0">
                  <a:moveTo>
                    <a:pt x="562" y="1"/>
                  </a:moveTo>
                  <a:cubicBezTo>
                    <a:pt x="416" y="1"/>
                    <a:pt x="294" y="125"/>
                    <a:pt x="254" y="497"/>
                  </a:cubicBezTo>
                  <a:cubicBezTo>
                    <a:pt x="1" y="2240"/>
                    <a:pt x="1059" y="2732"/>
                    <a:pt x="1312" y="2791"/>
                  </a:cubicBezTo>
                  <a:cubicBezTo>
                    <a:pt x="1550" y="2672"/>
                    <a:pt x="1491" y="1987"/>
                    <a:pt x="1491" y="1555"/>
                  </a:cubicBezTo>
                  <a:cubicBezTo>
                    <a:pt x="1491" y="1183"/>
                    <a:pt x="1550" y="870"/>
                    <a:pt x="1237" y="497"/>
                  </a:cubicBezTo>
                  <a:cubicBezTo>
                    <a:pt x="1237" y="497"/>
                    <a:pt x="853" y="1"/>
                    <a:pt x="562" y="1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378719" y="3964021"/>
              <a:ext cx="655532" cy="760971"/>
            </a:xfrm>
            <a:custGeom>
              <a:avLst/>
              <a:gdLst/>
              <a:ahLst/>
              <a:cxnLst/>
              <a:rect l="l" t="t" r="r" b="b"/>
              <a:pathLst>
                <a:path w="21014" h="24394" extrusionOk="0">
                  <a:moveTo>
                    <a:pt x="1739" y="1"/>
                  </a:moveTo>
                  <a:cubicBezTo>
                    <a:pt x="0" y="1"/>
                    <a:pt x="26" y="3733"/>
                    <a:pt x="1177" y="6398"/>
                  </a:cubicBezTo>
                  <a:cubicBezTo>
                    <a:pt x="2488" y="9258"/>
                    <a:pt x="4961" y="10629"/>
                    <a:pt x="4961" y="10629"/>
                  </a:cubicBezTo>
                  <a:cubicBezTo>
                    <a:pt x="4961" y="10629"/>
                    <a:pt x="4409" y="12983"/>
                    <a:pt x="4275" y="15649"/>
                  </a:cubicBezTo>
                  <a:lnTo>
                    <a:pt x="4275" y="16707"/>
                  </a:lnTo>
                  <a:cubicBezTo>
                    <a:pt x="4275" y="17139"/>
                    <a:pt x="4275" y="17571"/>
                    <a:pt x="4350" y="17943"/>
                  </a:cubicBezTo>
                  <a:cubicBezTo>
                    <a:pt x="4588" y="20551"/>
                    <a:pt x="5393" y="22979"/>
                    <a:pt x="5586" y="23411"/>
                  </a:cubicBezTo>
                  <a:cubicBezTo>
                    <a:pt x="5848" y="23971"/>
                    <a:pt x="6980" y="24169"/>
                    <a:pt x="7897" y="24169"/>
                  </a:cubicBezTo>
                  <a:cubicBezTo>
                    <a:pt x="8494" y="24169"/>
                    <a:pt x="9000" y="24085"/>
                    <a:pt x="9117" y="23962"/>
                  </a:cubicBezTo>
                  <a:cubicBezTo>
                    <a:pt x="9370" y="23724"/>
                    <a:pt x="8879" y="22845"/>
                    <a:pt x="8879" y="22845"/>
                  </a:cubicBezTo>
                  <a:cubicBezTo>
                    <a:pt x="9117" y="22294"/>
                    <a:pt x="9683" y="19806"/>
                    <a:pt x="9683" y="19806"/>
                  </a:cubicBezTo>
                  <a:cubicBezTo>
                    <a:pt x="10180" y="19873"/>
                    <a:pt x="10640" y="19901"/>
                    <a:pt x="11061" y="19901"/>
                  </a:cubicBezTo>
                  <a:cubicBezTo>
                    <a:pt x="11852" y="19901"/>
                    <a:pt x="12510" y="19803"/>
                    <a:pt x="13035" y="19686"/>
                  </a:cubicBezTo>
                  <a:cubicBezTo>
                    <a:pt x="13035" y="19686"/>
                    <a:pt x="13348" y="23158"/>
                    <a:pt x="13720" y="23902"/>
                  </a:cubicBezTo>
                  <a:cubicBezTo>
                    <a:pt x="13925" y="24268"/>
                    <a:pt x="14569" y="24394"/>
                    <a:pt x="15262" y="24394"/>
                  </a:cubicBezTo>
                  <a:cubicBezTo>
                    <a:pt x="16237" y="24394"/>
                    <a:pt x="17307" y="24145"/>
                    <a:pt x="17385" y="23962"/>
                  </a:cubicBezTo>
                  <a:cubicBezTo>
                    <a:pt x="17504" y="23724"/>
                    <a:pt x="17251" y="23217"/>
                    <a:pt x="17251" y="23217"/>
                  </a:cubicBezTo>
                  <a:cubicBezTo>
                    <a:pt x="17251" y="23217"/>
                    <a:pt x="17936" y="19627"/>
                    <a:pt x="17817" y="16513"/>
                  </a:cubicBezTo>
                  <a:cubicBezTo>
                    <a:pt x="17817" y="16025"/>
                    <a:pt x="17770" y="15431"/>
                    <a:pt x="17666" y="14866"/>
                  </a:cubicBezTo>
                  <a:lnTo>
                    <a:pt x="17666" y="14866"/>
                  </a:lnTo>
                  <a:cubicBezTo>
                    <a:pt x="17782" y="15293"/>
                    <a:pt x="18152" y="16193"/>
                    <a:pt x="18994" y="16394"/>
                  </a:cubicBezTo>
                  <a:cubicBezTo>
                    <a:pt x="19047" y="16409"/>
                    <a:pt x="19117" y="16417"/>
                    <a:pt x="19200" y="16417"/>
                  </a:cubicBezTo>
                  <a:cubicBezTo>
                    <a:pt x="19793" y="16417"/>
                    <a:pt x="21013" y="15988"/>
                    <a:pt x="20856" y="14353"/>
                  </a:cubicBezTo>
                  <a:cubicBezTo>
                    <a:pt x="20365" y="9690"/>
                    <a:pt x="16193" y="6651"/>
                    <a:pt x="16193" y="6651"/>
                  </a:cubicBezTo>
                  <a:cubicBezTo>
                    <a:pt x="14951" y="7357"/>
                    <a:pt x="13307" y="7731"/>
                    <a:pt x="11664" y="7731"/>
                  </a:cubicBezTo>
                  <a:cubicBezTo>
                    <a:pt x="11435" y="7731"/>
                    <a:pt x="11207" y="7723"/>
                    <a:pt x="10979" y="7709"/>
                  </a:cubicBezTo>
                  <a:cubicBezTo>
                    <a:pt x="9430" y="7575"/>
                    <a:pt x="8134" y="7336"/>
                    <a:pt x="7195" y="6770"/>
                  </a:cubicBezTo>
                  <a:cubicBezTo>
                    <a:pt x="6763" y="6532"/>
                    <a:pt x="5899" y="5340"/>
                    <a:pt x="4842" y="4163"/>
                  </a:cubicBezTo>
                  <a:cubicBezTo>
                    <a:pt x="3352" y="1988"/>
                    <a:pt x="3099" y="126"/>
                    <a:pt x="1862" y="7"/>
                  </a:cubicBezTo>
                  <a:cubicBezTo>
                    <a:pt x="1820" y="3"/>
                    <a:pt x="1779" y="1"/>
                    <a:pt x="1739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531138" y="3572274"/>
              <a:ext cx="182647" cy="305087"/>
            </a:xfrm>
            <a:custGeom>
              <a:avLst/>
              <a:gdLst/>
              <a:ahLst/>
              <a:cxnLst/>
              <a:rect l="l" t="t" r="r" b="b"/>
              <a:pathLst>
                <a:path w="5855" h="9780" extrusionOk="0">
                  <a:moveTo>
                    <a:pt x="1312" y="0"/>
                  </a:moveTo>
                  <a:cubicBezTo>
                    <a:pt x="64" y="0"/>
                    <a:pt x="0" y="1723"/>
                    <a:pt x="700" y="3880"/>
                  </a:cubicBezTo>
                  <a:cubicBezTo>
                    <a:pt x="1996" y="7842"/>
                    <a:pt x="2250" y="9407"/>
                    <a:pt x="2309" y="9779"/>
                  </a:cubicBezTo>
                  <a:cubicBezTo>
                    <a:pt x="2563" y="9526"/>
                    <a:pt x="2816" y="9332"/>
                    <a:pt x="3114" y="9153"/>
                  </a:cubicBezTo>
                  <a:cubicBezTo>
                    <a:pt x="3054" y="8960"/>
                    <a:pt x="2741" y="7232"/>
                    <a:pt x="2369" y="5369"/>
                  </a:cubicBezTo>
                  <a:cubicBezTo>
                    <a:pt x="2131" y="4312"/>
                    <a:pt x="1564" y="2330"/>
                    <a:pt x="2250" y="2330"/>
                  </a:cubicBezTo>
                  <a:cubicBezTo>
                    <a:pt x="2935" y="2330"/>
                    <a:pt x="3561" y="3880"/>
                    <a:pt x="3799" y="5176"/>
                  </a:cubicBezTo>
                  <a:cubicBezTo>
                    <a:pt x="4112" y="7098"/>
                    <a:pt x="3859" y="8662"/>
                    <a:pt x="3859" y="8662"/>
                  </a:cubicBezTo>
                  <a:lnTo>
                    <a:pt x="3859" y="8721"/>
                  </a:lnTo>
                  <a:cubicBezTo>
                    <a:pt x="4052" y="8587"/>
                    <a:pt x="4306" y="8528"/>
                    <a:pt x="4484" y="8468"/>
                  </a:cubicBezTo>
                  <a:cubicBezTo>
                    <a:pt x="5855" y="6233"/>
                    <a:pt x="4544" y="468"/>
                    <a:pt x="1564" y="21"/>
                  </a:cubicBezTo>
                  <a:cubicBezTo>
                    <a:pt x="1475" y="7"/>
                    <a:pt x="1391" y="0"/>
                    <a:pt x="1312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810427" y="3569529"/>
              <a:ext cx="164554" cy="307832"/>
            </a:xfrm>
            <a:custGeom>
              <a:avLst/>
              <a:gdLst/>
              <a:ahLst/>
              <a:cxnLst/>
              <a:rect l="l" t="t" r="r" b="b"/>
              <a:pathLst>
                <a:path w="5275" h="9868" extrusionOk="0">
                  <a:moveTo>
                    <a:pt x="2067" y="0"/>
                  </a:moveTo>
                  <a:cubicBezTo>
                    <a:pt x="1154" y="0"/>
                    <a:pt x="644" y="1452"/>
                    <a:pt x="433" y="3461"/>
                  </a:cubicBezTo>
                  <a:cubicBezTo>
                    <a:pt x="254" y="5830"/>
                    <a:pt x="60" y="8303"/>
                    <a:pt x="1" y="8556"/>
                  </a:cubicBezTo>
                  <a:cubicBezTo>
                    <a:pt x="313" y="8675"/>
                    <a:pt x="626" y="8809"/>
                    <a:pt x="865" y="8929"/>
                  </a:cubicBezTo>
                  <a:lnTo>
                    <a:pt x="939" y="8809"/>
                  </a:lnTo>
                  <a:cubicBezTo>
                    <a:pt x="939" y="8809"/>
                    <a:pt x="1312" y="7692"/>
                    <a:pt x="1684" y="5696"/>
                  </a:cubicBezTo>
                  <a:cubicBezTo>
                    <a:pt x="1836" y="4811"/>
                    <a:pt x="1816" y="2619"/>
                    <a:pt x="2370" y="2619"/>
                  </a:cubicBezTo>
                  <a:cubicBezTo>
                    <a:pt x="2469" y="2619"/>
                    <a:pt x="2587" y="2690"/>
                    <a:pt x="2727" y="2850"/>
                  </a:cubicBezTo>
                  <a:cubicBezTo>
                    <a:pt x="3233" y="3402"/>
                    <a:pt x="3174" y="5323"/>
                    <a:pt x="2861" y="6575"/>
                  </a:cubicBezTo>
                  <a:cubicBezTo>
                    <a:pt x="2429" y="8496"/>
                    <a:pt x="1490" y="9241"/>
                    <a:pt x="1490" y="9241"/>
                  </a:cubicBezTo>
                  <a:lnTo>
                    <a:pt x="1490" y="9301"/>
                  </a:lnTo>
                  <a:cubicBezTo>
                    <a:pt x="1744" y="9420"/>
                    <a:pt x="1982" y="9673"/>
                    <a:pt x="2235" y="9867"/>
                  </a:cubicBezTo>
                  <a:cubicBezTo>
                    <a:pt x="4351" y="8243"/>
                    <a:pt x="5274" y="1673"/>
                    <a:pt x="2667" y="184"/>
                  </a:cubicBezTo>
                  <a:cubicBezTo>
                    <a:pt x="2450" y="59"/>
                    <a:pt x="2250" y="0"/>
                    <a:pt x="2067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518130" y="3824797"/>
              <a:ext cx="451267" cy="380392"/>
            </a:xfrm>
            <a:custGeom>
              <a:avLst/>
              <a:gdLst/>
              <a:ahLst/>
              <a:cxnLst/>
              <a:rect l="l" t="t" r="r" b="b"/>
              <a:pathLst>
                <a:path w="14466" h="12194" extrusionOk="0">
                  <a:moveTo>
                    <a:pt x="7330" y="1"/>
                  </a:moveTo>
                  <a:cubicBezTo>
                    <a:pt x="6391" y="1"/>
                    <a:pt x="5587" y="120"/>
                    <a:pt x="4901" y="373"/>
                  </a:cubicBezTo>
                  <a:cubicBezTo>
                    <a:pt x="4723" y="433"/>
                    <a:pt x="4469" y="492"/>
                    <a:pt x="4276" y="626"/>
                  </a:cubicBezTo>
                  <a:cubicBezTo>
                    <a:pt x="4037" y="746"/>
                    <a:pt x="3784" y="865"/>
                    <a:pt x="3531" y="1058"/>
                  </a:cubicBezTo>
                  <a:cubicBezTo>
                    <a:pt x="3233" y="1237"/>
                    <a:pt x="2980" y="1431"/>
                    <a:pt x="2726" y="1684"/>
                  </a:cubicBezTo>
                  <a:cubicBezTo>
                    <a:pt x="685" y="3472"/>
                    <a:pt x="0" y="6392"/>
                    <a:pt x="119" y="7509"/>
                  </a:cubicBezTo>
                  <a:cubicBezTo>
                    <a:pt x="179" y="7941"/>
                    <a:pt x="253" y="8254"/>
                    <a:pt x="373" y="8626"/>
                  </a:cubicBezTo>
                  <a:cubicBezTo>
                    <a:pt x="1237" y="9878"/>
                    <a:pt x="1669" y="10369"/>
                    <a:pt x="2726" y="11233"/>
                  </a:cubicBezTo>
                  <a:cubicBezTo>
                    <a:pt x="3724" y="11740"/>
                    <a:pt x="4961" y="12038"/>
                    <a:pt x="6510" y="12172"/>
                  </a:cubicBezTo>
                  <a:cubicBezTo>
                    <a:pt x="6738" y="12186"/>
                    <a:pt x="6966" y="12194"/>
                    <a:pt x="7195" y="12194"/>
                  </a:cubicBezTo>
                  <a:cubicBezTo>
                    <a:pt x="8838" y="12194"/>
                    <a:pt x="10482" y="11820"/>
                    <a:pt x="11724" y="11114"/>
                  </a:cubicBezTo>
                  <a:cubicBezTo>
                    <a:pt x="13408" y="10176"/>
                    <a:pt x="14466" y="8626"/>
                    <a:pt x="14153" y="6451"/>
                  </a:cubicBezTo>
                  <a:cubicBezTo>
                    <a:pt x="13899" y="4589"/>
                    <a:pt x="13035" y="2861"/>
                    <a:pt x="11605" y="1684"/>
                  </a:cubicBezTo>
                  <a:cubicBezTo>
                    <a:pt x="11352" y="1490"/>
                    <a:pt x="11114" y="1237"/>
                    <a:pt x="10860" y="1118"/>
                  </a:cubicBezTo>
                  <a:cubicBezTo>
                    <a:pt x="10682" y="999"/>
                    <a:pt x="10428" y="865"/>
                    <a:pt x="10235" y="746"/>
                  </a:cubicBezTo>
                  <a:cubicBezTo>
                    <a:pt x="9996" y="626"/>
                    <a:pt x="9683" y="492"/>
                    <a:pt x="9371" y="373"/>
                  </a:cubicBezTo>
                  <a:cubicBezTo>
                    <a:pt x="8745" y="194"/>
                    <a:pt x="8075" y="60"/>
                    <a:pt x="7330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806715" y="3990911"/>
              <a:ext cx="44640" cy="41458"/>
            </a:xfrm>
            <a:custGeom>
              <a:avLst/>
              <a:gdLst/>
              <a:ahLst/>
              <a:cxnLst/>
              <a:rect l="l" t="t" r="r" b="b"/>
              <a:pathLst>
                <a:path w="1431" h="1329" extrusionOk="0">
                  <a:moveTo>
                    <a:pt x="710" y="0"/>
                  </a:moveTo>
                  <a:cubicBezTo>
                    <a:pt x="421" y="0"/>
                    <a:pt x="114" y="234"/>
                    <a:pt x="60" y="515"/>
                  </a:cubicBezTo>
                  <a:cubicBezTo>
                    <a:pt x="0" y="888"/>
                    <a:pt x="239" y="1201"/>
                    <a:pt x="552" y="1320"/>
                  </a:cubicBezTo>
                  <a:cubicBezTo>
                    <a:pt x="588" y="1326"/>
                    <a:pt x="624" y="1329"/>
                    <a:pt x="660" y="1329"/>
                  </a:cubicBezTo>
                  <a:cubicBezTo>
                    <a:pt x="984" y="1329"/>
                    <a:pt x="1249" y="1090"/>
                    <a:pt x="1356" y="754"/>
                  </a:cubicBezTo>
                  <a:cubicBezTo>
                    <a:pt x="1431" y="456"/>
                    <a:pt x="1177" y="83"/>
                    <a:pt x="805" y="9"/>
                  </a:cubicBezTo>
                  <a:cubicBezTo>
                    <a:pt x="774" y="3"/>
                    <a:pt x="742" y="0"/>
                    <a:pt x="710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825775" y="3990193"/>
              <a:ext cx="34876" cy="23396"/>
            </a:xfrm>
            <a:custGeom>
              <a:avLst/>
              <a:gdLst/>
              <a:ahLst/>
              <a:cxnLst/>
              <a:rect l="l" t="t" r="r" b="b"/>
              <a:pathLst>
                <a:path w="1118" h="750" extrusionOk="0">
                  <a:moveTo>
                    <a:pt x="1055" y="0"/>
                  </a:moveTo>
                  <a:cubicBezTo>
                    <a:pt x="969" y="0"/>
                    <a:pt x="892" y="177"/>
                    <a:pt x="686" y="226"/>
                  </a:cubicBezTo>
                  <a:cubicBezTo>
                    <a:pt x="626" y="245"/>
                    <a:pt x="565" y="252"/>
                    <a:pt x="510" y="252"/>
                  </a:cubicBezTo>
                  <a:cubicBezTo>
                    <a:pt x="399" y="252"/>
                    <a:pt x="313" y="226"/>
                    <a:pt x="313" y="226"/>
                  </a:cubicBezTo>
                  <a:lnTo>
                    <a:pt x="313" y="226"/>
                  </a:lnTo>
                  <a:cubicBezTo>
                    <a:pt x="313" y="226"/>
                    <a:pt x="0" y="479"/>
                    <a:pt x="373" y="717"/>
                  </a:cubicBezTo>
                  <a:cubicBezTo>
                    <a:pt x="415" y="739"/>
                    <a:pt x="458" y="749"/>
                    <a:pt x="499" y="749"/>
                  </a:cubicBezTo>
                  <a:cubicBezTo>
                    <a:pt x="825" y="749"/>
                    <a:pt x="1118" y="151"/>
                    <a:pt x="1118" y="32"/>
                  </a:cubicBezTo>
                  <a:cubicBezTo>
                    <a:pt x="1095" y="10"/>
                    <a:pt x="1075" y="0"/>
                    <a:pt x="1055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659381" y="3990942"/>
              <a:ext cx="40928" cy="39524"/>
            </a:xfrm>
            <a:custGeom>
              <a:avLst/>
              <a:gdLst/>
              <a:ahLst/>
              <a:cxnLst/>
              <a:rect l="l" t="t" r="r" b="b"/>
              <a:pathLst>
                <a:path w="1312" h="1267" extrusionOk="0">
                  <a:moveTo>
                    <a:pt x="704" y="1"/>
                  </a:moveTo>
                  <a:cubicBezTo>
                    <a:pt x="678" y="1"/>
                    <a:pt x="653" y="3"/>
                    <a:pt x="627" y="8"/>
                  </a:cubicBezTo>
                  <a:cubicBezTo>
                    <a:pt x="254" y="8"/>
                    <a:pt x="1" y="321"/>
                    <a:pt x="1" y="693"/>
                  </a:cubicBezTo>
                  <a:cubicBezTo>
                    <a:pt x="1" y="980"/>
                    <a:pt x="264" y="1267"/>
                    <a:pt x="594" y="1267"/>
                  </a:cubicBezTo>
                  <a:cubicBezTo>
                    <a:pt x="624" y="1267"/>
                    <a:pt x="655" y="1264"/>
                    <a:pt x="686" y="1259"/>
                  </a:cubicBezTo>
                  <a:cubicBezTo>
                    <a:pt x="1059" y="1259"/>
                    <a:pt x="1312" y="946"/>
                    <a:pt x="1312" y="634"/>
                  </a:cubicBezTo>
                  <a:cubicBezTo>
                    <a:pt x="1244" y="292"/>
                    <a:pt x="987" y="1"/>
                    <a:pt x="704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649773" y="3986450"/>
              <a:ext cx="32880" cy="24644"/>
            </a:xfrm>
            <a:custGeom>
              <a:avLst/>
              <a:gdLst/>
              <a:ahLst/>
              <a:cxnLst/>
              <a:rect l="l" t="t" r="r" b="b"/>
              <a:pathLst>
                <a:path w="1054" h="790" extrusionOk="0">
                  <a:moveTo>
                    <a:pt x="98" y="0"/>
                  </a:moveTo>
                  <a:cubicBezTo>
                    <a:pt x="83" y="0"/>
                    <a:pt x="70" y="10"/>
                    <a:pt x="56" y="33"/>
                  </a:cubicBezTo>
                  <a:cubicBezTo>
                    <a:pt x="0" y="88"/>
                    <a:pt x="216" y="790"/>
                    <a:pt x="595" y="790"/>
                  </a:cubicBezTo>
                  <a:cubicBezTo>
                    <a:pt x="623" y="790"/>
                    <a:pt x="652" y="786"/>
                    <a:pt x="681" y="778"/>
                  </a:cubicBezTo>
                  <a:cubicBezTo>
                    <a:pt x="1054" y="599"/>
                    <a:pt x="801" y="286"/>
                    <a:pt x="801" y="286"/>
                  </a:cubicBezTo>
                  <a:lnTo>
                    <a:pt x="801" y="286"/>
                  </a:lnTo>
                  <a:cubicBezTo>
                    <a:pt x="801" y="286"/>
                    <a:pt x="721" y="313"/>
                    <a:pt x="611" y="313"/>
                  </a:cubicBezTo>
                  <a:cubicBezTo>
                    <a:pt x="556" y="313"/>
                    <a:pt x="493" y="306"/>
                    <a:pt x="428" y="286"/>
                  </a:cubicBezTo>
                  <a:cubicBezTo>
                    <a:pt x="235" y="177"/>
                    <a:pt x="159" y="0"/>
                    <a:pt x="98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727230" y="4012404"/>
              <a:ext cx="56276" cy="33160"/>
            </a:xfrm>
            <a:custGeom>
              <a:avLst/>
              <a:gdLst/>
              <a:ahLst/>
              <a:cxnLst/>
              <a:rect l="l" t="t" r="r" b="b"/>
              <a:pathLst>
                <a:path w="1804" h="1063" extrusionOk="0">
                  <a:moveTo>
                    <a:pt x="939" y="1"/>
                  </a:moveTo>
                  <a:cubicBezTo>
                    <a:pt x="577" y="1"/>
                    <a:pt x="192" y="64"/>
                    <a:pt x="120" y="199"/>
                  </a:cubicBezTo>
                  <a:cubicBezTo>
                    <a:pt x="1" y="437"/>
                    <a:pt x="627" y="1063"/>
                    <a:pt x="925" y="1063"/>
                  </a:cubicBezTo>
                  <a:cubicBezTo>
                    <a:pt x="1297" y="1063"/>
                    <a:pt x="1804" y="318"/>
                    <a:pt x="1610" y="139"/>
                  </a:cubicBezTo>
                  <a:cubicBezTo>
                    <a:pt x="1554" y="49"/>
                    <a:pt x="1256" y="1"/>
                    <a:pt x="939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697969" y="4041072"/>
              <a:ext cx="116201" cy="45389"/>
            </a:xfrm>
            <a:custGeom>
              <a:avLst/>
              <a:gdLst/>
              <a:ahLst/>
              <a:cxnLst/>
              <a:rect l="l" t="t" r="r" b="b"/>
              <a:pathLst>
                <a:path w="3725" h="1455" extrusionOk="0">
                  <a:moveTo>
                    <a:pt x="126" y="0"/>
                  </a:moveTo>
                  <a:cubicBezTo>
                    <a:pt x="110" y="0"/>
                    <a:pt x="92" y="7"/>
                    <a:pt x="75" y="25"/>
                  </a:cubicBezTo>
                  <a:cubicBezTo>
                    <a:pt x="0" y="25"/>
                    <a:pt x="0" y="84"/>
                    <a:pt x="0" y="144"/>
                  </a:cubicBezTo>
                  <a:cubicBezTo>
                    <a:pt x="0" y="144"/>
                    <a:pt x="0" y="204"/>
                    <a:pt x="75" y="338"/>
                  </a:cubicBezTo>
                  <a:cubicBezTo>
                    <a:pt x="135" y="457"/>
                    <a:pt x="194" y="636"/>
                    <a:pt x="313" y="829"/>
                  </a:cubicBezTo>
                  <a:cubicBezTo>
                    <a:pt x="447" y="889"/>
                    <a:pt x="507" y="1008"/>
                    <a:pt x="626" y="1082"/>
                  </a:cubicBezTo>
                  <a:cubicBezTo>
                    <a:pt x="686" y="1082"/>
                    <a:pt x="745" y="1142"/>
                    <a:pt x="820" y="1202"/>
                  </a:cubicBezTo>
                  <a:cubicBezTo>
                    <a:pt x="820" y="1202"/>
                    <a:pt x="939" y="1261"/>
                    <a:pt x="999" y="1261"/>
                  </a:cubicBezTo>
                  <a:cubicBezTo>
                    <a:pt x="1058" y="1321"/>
                    <a:pt x="1118" y="1321"/>
                    <a:pt x="1192" y="1321"/>
                  </a:cubicBezTo>
                  <a:cubicBezTo>
                    <a:pt x="1252" y="1380"/>
                    <a:pt x="1311" y="1380"/>
                    <a:pt x="1431" y="1380"/>
                  </a:cubicBezTo>
                  <a:cubicBezTo>
                    <a:pt x="1490" y="1380"/>
                    <a:pt x="1565" y="1455"/>
                    <a:pt x="1624" y="1455"/>
                  </a:cubicBezTo>
                  <a:lnTo>
                    <a:pt x="1863" y="1455"/>
                  </a:lnTo>
                  <a:lnTo>
                    <a:pt x="2056" y="1380"/>
                  </a:lnTo>
                  <a:lnTo>
                    <a:pt x="2310" y="1380"/>
                  </a:lnTo>
                  <a:cubicBezTo>
                    <a:pt x="2429" y="1321"/>
                    <a:pt x="2608" y="1321"/>
                    <a:pt x="2742" y="1261"/>
                  </a:cubicBezTo>
                  <a:cubicBezTo>
                    <a:pt x="2980" y="1142"/>
                    <a:pt x="3233" y="948"/>
                    <a:pt x="3352" y="770"/>
                  </a:cubicBezTo>
                  <a:cubicBezTo>
                    <a:pt x="3546" y="636"/>
                    <a:pt x="3606" y="457"/>
                    <a:pt x="3665" y="338"/>
                  </a:cubicBezTo>
                  <a:cubicBezTo>
                    <a:pt x="3665" y="263"/>
                    <a:pt x="3725" y="204"/>
                    <a:pt x="3725" y="204"/>
                  </a:cubicBezTo>
                  <a:lnTo>
                    <a:pt x="3725" y="144"/>
                  </a:lnTo>
                  <a:cubicBezTo>
                    <a:pt x="3725" y="84"/>
                    <a:pt x="3725" y="25"/>
                    <a:pt x="3665" y="25"/>
                  </a:cubicBezTo>
                  <a:cubicBezTo>
                    <a:pt x="3648" y="7"/>
                    <a:pt x="3630" y="0"/>
                    <a:pt x="3614" y="0"/>
                  </a:cubicBezTo>
                  <a:cubicBezTo>
                    <a:pt x="3576" y="0"/>
                    <a:pt x="3546" y="42"/>
                    <a:pt x="3546" y="84"/>
                  </a:cubicBezTo>
                  <a:lnTo>
                    <a:pt x="3486" y="84"/>
                  </a:lnTo>
                  <a:cubicBezTo>
                    <a:pt x="3486" y="144"/>
                    <a:pt x="3486" y="144"/>
                    <a:pt x="3427" y="204"/>
                  </a:cubicBezTo>
                  <a:cubicBezTo>
                    <a:pt x="3352" y="263"/>
                    <a:pt x="3233" y="397"/>
                    <a:pt x="3114" y="516"/>
                  </a:cubicBezTo>
                  <a:cubicBezTo>
                    <a:pt x="2980" y="636"/>
                    <a:pt x="2801" y="770"/>
                    <a:pt x="2548" y="889"/>
                  </a:cubicBezTo>
                  <a:cubicBezTo>
                    <a:pt x="2429" y="889"/>
                    <a:pt x="2369" y="948"/>
                    <a:pt x="2235" y="948"/>
                  </a:cubicBezTo>
                  <a:cubicBezTo>
                    <a:pt x="2175" y="948"/>
                    <a:pt x="2116" y="948"/>
                    <a:pt x="2056" y="1008"/>
                  </a:cubicBezTo>
                  <a:lnTo>
                    <a:pt x="1624" y="1008"/>
                  </a:lnTo>
                  <a:cubicBezTo>
                    <a:pt x="1565" y="1008"/>
                    <a:pt x="1490" y="948"/>
                    <a:pt x="1490" y="948"/>
                  </a:cubicBezTo>
                  <a:lnTo>
                    <a:pt x="1311" y="948"/>
                  </a:lnTo>
                  <a:cubicBezTo>
                    <a:pt x="1252" y="948"/>
                    <a:pt x="1192" y="889"/>
                    <a:pt x="1118" y="889"/>
                  </a:cubicBezTo>
                  <a:cubicBezTo>
                    <a:pt x="999" y="829"/>
                    <a:pt x="939" y="829"/>
                    <a:pt x="820" y="770"/>
                  </a:cubicBezTo>
                  <a:cubicBezTo>
                    <a:pt x="745" y="710"/>
                    <a:pt x="686" y="636"/>
                    <a:pt x="567" y="576"/>
                  </a:cubicBezTo>
                  <a:cubicBezTo>
                    <a:pt x="447" y="457"/>
                    <a:pt x="373" y="338"/>
                    <a:pt x="313" y="204"/>
                  </a:cubicBezTo>
                  <a:lnTo>
                    <a:pt x="194" y="84"/>
                  </a:lnTo>
                  <a:cubicBezTo>
                    <a:pt x="194" y="42"/>
                    <a:pt x="164" y="0"/>
                    <a:pt x="126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899645" y="4684532"/>
              <a:ext cx="13507" cy="33036"/>
            </a:xfrm>
            <a:custGeom>
              <a:avLst/>
              <a:gdLst/>
              <a:ahLst/>
              <a:cxnLst/>
              <a:rect l="l" t="t" r="r" b="b"/>
              <a:pathLst>
                <a:path w="433" h="1059" extrusionOk="0">
                  <a:moveTo>
                    <a:pt x="1" y="1"/>
                  </a:moveTo>
                  <a:lnTo>
                    <a:pt x="1" y="120"/>
                  </a:lnTo>
                  <a:lnTo>
                    <a:pt x="61" y="120"/>
                  </a:lnTo>
                  <a:cubicBezTo>
                    <a:pt x="61" y="195"/>
                    <a:pt x="61" y="195"/>
                    <a:pt x="120" y="254"/>
                  </a:cubicBezTo>
                  <a:lnTo>
                    <a:pt x="120" y="373"/>
                  </a:lnTo>
                  <a:cubicBezTo>
                    <a:pt x="180" y="373"/>
                    <a:pt x="180" y="433"/>
                    <a:pt x="180" y="433"/>
                  </a:cubicBezTo>
                  <a:lnTo>
                    <a:pt x="180" y="567"/>
                  </a:lnTo>
                  <a:cubicBezTo>
                    <a:pt x="180" y="627"/>
                    <a:pt x="239" y="686"/>
                    <a:pt x="239" y="686"/>
                  </a:cubicBezTo>
                  <a:lnTo>
                    <a:pt x="239" y="805"/>
                  </a:lnTo>
                  <a:lnTo>
                    <a:pt x="239" y="865"/>
                  </a:lnTo>
                  <a:lnTo>
                    <a:pt x="239" y="999"/>
                  </a:lnTo>
                  <a:lnTo>
                    <a:pt x="239" y="1059"/>
                  </a:lnTo>
                  <a:lnTo>
                    <a:pt x="373" y="1059"/>
                  </a:lnTo>
                  <a:cubicBezTo>
                    <a:pt x="373" y="1059"/>
                    <a:pt x="433" y="999"/>
                    <a:pt x="433" y="865"/>
                  </a:cubicBezTo>
                  <a:lnTo>
                    <a:pt x="433" y="686"/>
                  </a:lnTo>
                  <a:lnTo>
                    <a:pt x="433" y="493"/>
                  </a:lnTo>
                  <a:cubicBezTo>
                    <a:pt x="373" y="433"/>
                    <a:pt x="373" y="373"/>
                    <a:pt x="314" y="314"/>
                  </a:cubicBezTo>
                  <a:cubicBezTo>
                    <a:pt x="314" y="254"/>
                    <a:pt x="239" y="195"/>
                    <a:pt x="239" y="120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878276" y="4688275"/>
              <a:ext cx="13507" cy="34876"/>
            </a:xfrm>
            <a:custGeom>
              <a:avLst/>
              <a:gdLst/>
              <a:ahLst/>
              <a:cxnLst/>
              <a:rect l="l" t="t" r="r" b="b"/>
              <a:pathLst>
                <a:path w="433" h="1118" extrusionOk="0">
                  <a:moveTo>
                    <a:pt x="1" y="0"/>
                  </a:moveTo>
                  <a:lnTo>
                    <a:pt x="1" y="75"/>
                  </a:lnTo>
                  <a:lnTo>
                    <a:pt x="1" y="134"/>
                  </a:lnTo>
                  <a:cubicBezTo>
                    <a:pt x="60" y="134"/>
                    <a:pt x="60" y="194"/>
                    <a:pt x="60" y="194"/>
                  </a:cubicBezTo>
                  <a:cubicBezTo>
                    <a:pt x="60" y="253"/>
                    <a:pt x="120" y="253"/>
                    <a:pt x="120" y="253"/>
                  </a:cubicBezTo>
                  <a:lnTo>
                    <a:pt x="120" y="373"/>
                  </a:lnTo>
                  <a:cubicBezTo>
                    <a:pt x="179" y="373"/>
                    <a:pt x="179" y="447"/>
                    <a:pt x="179" y="507"/>
                  </a:cubicBezTo>
                  <a:lnTo>
                    <a:pt x="179" y="685"/>
                  </a:lnTo>
                  <a:lnTo>
                    <a:pt x="179" y="820"/>
                  </a:lnTo>
                  <a:lnTo>
                    <a:pt x="179" y="879"/>
                  </a:lnTo>
                  <a:cubicBezTo>
                    <a:pt x="179" y="998"/>
                    <a:pt x="254" y="1058"/>
                    <a:pt x="254" y="1058"/>
                  </a:cubicBezTo>
                  <a:cubicBezTo>
                    <a:pt x="254" y="1058"/>
                    <a:pt x="254" y="1117"/>
                    <a:pt x="314" y="1117"/>
                  </a:cubicBezTo>
                  <a:lnTo>
                    <a:pt x="314" y="1058"/>
                  </a:lnTo>
                  <a:cubicBezTo>
                    <a:pt x="314" y="1058"/>
                    <a:pt x="373" y="998"/>
                    <a:pt x="373" y="879"/>
                  </a:cubicBezTo>
                  <a:cubicBezTo>
                    <a:pt x="373" y="820"/>
                    <a:pt x="433" y="745"/>
                    <a:pt x="433" y="685"/>
                  </a:cubicBezTo>
                  <a:cubicBezTo>
                    <a:pt x="373" y="626"/>
                    <a:pt x="433" y="566"/>
                    <a:pt x="373" y="507"/>
                  </a:cubicBezTo>
                  <a:cubicBezTo>
                    <a:pt x="373" y="447"/>
                    <a:pt x="373" y="313"/>
                    <a:pt x="314" y="253"/>
                  </a:cubicBezTo>
                  <a:cubicBezTo>
                    <a:pt x="314" y="194"/>
                    <a:pt x="254" y="134"/>
                    <a:pt x="254" y="134"/>
                  </a:cubicBezTo>
                  <a:cubicBezTo>
                    <a:pt x="179" y="75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634300" y="4686403"/>
              <a:ext cx="15379" cy="31164"/>
            </a:xfrm>
            <a:custGeom>
              <a:avLst/>
              <a:gdLst/>
              <a:ahLst/>
              <a:cxnLst/>
              <a:rect l="l" t="t" r="r" b="b"/>
              <a:pathLst>
                <a:path w="493" h="999" extrusionOk="0">
                  <a:moveTo>
                    <a:pt x="60" y="1"/>
                  </a:moveTo>
                  <a:cubicBezTo>
                    <a:pt x="0" y="60"/>
                    <a:pt x="60" y="60"/>
                    <a:pt x="60" y="60"/>
                  </a:cubicBezTo>
                  <a:cubicBezTo>
                    <a:pt x="60" y="60"/>
                    <a:pt x="60" y="135"/>
                    <a:pt x="120" y="194"/>
                  </a:cubicBezTo>
                  <a:cubicBezTo>
                    <a:pt x="179" y="254"/>
                    <a:pt x="179" y="313"/>
                    <a:pt x="179" y="313"/>
                  </a:cubicBezTo>
                  <a:cubicBezTo>
                    <a:pt x="179" y="373"/>
                    <a:pt x="254" y="373"/>
                    <a:pt x="254" y="433"/>
                  </a:cubicBezTo>
                  <a:lnTo>
                    <a:pt x="254" y="507"/>
                  </a:lnTo>
                  <a:lnTo>
                    <a:pt x="254" y="567"/>
                  </a:lnTo>
                  <a:cubicBezTo>
                    <a:pt x="313" y="567"/>
                    <a:pt x="254" y="626"/>
                    <a:pt x="313" y="626"/>
                  </a:cubicBezTo>
                  <a:lnTo>
                    <a:pt x="313" y="686"/>
                  </a:lnTo>
                  <a:lnTo>
                    <a:pt x="313" y="805"/>
                  </a:lnTo>
                  <a:lnTo>
                    <a:pt x="313" y="939"/>
                  </a:lnTo>
                  <a:cubicBezTo>
                    <a:pt x="313" y="999"/>
                    <a:pt x="313" y="999"/>
                    <a:pt x="373" y="999"/>
                  </a:cubicBezTo>
                  <a:lnTo>
                    <a:pt x="373" y="939"/>
                  </a:lnTo>
                  <a:cubicBezTo>
                    <a:pt x="373" y="939"/>
                    <a:pt x="432" y="939"/>
                    <a:pt x="432" y="805"/>
                  </a:cubicBezTo>
                  <a:lnTo>
                    <a:pt x="492" y="745"/>
                  </a:lnTo>
                  <a:lnTo>
                    <a:pt x="492" y="626"/>
                  </a:lnTo>
                  <a:lnTo>
                    <a:pt x="492" y="567"/>
                  </a:lnTo>
                  <a:lnTo>
                    <a:pt x="432" y="433"/>
                  </a:lnTo>
                  <a:cubicBezTo>
                    <a:pt x="432" y="373"/>
                    <a:pt x="432" y="313"/>
                    <a:pt x="373" y="254"/>
                  </a:cubicBezTo>
                  <a:cubicBezTo>
                    <a:pt x="373" y="194"/>
                    <a:pt x="313" y="135"/>
                    <a:pt x="254" y="135"/>
                  </a:cubicBezTo>
                  <a:cubicBezTo>
                    <a:pt x="179" y="1"/>
                    <a:pt x="120" y="1"/>
                    <a:pt x="120" y="1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612931" y="4688275"/>
              <a:ext cx="13507" cy="29292"/>
            </a:xfrm>
            <a:custGeom>
              <a:avLst/>
              <a:gdLst/>
              <a:ahLst/>
              <a:cxnLst/>
              <a:rect l="l" t="t" r="r" b="b"/>
              <a:pathLst>
                <a:path w="433" h="939" extrusionOk="0">
                  <a:moveTo>
                    <a:pt x="0" y="0"/>
                  </a:moveTo>
                  <a:cubicBezTo>
                    <a:pt x="0" y="75"/>
                    <a:pt x="0" y="75"/>
                    <a:pt x="60" y="134"/>
                  </a:cubicBezTo>
                  <a:lnTo>
                    <a:pt x="119" y="194"/>
                  </a:lnTo>
                  <a:lnTo>
                    <a:pt x="119" y="253"/>
                  </a:lnTo>
                  <a:lnTo>
                    <a:pt x="194" y="313"/>
                  </a:lnTo>
                  <a:lnTo>
                    <a:pt x="194" y="373"/>
                  </a:lnTo>
                  <a:cubicBezTo>
                    <a:pt x="253" y="447"/>
                    <a:pt x="253" y="447"/>
                    <a:pt x="253" y="507"/>
                  </a:cubicBezTo>
                  <a:lnTo>
                    <a:pt x="253" y="566"/>
                  </a:lnTo>
                  <a:lnTo>
                    <a:pt x="253" y="626"/>
                  </a:lnTo>
                  <a:lnTo>
                    <a:pt x="253" y="685"/>
                  </a:lnTo>
                  <a:lnTo>
                    <a:pt x="253" y="745"/>
                  </a:lnTo>
                  <a:lnTo>
                    <a:pt x="253" y="879"/>
                  </a:lnTo>
                  <a:cubicBezTo>
                    <a:pt x="253" y="939"/>
                    <a:pt x="313" y="939"/>
                    <a:pt x="313" y="939"/>
                  </a:cubicBezTo>
                  <a:lnTo>
                    <a:pt x="373" y="939"/>
                  </a:lnTo>
                  <a:cubicBezTo>
                    <a:pt x="373" y="939"/>
                    <a:pt x="373" y="879"/>
                    <a:pt x="432" y="745"/>
                  </a:cubicBezTo>
                  <a:lnTo>
                    <a:pt x="432" y="685"/>
                  </a:lnTo>
                  <a:lnTo>
                    <a:pt x="432" y="626"/>
                  </a:lnTo>
                  <a:lnTo>
                    <a:pt x="432" y="507"/>
                  </a:lnTo>
                  <a:lnTo>
                    <a:pt x="432" y="447"/>
                  </a:lnTo>
                  <a:cubicBezTo>
                    <a:pt x="432" y="313"/>
                    <a:pt x="373" y="313"/>
                    <a:pt x="373" y="253"/>
                  </a:cubicBezTo>
                  <a:cubicBezTo>
                    <a:pt x="313" y="194"/>
                    <a:pt x="313" y="134"/>
                    <a:pt x="253" y="134"/>
                  </a:cubicBezTo>
                  <a:cubicBezTo>
                    <a:pt x="194" y="0"/>
                    <a:pt x="119" y="0"/>
                    <a:pt x="119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746758" y="4202631"/>
              <a:ext cx="65572" cy="61828"/>
            </a:xfrm>
            <a:custGeom>
              <a:avLst/>
              <a:gdLst/>
              <a:ahLst/>
              <a:cxnLst/>
              <a:rect l="l" t="t" r="r" b="b"/>
              <a:pathLst>
                <a:path w="2102" h="1982" extrusionOk="0">
                  <a:moveTo>
                    <a:pt x="299" y="373"/>
                  </a:moveTo>
                  <a:cubicBezTo>
                    <a:pt x="433" y="373"/>
                    <a:pt x="611" y="492"/>
                    <a:pt x="805" y="552"/>
                  </a:cubicBezTo>
                  <a:cubicBezTo>
                    <a:pt x="984" y="671"/>
                    <a:pt x="1237" y="864"/>
                    <a:pt x="1416" y="984"/>
                  </a:cubicBezTo>
                  <a:cubicBezTo>
                    <a:pt x="1490" y="1118"/>
                    <a:pt x="1610" y="1177"/>
                    <a:pt x="1610" y="1296"/>
                  </a:cubicBezTo>
                  <a:cubicBezTo>
                    <a:pt x="1669" y="1356"/>
                    <a:pt x="1669" y="1416"/>
                    <a:pt x="1610" y="1550"/>
                  </a:cubicBezTo>
                  <a:lnTo>
                    <a:pt x="1416" y="1550"/>
                  </a:lnTo>
                  <a:cubicBezTo>
                    <a:pt x="1297" y="1490"/>
                    <a:pt x="1178" y="1416"/>
                    <a:pt x="1044" y="1296"/>
                  </a:cubicBezTo>
                  <a:cubicBezTo>
                    <a:pt x="865" y="1177"/>
                    <a:pt x="671" y="924"/>
                    <a:pt x="552" y="745"/>
                  </a:cubicBezTo>
                  <a:cubicBezTo>
                    <a:pt x="433" y="611"/>
                    <a:pt x="373" y="432"/>
                    <a:pt x="299" y="373"/>
                  </a:cubicBezTo>
                  <a:close/>
                  <a:moveTo>
                    <a:pt x="179" y="0"/>
                  </a:moveTo>
                  <a:lnTo>
                    <a:pt x="1" y="119"/>
                  </a:lnTo>
                  <a:lnTo>
                    <a:pt x="1" y="179"/>
                  </a:lnTo>
                  <a:lnTo>
                    <a:pt x="1" y="373"/>
                  </a:lnTo>
                  <a:cubicBezTo>
                    <a:pt x="60" y="552"/>
                    <a:pt x="120" y="745"/>
                    <a:pt x="239" y="924"/>
                  </a:cubicBezTo>
                  <a:cubicBezTo>
                    <a:pt x="433" y="1177"/>
                    <a:pt x="552" y="1416"/>
                    <a:pt x="805" y="1609"/>
                  </a:cubicBezTo>
                  <a:cubicBezTo>
                    <a:pt x="924" y="1728"/>
                    <a:pt x="1044" y="1862"/>
                    <a:pt x="1237" y="1922"/>
                  </a:cubicBezTo>
                  <a:cubicBezTo>
                    <a:pt x="1356" y="1982"/>
                    <a:pt x="1416" y="1982"/>
                    <a:pt x="1610" y="1982"/>
                  </a:cubicBezTo>
                  <a:cubicBezTo>
                    <a:pt x="1669" y="1982"/>
                    <a:pt x="1729" y="1922"/>
                    <a:pt x="1788" y="1922"/>
                  </a:cubicBezTo>
                  <a:lnTo>
                    <a:pt x="1922" y="1788"/>
                  </a:lnTo>
                  <a:cubicBezTo>
                    <a:pt x="1982" y="1728"/>
                    <a:pt x="2042" y="1609"/>
                    <a:pt x="2042" y="1490"/>
                  </a:cubicBezTo>
                  <a:cubicBezTo>
                    <a:pt x="2101" y="1356"/>
                    <a:pt x="2042" y="1237"/>
                    <a:pt x="2042" y="1118"/>
                  </a:cubicBezTo>
                  <a:cubicBezTo>
                    <a:pt x="1922" y="924"/>
                    <a:pt x="1788" y="805"/>
                    <a:pt x="1669" y="671"/>
                  </a:cubicBezTo>
                  <a:cubicBezTo>
                    <a:pt x="1416" y="492"/>
                    <a:pt x="1178" y="373"/>
                    <a:pt x="924" y="239"/>
                  </a:cubicBezTo>
                  <a:cubicBezTo>
                    <a:pt x="492" y="60"/>
                    <a:pt x="179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688673" y="4202631"/>
              <a:ext cx="63700" cy="61828"/>
            </a:xfrm>
            <a:custGeom>
              <a:avLst/>
              <a:gdLst/>
              <a:ahLst/>
              <a:cxnLst/>
              <a:rect l="l" t="t" r="r" b="b"/>
              <a:pathLst>
                <a:path w="2042" h="1982" extrusionOk="0">
                  <a:moveTo>
                    <a:pt x="1729" y="373"/>
                  </a:moveTo>
                  <a:cubicBezTo>
                    <a:pt x="1729" y="432"/>
                    <a:pt x="1609" y="611"/>
                    <a:pt x="1490" y="745"/>
                  </a:cubicBezTo>
                  <a:cubicBezTo>
                    <a:pt x="1356" y="924"/>
                    <a:pt x="1177" y="1177"/>
                    <a:pt x="984" y="1296"/>
                  </a:cubicBezTo>
                  <a:cubicBezTo>
                    <a:pt x="865" y="1416"/>
                    <a:pt x="745" y="1490"/>
                    <a:pt x="671" y="1550"/>
                  </a:cubicBezTo>
                  <a:lnTo>
                    <a:pt x="492" y="1550"/>
                  </a:lnTo>
                  <a:cubicBezTo>
                    <a:pt x="433" y="1416"/>
                    <a:pt x="373" y="1356"/>
                    <a:pt x="433" y="1296"/>
                  </a:cubicBezTo>
                  <a:cubicBezTo>
                    <a:pt x="433" y="1177"/>
                    <a:pt x="552" y="1118"/>
                    <a:pt x="611" y="984"/>
                  </a:cubicBezTo>
                  <a:cubicBezTo>
                    <a:pt x="865" y="864"/>
                    <a:pt x="1043" y="671"/>
                    <a:pt x="1297" y="552"/>
                  </a:cubicBezTo>
                  <a:cubicBezTo>
                    <a:pt x="1490" y="492"/>
                    <a:pt x="1609" y="373"/>
                    <a:pt x="1729" y="373"/>
                  </a:cubicBezTo>
                  <a:close/>
                  <a:moveTo>
                    <a:pt x="1922" y="0"/>
                  </a:moveTo>
                  <a:cubicBezTo>
                    <a:pt x="1922" y="0"/>
                    <a:pt x="1609" y="60"/>
                    <a:pt x="1118" y="239"/>
                  </a:cubicBezTo>
                  <a:cubicBezTo>
                    <a:pt x="924" y="373"/>
                    <a:pt x="611" y="492"/>
                    <a:pt x="373" y="671"/>
                  </a:cubicBezTo>
                  <a:cubicBezTo>
                    <a:pt x="239" y="805"/>
                    <a:pt x="120" y="924"/>
                    <a:pt x="60" y="1118"/>
                  </a:cubicBezTo>
                  <a:cubicBezTo>
                    <a:pt x="0" y="1237"/>
                    <a:pt x="0" y="1356"/>
                    <a:pt x="0" y="1490"/>
                  </a:cubicBezTo>
                  <a:cubicBezTo>
                    <a:pt x="0" y="1609"/>
                    <a:pt x="60" y="1728"/>
                    <a:pt x="120" y="1788"/>
                  </a:cubicBezTo>
                  <a:cubicBezTo>
                    <a:pt x="179" y="1788"/>
                    <a:pt x="239" y="1922"/>
                    <a:pt x="298" y="1922"/>
                  </a:cubicBezTo>
                  <a:cubicBezTo>
                    <a:pt x="373" y="1982"/>
                    <a:pt x="433" y="1982"/>
                    <a:pt x="492" y="1982"/>
                  </a:cubicBezTo>
                  <a:cubicBezTo>
                    <a:pt x="611" y="1982"/>
                    <a:pt x="745" y="1982"/>
                    <a:pt x="805" y="1922"/>
                  </a:cubicBezTo>
                  <a:cubicBezTo>
                    <a:pt x="984" y="1862"/>
                    <a:pt x="1118" y="1728"/>
                    <a:pt x="1237" y="1609"/>
                  </a:cubicBezTo>
                  <a:cubicBezTo>
                    <a:pt x="1490" y="1416"/>
                    <a:pt x="1669" y="1177"/>
                    <a:pt x="1788" y="924"/>
                  </a:cubicBezTo>
                  <a:cubicBezTo>
                    <a:pt x="1922" y="745"/>
                    <a:pt x="1982" y="552"/>
                    <a:pt x="2041" y="373"/>
                  </a:cubicBezTo>
                  <a:lnTo>
                    <a:pt x="2041" y="179"/>
                  </a:lnTo>
                  <a:lnTo>
                    <a:pt x="2041" y="119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744450" y="4208215"/>
              <a:ext cx="58116" cy="85069"/>
            </a:xfrm>
            <a:custGeom>
              <a:avLst/>
              <a:gdLst/>
              <a:ahLst/>
              <a:cxnLst/>
              <a:rect l="l" t="t" r="r" b="b"/>
              <a:pathLst>
                <a:path w="1863" h="2727" extrusionOk="0">
                  <a:moveTo>
                    <a:pt x="134" y="0"/>
                  </a:moveTo>
                  <a:cubicBezTo>
                    <a:pt x="75" y="0"/>
                    <a:pt x="0" y="60"/>
                    <a:pt x="0" y="119"/>
                  </a:cubicBezTo>
                  <a:lnTo>
                    <a:pt x="0" y="253"/>
                  </a:lnTo>
                  <a:cubicBezTo>
                    <a:pt x="0" y="313"/>
                    <a:pt x="0" y="432"/>
                    <a:pt x="75" y="626"/>
                  </a:cubicBezTo>
                  <a:lnTo>
                    <a:pt x="75" y="864"/>
                  </a:lnTo>
                  <a:cubicBezTo>
                    <a:pt x="134" y="939"/>
                    <a:pt x="134" y="1058"/>
                    <a:pt x="134" y="1117"/>
                  </a:cubicBezTo>
                  <a:cubicBezTo>
                    <a:pt x="194" y="1237"/>
                    <a:pt x="194" y="1311"/>
                    <a:pt x="253" y="1430"/>
                  </a:cubicBezTo>
                  <a:cubicBezTo>
                    <a:pt x="313" y="1549"/>
                    <a:pt x="313" y="1609"/>
                    <a:pt x="373" y="1743"/>
                  </a:cubicBezTo>
                  <a:cubicBezTo>
                    <a:pt x="447" y="1803"/>
                    <a:pt x="507" y="1922"/>
                    <a:pt x="566" y="1981"/>
                  </a:cubicBezTo>
                  <a:cubicBezTo>
                    <a:pt x="626" y="2116"/>
                    <a:pt x="685" y="2175"/>
                    <a:pt x="745" y="2235"/>
                  </a:cubicBezTo>
                  <a:cubicBezTo>
                    <a:pt x="820" y="2294"/>
                    <a:pt x="939" y="2354"/>
                    <a:pt x="998" y="2428"/>
                  </a:cubicBezTo>
                  <a:cubicBezTo>
                    <a:pt x="1058" y="2488"/>
                    <a:pt x="1118" y="2548"/>
                    <a:pt x="1252" y="2548"/>
                  </a:cubicBezTo>
                  <a:cubicBezTo>
                    <a:pt x="1371" y="2667"/>
                    <a:pt x="1490" y="2667"/>
                    <a:pt x="1624" y="2667"/>
                  </a:cubicBezTo>
                  <a:cubicBezTo>
                    <a:pt x="1684" y="2726"/>
                    <a:pt x="1743" y="2726"/>
                    <a:pt x="1743" y="2726"/>
                  </a:cubicBezTo>
                  <a:cubicBezTo>
                    <a:pt x="1803" y="2726"/>
                    <a:pt x="1862" y="2667"/>
                    <a:pt x="1862" y="2607"/>
                  </a:cubicBezTo>
                  <a:cubicBezTo>
                    <a:pt x="1862" y="2548"/>
                    <a:pt x="1862" y="2488"/>
                    <a:pt x="1803" y="2488"/>
                  </a:cubicBezTo>
                  <a:cubicBezTo>
                    <a:pt x="1803" y="2488"/>
                    <a:pt x="1743" y="2488"/>
                    <a:pt x="1684" y="2428"/>
                  </a:cubicBezTo>
                  <a:cubicBezTo>
                    <a:pt x="1624" y="2428"/>
                    <a:pt x="1624" y="2428"/>
                    <a:pt x="1564" y="2354"/>
                  </a:cubicBezTo>
                  <a:cubicBezTo>
                    <a:pt x="1490" y="2354"/>
                    <a:pt x="1430" y="2294"/>
                    <a:pt x="1371" y="2294"/>
                  </a:cubicBezTo>
                  <a:cubicBezTo>
                    <a:pt x="1371" y="2235"/>
                    <a:pt x="1311" y="2175"/>
                    <a:pt x="1252" y="2116"/>
                  </a:cubicBezTo>
                  <a:cubicBezTo>
                    <a:pt x="1192" y="2116"/>
                    <a:pt x="1118" y="1981"/>
                    <a:pt x="1058" y="1981"/>
                  </a:cubicBezTo>
                  <a:cubicBezTo>
                    <a:pt x="998" y="1862"/>
                    <a:pt x="939" y="1803"/>
                    <a:pt x="939" y="1743"/>
                  </a:cubicBezTo>
                  <a:cubicBezTo>
                    <a:pt x="879" y="1683"/>
                    <a:pt x="820" y="1609"/>
                    <a:pt x="745" y="1490"/>
                  </a:cubicBezTo>
                  <a:cubicBezTo>
                    <a:pt x="745" y="1430"/>
                    <a:pt x="685" y="1371"/>
                    <a:pt x="626" y="1237"/>
                  </a:cubicBezTo>
                  <a:cubicBezTo>
                    <a:pt x="626" y="1177"/>
                    <a:pt x="566" y="1117"/>
                    <a:pt x="566" y="998"/>
                  </a:cubicBezTo>
                  <a:cubicBezTo>
                    <a:pt x="507" y="939"/>
                    <a:pt x="507" y="864"/>
                    <a:pt x="447" y="745"/>
                  </a:cubicBezTo>
                  <a:cubicBezTo>
                    <a:pt x="447" y="685"/>
                    <a:pt x="373" y="626"/>
                    <a:pt x="373" y="566"/>
                  </a:cubicBezTo>
                  <a:cubicBezTo>
                    <a:pt x="313" y="432"/>
                    <a:pt x="313" y="313"/>
                    <a:pt x="313" y="194"/>
                  </a:cubicBezTo>
                  <a:cubicBezTo>
                    <a:pt x="253" y="119"/>
                    <a:pt x="253" y="60"/>
                    <a:pt x="253" y="60"/>
                  </a:cubicBezTo>
                  <a:cubicBezTo>
                    <a:pt x="253" y="0"/>
                    <a:pt x="194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705861" y="4211927"/>
              <a:ext cx="46512" cy="79017"/>
            </a:xfrm>
            <a:custGeom>
              <a:avLst/>
              <a:gdLst/>
              <a:ahLst/>
              <a:cxnLst/>
              <a:rect l="l" t="t" r="r" b="b"/>
              <a:pathLst>
                <a:path w="1491" h="2533" extrusionOk="0">
                  <a:moveTo>
                    <a:pt x="1371" y="0"/>
                  </a:moveTo>
                  <a:cubicBezTo>
                    <a:pt x="1371" y="0"/>
                    <a:pt x="1312" y="0"/>
                    <a:pt x="1312" y="75"/>
                  </a:cubicBezTo>
                  <a:cubicBezTo>
                    <a:pt x="1312" y="75"/>
                    <a:pt x="1312" y="134"/>
                    <a:pt x="1237" y="194"/>
                  </a:cubicBezTo>
                  <a:lnTo>
                    <a:pt x="1237" y="313"/>
                  </a:lnTo>
                  <a:cubicBezTo>
                    <a:pt x="1178" y="373"/>
                    <a:pt x="1178" y="373"/>
                    <a:pt x="1178" y="447"/>
                  </a:cubicBezTo>
                  <a:cubicBezTo>
                    <a:pt x="1118" y="507"/>
                    <a:pt x="1118" y="566"/>
                    <a:pt x="1118" y="626"/>
                  </a:cubicBezTo>
                  <a:cubicBezTo>
                    <a:pt x="1058" y="686"/>
                    <a:pt x="1058" y="745"/>
                    <a:pt x="999" y="879"/>
                  </a:cubicBezTo>
                  <a:cubicBezTo>
                    <a:pt x="999" y="939"/>
                    <a:pt x="939" y="998"/>
                    <a:pt x="939" y="1058"/>
                  </a:cubicBezTo>
                  <a:cubicBezTo>
                    <a:pt x="865" y="1118"/>
                    <a:pt x="805" y="1192"/>
                    <a:pt x="805" y="1252"/>
                  </a:cubicBezTo>
                  <a:cubicBezTo>
                    <a:pt x="686" y="1430"/>
                    <a:pt x="626" y="1564"/>
                    <a:pt x="492" y="1684"/>
                  </a:cubicBezTo>
                  <a:cubicBezTo>
                    <a:pt x="433" y="1803"/>
                    <a:pt x="373" y="1937"/>
                    <a:pt x="254" y="1997"/>
                  </a:cubicBezTo>
                  <a:cubicBezTo>
                    <a:pt x="120" y="2175"/>
                    <a:pt x="1" y="2309"/>
                    <a:pt x="1" y="2309"/>
                  </a:cubicBezTo>
                  <a:cubicBezTo>
                    <a:pt x="1" y="2369"/>
                    <a:pt x="1" y="2429"/>
                    <a:pt x="60" y="2488"/>
                  </a:cubicBezTo>
                  <a:cubicBezTo>
                    <a:pt x="60" y="2518"/>
                    <a:pt x="75" y="2533"/>
                    <a:pt x="99" y="2533"/>
                  </a:cubicBezTo>
                  <a:cubicBezTo>
                    <a:pt x="124" y="2533"/>
                    <a:pt x="157" y="2518"/>
                    <a:pt x="194" y="2488"/>
                  </a:cubicBezTo>
                  <a:cubicBezTo>
                    <a:pt x="194" y="2488"/>
                    <a:pt x="314" y="2429"/>
                    <a:pt x="567" y="2235"/>
                  </a:cubicBezTo>
                  <a:cubicBezTo>
                    <a:pt x="626" y="2175"/>
                    <a:pt x="746" y="2056"/>
                    <a:pt x="865" y="1937"/>
                  </a:cubicBezTo>
                  <a:cubicBezTo>
                    <a:pt x="939" y="1862"/>
                    <a:pt x="939" y="1803"/>
                    <a:pt x="999" y="1684"/>
                  </a:cubicBezTo>
                  <a:lnTo>
                    <a:pt x="1178" y="1490"/>
                  </a:lnTo>
                  <a:cubicBezTo>
                    <a:pt x="1237" y="1311"/>
                    <a:pt x="1312" y="1192"/>
                    <a:pt x="1371" y="998"/>
                  </a:cubicBezTo>
                  <a:cubicBezTo>
                    <a:pt x="1431" y="939"/>
                    <a:pt x="1431" y="820"/>
                    <a:pt x="1431" y="745"/>
                  </a:cubicBezTo>
                  <a:cubicBezTo>
                    <a:pt x="1490" y="686"/>
                    <a:pt x="1490" y="626"/>
                    <a:pt x="1490" y="566"/>
                  </a:cubicBezTo>
                  <a:lnTo>
                    <a:pt x="1490" y="194"/>
                  </a:lnTo>
                  <a:lnTo>
                    <a:pt x="1490" y="75"/>
                  </a:lnTo>
                  <a:cubicBezTo>
                    <a:pt x="1490" y="0"/>
                    <a:pt x="1431" y="0"/>
                    <a:pt x="1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595712" y="4167755"/>
              <a:ext cx="297943" cy="48383"/>
            </a:xfrm>
            <a:custGeom>
              <a:avLst/>
              <a:gdLst/>
              <a:ahLst/>
              <a:cxnLst/>
              <a:rect l="l" t="t" r="r" b="b"/>
              <a:pathLst>
                <a:path w="9551" h="1551" extrusionOk="0">
                  <a:moveTo>
                    <a:pt x="9431" y="1"/>
                  </a:moveTo>
                  <a:cubicBezTo>
                    <a:pt x="9431" y="1"/>
                    <a:pt x="9372" y="1"/>
                    <a:pt x="9312" y="61"/>
                  </a:cubicBezTo>
                  <a:cubicBezTo>
                    <a:pt x="9237" y="61"/>
                    <a:pt x="9178" y="120"/>
                    <a:pt x="9059" y="180"/>
                  </a:cubicBezTo>
                  <a:cubicBezTo>
                    <a:pt x="8805" y="299"/>
                    <a:pt x="8433" y="433"/>
                    <a:pt x="8001" y="552"/>
                  </a:cubicBezTo>
                  <a:cubicBezTo>
                    <a:pt x="7822" y="671"/>
                    <a:pt x="7569" y="746"/>
                    <a:pt x="7316" y="805"/>
                  </a:cubicBezTo>
                  <a:cubicBezTo>
                    <a:pt x="7077" y="805"/>
                    <a:pt x="6824" y="865"/>
                    <a:pt x="6511" y="925"/>
                  </a:cubicBezTo>
                  <a:cubicBezTo>
                    <a:pt x="6392" y="984"/>
                    <a:pt x="6258" y="984"/>
                    <a:pt x="6079" y="984"/>
                  </a:cubicBezTo>
                  <a:cubicBezTo>
                    <a:pt x="5960" y="984"/>
                    <a:pt x="5826" y="1044"/>
                    <a:pt x="5647" y="1044"/>
                  </a:cubicBezTo>
                  <a:cubicBezTo>
                    <a:pt x="5334" y="1044"/>
                    <a:pt x="5081" y="1044"/>
                    <a:pt x="4768" y="1118"/>
                  </a:cubicBezTo>
                  <a:lnTo>
                    <a:pt x="3845" y="1118"/>
                  </a:lnTo>
                  <a:cubicBezTo>
                    <a:pt x="3725" y="1044"/>
                    <a:pt x="3532" y="1044"/>
                    <a:pt x="3413" y="1044"/>
                  </a:cubicBezTo>
                  <a:cubicBezTo>
                    <a:pt x="3278" y="1044"/>
                    <a:pt x="3159" y="1044"/>
                    <a:pt x="2980" y="984"/>
                  </a:cubicBezTo>
                  <a:cubicBezTo>
                    <a:pt x="2727" y="984"/>
                    <a:pt x="2414" y="925"/>
                    <a:pt x="2161" y="865"/>
                  </a:cubicBezTo>
                  <a:cubicBezTo>
                    <a:pt x="1923" y="805"/>
                    <a:pt x="1669" y="746"/>
                    <a:pt x="1491" y="671"/>
                  </a:cubicBezTo>
                  <a:cubicBezTo>
                    <a:pt x="1237" y="612"/>
                    <a:pt x="1044" y="552"/>
                    <a:pt x="865" y="493"/>
                  </a:cubicBezTo>
                  <a:cubicBezTo>
                    <a:pt x="746" y="433"/>
                    <a:pt x="552" y="373"/>
                    <a:pt x="433" y="299"/>
                  </a:cubicBezTo>
                  <a:cubicBezTo>
                    <a:pt x="180" y="180"/>
                    <a:pt x="61" y="120"/>
                    <a:pt x="61" y="120"/>
                  </a:cubicBezTo>
                  <a:lnTo>
                    <a:pt x="1" y="120"/>
                  </a:lnTo>
                  <a:lnTo>
                    <a:pt x="1" y="180"/>
                  </a:lnTo>
                  <a:cubicBezTo>
                    <a:pt x="1" y="180"/>
                    <a:pt x="120" y="299"/>
                    <a:pt x="373" y="433"/>
                  </a:cubicBezTo>
                  <a:cubicBezTo>
                    <a:pt x="612" y="552"/>
                    <a:pt x="925" y="746"/>
                    <a:pt x="1357" y="925"/>
                  </a:cubicBezTo>
                  <a:cubicBezTo>
                    <a:pt x="1610" y="1044"/>
                    <a:pt x="1863" y="1118"/>
                    <a:pt x="2102" y="1178"/>
                  </a:cubicBezTo>
                  <a:cubicBezTo>
                    <a:pt x="2355" y="1237"/>
                    <a:pt x="2668" y="1357"/>
                    <a:pt x="2906" y="1357"/>
                  </a:cubicBezTo>
                  <a:cubicBezTo>
                    <a:pt x="3100" y="1416"/>
                    <a:pt x="3219" y="1416"/>
                    <a:pt x="3353" y="1416"/>
                  </a:cubicBezTo>
                  <a:cubicBezTo>
                    <a:pt x="3532" y="1491"/>
                    <a:pt x="3651" y="1491"/>
                    <a:pt x="3845" y="1491"/>
                  </a:cubicBezTo>
                  <a:lnTo>
                    <a:pt x="4098" y="1491"/>
                  </a:lnTo>
                  <a:lnTo>
                    <a:pt x="4277" y="1550"/>
                  </a:lnTo>
                  <a:lnTo>
                    <a:pt x="4768" y="1550"/>
                  </a:lnTo>
                  <a:cubicBezTo>
                    <a:pt x="5081" y="1491"/>
                    <a:pt x="5394" y="1491"/>
                    <a:pt x="5707" y="1491"/>
                  </a:cubicBezTo>
                  <a:cubicBezTo>
                    <a:pt x="5826" y="1491"/>
                    <a:pt x="6020" y="1416"/>
                    <a:pt x="6139" y="1416"/>
                  </a:cubicBezTo>
                  <a:cubicBezTo>
                    <a:pt x="6332" y="1357"/>
                    <a:pt x="6452" y="1357"/>
                    <a:pt x="6571" y="1357"/>
                  </a:cubicBezTo>
                  <a:cubicBezTo>
                    <a:pt x="6884" y="1297"/>
                    <a:pt x="7137" y="1237"/>
                    <a:pt x="7450" y="1118"/>
                  </a:cubicBezTo>
                  <a:cubicBezTo>
                    <a:pt x="7569" y="1118"/>
                    <a:pt x="7688" y="1044"/>
                    <a:pt x="7822" y="984"/>
                  </a:cubicBezTo>
                  <a:cubicBezTo>
                    <a:pt x="7941" y="984"/>
                    <a:pt x="8001" y="925"/>
                    <a:pt x="8120" y="865"/>
                  </a:cubicBezTo>
                  <a:cubicBezTo>
                    <a:pt x="8254" y="865"/>
                    <a:pt x="8373" y="805"/>
                    <a:pt x="8433" y="746"/>
                  </a:cubicBezTo>
                  <a:cubicBezTo>
                    <a:pt x="8567" y="671"/>
                    <a:pt x="8627" y="671"/>
                    <a:pt x="8746" y="612"/>
                  </a:cubicBezTo>
                  <a:cubicBezTo>
                    <a:pt x="8865" y="552"/>
                    <a:pt x="9059" y="433"/>
                    <a:pt x="9118" y="373"/>
                  </a:cubicBezTo>
                  <a:cubicBezTo>
                    <a:pt x="9237" y="299"/>
                    <a:pt x="9372" y="239"/>
                    <a:pt x="9431" y="180"/>
                  </a:cubicBezTo>
                  <a:lnTo>
                    <a:pt x="9491" y="120"/>
                  </a:lnTo>
                  <a:cubicBezTo>
                    <a:pt x="9550" y="61"/>
                    <a:pt x="9550" y="61"/>
                    <a:pt x="9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411692" y="4008598"/>
              <a:ext cx="42332" cy="43018"/>
            </a:xfrm>
            <a:custGeom>
              <a:avLst/>
              <a:gdLst/>
              <a:ahLst/>
              <a:cxnLst/>
              <a:rect l="l" t="t" r="r" b="b"/>
              <a:pathLst>
                <a:path w="1357" h="1379" extrusionOk="0">
                  <a:moveTo>
                    <a:pt x="703" y="1"/>
                  </a:moveTo>
                  <a:cubicBezTo>
                    <a:pt x="673" y="1"/>
                    <a:pt x="642" y="3"/>
                    <a:pt x="611" y="8"/>
                  </a:cubicBezTo>
                  <a:cubicBezTo>
                    <a:pt x="313" y="8"/>
                    <a:pt x="1" y="321"/>
                    <a:pt x="60" y="753"/>
                  </a:cubicBezTo>
                  <a:cubicBezTo>
                    <a:pt x="60" y="1125"/>
                    <a:pt x="373" y="1379"/>
                    <a:pt x="745" y="1379"/>
                  </a:cubicBezTo>
                  <a:cubicBezTo>
                    <a:pt x="1118" y="1379"/>
                    <a:pt x="1356" y="1006"/>
                    <a:pt x="1356" y="634"/>
                  </a:cubicBezTo>
                  <a:cubicBezTo>
                    <a:pt x="1302" y="292"/>
                    <a:pt x="1034" y="1"/>
                    <a:pt x="703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448409" y="3991160"/>
              <a:ext cx="15379" cy="19559"/>
            </a:xfrm>
            <a:custGeom>
              <a:avLst/>
              <a:gdLst/>
              <a:ahLst/>
              <a:cxnLst/>
              <a:rect l="l" t="t" r="r" b="b"/>
              <a:pathLst>
                <a:path w="493" h="627" extrusionOk="0">
                  <a:moveTo>
                    <a:pt x="179" y="1"/>
                  </a:moveTo>
                  <a:cubicBezTo>
                    <a:pt x="60" y="1"/>
                    <a:pt x="0" y="135"/>
                    <a:pt x="0" y="314"/>
                  </a:cubicBezTo>
                  <a:cubicBezTo>
                    <a:pt x="0" y="507"/>
                    <a:pt x="120" y="627"/>
                    <a:pt x="254" y="627"/>
                  </a:cubicBezTo>
                  <a:cubicBezTo>
                    <a:pt x="373" y="567"/>
                    <a:pt x="492" y="448"/>
                    <a:pt x="432" y="254"/>
                  </a:cubicBezTo>
                  <a:cubicBezTo>
                    <a:pt x="432" y="135"/>
                    <a:pt x="313" y="1"/>
                    <a:pt x="179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425169" y="3977684"/>
              <a:ext cx="15379" cy="17719"/>
            </a:xfrm>
            <a:custGeom>
              <a:avLst/>
              <a:gdLst/>
              <a:ahLst/>
              <a:cxnLst/>
              <a:rect l="l" t="t" r="r" b="b"/>
              <a:pathLst>
                <a:path w="493" h="568" extrusionOk="0">
                  <a:moveTo>
                    <a:pt x="254" y="1"/>
                  </a:moveTo>
                  <a:cubicBezTo>
                    <a:pt x="120" y="1"/>
                    <a:pt x="1" y="135"/>
                    <a:pt x="1" y="314"/>
                  </a:cubicBezTo>
                  <a:cubicBezTo>
                    <a:pt x="60" y="433"/>
                    <a:pt x="120" y="567"/>
                    <a:pt x="313" y="567"/>
                  </a:cubicBezTo>
                  <a:cubicBezTo>
                    <a:pt x="433" y="567"/>
                    <a:pt x="492" y="433"/>
                    <a:pt x="492" y="254"/>
                  </a:cubicBezTo>
                  <a:cubicBezTo>
                    <a:pt x="492" y="135"/>
                    <a:pt x="373" y="1"/>
                    <a:pt x="254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403800" y="3989320"/>
              <a:ext cx="15348" cy="17688"/>
            </a:xfrm>
            <a:custGeom>
              <a:avLst/>
              <a:gdLst/>
              <a:ahLst/>
              <a:cxnLst/>
              <a:rect l="l" t="t" r="r" b="b"/>
              <a:pathLst>
                <a:path w="492" h="567" extrusionOk="0">
                  <a:moveTo>
                    <a:pt x="194" y="0"/>
                  </a:moveTo>
                  <a:cubicBezTo>
                    <a:pt x="60" y="0"/>
                    <a:pt x="0" y="134"/>
                    <a:pt x="0" y="313"/>
                  </a:cubicBezTo>
                  <a:cubicBezTo>
                    <a:pt x="0" y="432"/>
                    <a:pt x="119" y="566"/>
                    <a:pt x="254" y="566"/>
                  </a:cubicBezTo>
                  <a:cubicBezTo>
                    <a:pt x="373" y="566"/>
                    <a:pt x="492" y="432"/>
                    <a:pt x="492" y="254"/>
                  </a:cubicBezTo>
                  <a:cubicBezTo>
                    <a:pt x="432" y="134"/>
                    <a:pt x="313" y="0"/>
                    <a:pt x="194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657540" y="3766681"/>
              <a:ext cx="75118" cy="87065"/>
            </a:xfrm>
            <a:custGeom>
              <a:avLst/>
              <a:gdLst/>
              <a:ahLst/>
              <a:cxnLst/>
              <a:rect l="l" t="t" r="r" b="b"/>
              <a:pathLst>
                <a:path w="2408" h="2791" extrusionOk="0">
                  <a:moveTo>
                    <a:pt x="1401" y="0"/>
                  </a:moveTo>
                  <a:cubicBezTo>
                    <a:pt x="1391" y="0"/>
                    <a:pt x="1381" y="1"/>
                    <a:pt x="1371" y="1"/>
                  </a:cubicBezTo>
                  <a:cubicBezTo>
                    <a:pt x="492" y="61"/>
                    <a:pt x="0" y="1864"/>
                    <a:pt x="0" y="1864"/>
                  </a:cubicBezTo>
                  <a:cubicBezTo>
                    <a:pt x="0" y="2296"/>
                    <a:pt x="60" y="2489"/>
                    <a:pt x="313" y="2609"/>
                  </a:cubicBezTo>
                  <a:cubicBezTo>
                    <a:pt x="313" y="2609"/>
                    <a:pt x="965" y="2791"/>
                    <a:pt x="1465" y="2791"/>
                  </a:cubicBezTo>
                  <a:cubicBezTo>
                    <a:pt x="1620" y="2791"/>
                    <a:pt x="1760" y="2773"/>
                    <a:pt x="1863" y="2728"/>
                  </a:cubicBezTo>
                  <a:cubicBezTo>
                    <a:pt x="2407" y="2492"/>
                    <a:pt x="2239" y="0"/>
                    <a:pt x="1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52975" y="3796441"/>
              <a:ext cx="94833" cy="86473"/>
            </a:xfrm>
            <a:custGeom>
              <a:avLst/>
              <a:gdLst/>
              <a:ahLst/>
              <a:cxnLst/>
              <a:rect l="l" t="t" r="r" b="b"/>
              <a:pathLst>
                <a:path w="3040" h="2772" extrusionOk="0">
                  <a:moveTo>
                    <a:pt x="1069" y="1"/>
                  </a:moveTo>
                  <a:cubicBezTo>
                    <a:pt x="978" y="1"/>
                    <a:pt x="890" y="15"/>
                    <a:pt x="805" y="46"/>
                  </a:cubicBezTo>
                  <a:cubicBezTo>
                    <a:pt x="0" y="418"/>
                    <a:pt x="924" y="2772"/>
                    <a:pt x="1550" y="2772"/>
                  </a:cubicBezTo>
                  <a:cubicBezTo>
                    <a:pt x="2041" y="2772"/>
                    <a:pt x="2920" y="1908"/>
                    <a:pt x="2920" y="1908"/>
                  </a:cubicBezTo>
                  <a:cubicBezTo>
                    <a:pt x="3039" y="1655"/>
                    <a:pt x="3039" y="1535"/>
                    <a:pt x="2861" y="1163"/>
                  </a:cubicBezTo>
                  <a:cubicBezTo>
                    <a:pt x="2861" y="1163"/>
                    <a:pt x="1892" y="1"/>
                    <a:pt x="1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634300" y="3816468"/>
              <a:ext cx="40460" cy="39930"/>
            </a:xfrm>
            <a:custGeom>
              <a:avLst/>
              <a:gdLst/>
              <a:ahLst/>
              <a:cxnLst/>
              <a:rect l="l" t="t" r="r" b="b"/>
              <a:pathLst>
                <a:path w="1297" h="1280" extrusionOk="0">
                  <a:moveTo>
                    <a:pt x="733" y="0"/>
                  </a:moveTo>
                  <a:cubicBezTo>
                    <a:pt x="488" y="0"/>
                    <a:pt x="160" y="118"/>
                    <a:pt x="60" y="268"/>
                  </a:cubicBezTo>
                  <a:cubicBezTo>
                    <a:pt x="0" y="387"/>
                    <a:pt x="60" y="1013"/>
                    <a:pt x="254" y="1206"/>
                  </a:cubicBezTo>
                  <a:cubicBezTo>
                    <a:pt x="288" y="1258"/>
                    <a:pt x="376" y="1280"/>
                    <a:pt x="485" y="1280"/>
                  </a:cubicBezTo>
                  <a:cubicBezTo>
                    <a:pt x="753" y="1280"/>
                    <a:pt x="1152" y="1150"/>
                    <a:pt x="1237" y="1013"/>
                  </a:cubicBezTo>
                  <a:cubicBezTo>
                    <a:pt x="1297" y="759"/>
                    <a:pt x="1118" y="89"/>
                    <a:pt x="865" y="14"/>
                  </a:cubicBezTo>
                  <a:cubicBezTo>
                    <a:pt x="825" y="5"/>
                    <a:pt x="781" y="0"/>
                    <a:pt x="7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870384" y="4237476"/>
              <a:ext cx="67880" cy="450830"/>
            </a:xfrm>
            <a:custGeom>
              <a:avLst/>
              <a:gdLst/>
              <a:ahLst/>
              <a:cxnLst/>
              <a:rect l="l" t="t" r="r" b="b"/>
              <a:pathLst>
                <a:path w="2176" h="14452" extrusionOk="0">
                  <a:moveTo>
                    <a:pt x="0" y="1"/>
                  </a:moveTo>
                  <a:lnTo>
                    <a:pt x="0" y="60"/>
                  </a:lnTo>
                  <a:cubicBezTo>
                    <a:pt x="0" y="60"/>
                    <a:pt x="60" y="239"/>
                    <a:pt x="194" y="671"/>
                  </a:cubicBezTo>
                  <a:cubicBezTo>
                    <a:pt x="254" y="865"/>
                    <a:pt x="373" y="1043"/>
                    <a:pt x="432" y="1356"/>
                  </a:cubicBezTo>
                  <a:cubicBezTo>
                    <a:pt x="567" y="1610"/>
                    <a:pt x="626" y="1922"/>
                    <a:pt x="745" y="2235"/>
                  </a:cubicBezTo>
                  <a:cubicBezTo>
                    <a:pt x="879" y="2533"/>
                    <a:pt x="999" y="2906"/>
                    <a:pt x="1058" y="3278"/>
                  </a:cubicBezTo>
                  <a:cubicBezTo>
                    <a:pt x="1177" y="3650"/>
                    <a:pt x="1311" y="4097"/>
                    <a:pt x="1431" y="4470"/>
                  </a:cubicBezTo>
                  <a:cubicBezTo>
                    <a:pt x="1550" y="4902"/>
                    <a:pt x="1624" y="5334"/>
                    <a:pt x="1684" y="5766"/>
                  </a:cubicBezTo>
                  <a:cubicBezTo>
                    <a:pt x="1743" y="6019"/>
                    <a:pt x="1803" y="6198"/>
                    <a:pt x="1803" y="6451"/>
                  </a:cubicBezTo>
                  <a:cubicBezTo>
                    <a:pt x="1863" y="6704"/>
                    <a:pt x="1922" y="6883"/>
                    <a:pt x="1922" y="7137"/>
                  </a:cubicBezTo>
                  <a:cubicBezTo>
                    <a:pt x="1922" y="7375"/>
                    <a:pt x="1997" y="7569"/>
                    <a:pt x="1997" y="7822"/>
                  </a:cubicBezTo>
                  <a:lnTo>
                    <a:pt x="1997" y="8492"/>
                  </a:lnTo>
                  <a:cubicBezTo>
                    <a:pt x="1997" y="8939"/>
                    <a:pt x="1997" y="9371"/>
                    <a:pt x="1922" y="9803"/>
                  </a:cubicBezTo>
                  <a:cubicBezTo>
                    <a:pt x="1922" y="10235"/>
                    <a:pt x="1863" y="10667"/>
                    <a:pt x="1863" y="11040"/>
                  </a:cubicBezTo>
                  <a:cubicBezTo>
                    <a:pt x="1803" y="11472"/>
                    <a:pt x="1803" y="11844"/>
                    <a:pt x="1743" y="12157"/>
                  </a:cubicBezTo>
                  <a:cubicBezTo>
                    <a:pt x="1743" y="12529"/>
                    <a:pt x="1684" y="12842"/>
                    <a:pt x="1624" y="13095"/>
                  </a:cubicBezTo>
                  <a:cubicBezTo>
                    <a:pt x="1624" y="13408"/>
                    <a:pt x="1550" y="13587"/>
                    <a:pt x="1550" y="13840"/>
                  </a:cubicBezTo>
                  <a:cubicBezTo>
                    <a:pt x="1490" y="14213"/>
                    <a:pt x="1431" y="14451"/>
                    <a:pt x="1431" y="14451"/>
                  </a:cubicBezTo>
                  <a:lnTo>
                    <a:pt x="1490" y="14451"/>
                  </a:lnTo>
                  <a:cubicBezTo>
                    <a:pt x="1490" y="14451"/>
                    <a:pt x="1550" y="14213"/>
                    <a:pt x="1624" y="13840"/>
                  </a:cubicBezTo>
                  <a:cubicBezTo>
                    <a:pt x="1684" y="13468"/>
                    <a:pt x="1803" y="12842"/>
                    <a:pt x="1863" y="12157"/>
                  </a:cubicBezTo>
                  <a:cubicBezTo>
                    <a:pt x="1922" y="11844"/>
                    <a:pt x="1997" y="11472"/>
                    <a:pt x="2056" y="11040"/>
                  </a:cubicBezTo>
                  <a:cubicBezTo>
                    <a:pt x="2056" y="10667"/>
                    <a:pt x="2116" y="10235"/>
                    <a:pt x="2116" y="9803"/>
                  </a:cubicBezTo>
                  <a:cubicBezTo>
                    <a:pt x="2175" y="9371"/>
                    <a:pt x="2175" y="8939"/>
                    <a:pt x="2175" y="8492"/>
                  </a:cubicBezTo>
                  <a:lnTo>
                    <a:pt x="2175" y="7822"/>
                  </a:lnTo>
                  <a:cubicBezTo>
                    <a:pt x="2175" y="7569"/>
                    <a:pt x="2175" y="7315"/>
                    <a:pt x="2116" y="7137"/>
                  </a:cubicBezTo>
                  <a:cubicBezTo>
                    <a:pt x="2116" y="6883"/>
                    <a:pt x="2056" y="6630"/>
                    <a:pt x="2056" y="6392"/>
                  </a:cubicBezTo>
                  <a:cubicBezTo>
                    <a:pt x="1997" y="6198"/>
                    <a:pt x="1997" y="5960"/>
                    <a:pt x="1922" y="5766"/>
                  </a:cubicBezTo>
                  <a:cubicBezTo>
                    <a:pt x="1803" y="5274"/>
                    <a:pt x="1743" y="4842"/>
                    <a:pt x="1624" y="4470"/>
                  </a:cubicBezTo>
                  <a:cubicBezTo>
                    <a:pt x="1550" y="4217"/>
                    <a:pt x="1490" y="4023"/>
                    <a:pt x="1431" y="3844"/>
                  </a:cubicBezTo>
                  <a:cubicBezTo>
                    <a:pt x="1371" y="3591"/>
                    <a:pt x="1311" y="3412"/>
                    <a:pt x="1252" y="3218"/>
                  </a:cubicBezTo>
                  <a:cubicBezTo>
                    <a:pt x="1118" y="2846"/>
                    <a:pt x="999" y="2474"/>
                    <a:pt x="879" y="2161"/>
                  </a:cubicBezTo>
                  <a:cubicBezTo>
                    <a:pt x="686" y="1550"/>
                    <a:pt x="432" y="984"/>
                    <a:pt x="313" y="611"/>
                  </a:cubicBezTo>
                  <a:cubicBezTo>
                    <a:pt x="135" y="239"/>
                    <a:pt x="60" y="60"/>
                    <a:pt x="60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467937" y="3985608"/>
              <a:ext cx="133390" cy="193815"/>
            </a:xfrm>
            <a:custGeom>
              <a:avLst/>
              <a:gdLst/>
              <a:ahLst/>
              <a:cxnLst/>
              <a:rect l="l" t="t" r="r" b="b"/>
              <a:pathLst>
                <a:path w="4276" h="6213" extrusionOk="0">
                  <a:moveTo>
                    <a:pt x="0" y="0"/>
                  </a:moveTo>
                  <a:cubicBezTo>
                    <a:pt x="1" y="2"/>
                    <a:pt x="60" y="120"/>
                    <a:pt x="179" y="313"/>
                  </a:cubicBezTo>
                  <a:cubicBezTo>
                    <a:pt x="239" y="373"/>
                    <a:pt x="239" y="492"/>
                    <a:pt x="298" y="626"/>
                  </a:cubicBezTo>
                  <a:cubicBezTo>
                    <a:pt x="373" y="745"/>
                    <a:pt x="432" y="924"/>
                    <a:pt x="551" y="1058"/>
                  </a:cubicBezTo>
                  <a:cubicBezTo>
                    <a:pt x="805" y="1669"/>
                    <a:pt x="1177" y="2607"/>
                    <a:pt x="1669" y="3352"/>
                  </a:cubicBezTo>
                  <a:cubicBezTo>
                    <a:pt x="1788" y="3605"/>
                    <a:pt x="1982" y="3784"/>
                    <a:pt x="2101" y="3978"/>
                  </a:cubicBezTo>
                  <a:cubicBezTo>
                    <a:pt x="2235" y="4157"/>
                    <a:pt x="2354" y="4350"/>
                    <a:pt x="2473" y="4529"/>
                  </a:cubicBezTo>
                  <a:cubicBezTo>
                    <a:pt x="2667" y="4648"/>
                    <a:pt x="2786" y="4842"/>
                    <a:pt x="2905" y="5021"/>
                  </a:cubicBezTo>
                  <a:cubicBezTo>
                    <a:pt x="3039" y="5155"/>
                    <a:pt x="3158" y="5274"/>
                    <a:pt x="3352" y="5393"/>
                  </a:cubicBezTo>
                  <a:cubicBezTo>
                    <a:pt x="3412" y="5527"/>
                    <a:pt x="3531" y="5646"/>
                    <a:pt x="3650" y="5765"/>
                  </a:cubicBezTo>
                  <a:cubicBezTo>
                    <a:pt x="3784" y="5840"/>
                    <a:pt x="3844" y="5900"/>
                    <a:pt x="3963" y="5959"/>
                  </a:cubicBezTo>
                  <a:cubicBezTo>
                    <a:pt x="4097" y="6138"/>
                    <a:pt x="4216" y="6212"/>
                    <a:pt x="4216" y="6212"/>
                  </a:cubicBezTo>
                  <a:lnTo>
                    <a:pt x="4276" y="6212"/>
                  </a:lnTo>
                  <a:lnTo>
                    <a:pt x="4216" y="6138"/>
                  </a:lnTo>
                  <a:cubicBezTo>
                    <a:pt x="4216" y="6138"/>
                    <a:pt x="4157" y="6078"/>
                    <a:pt x="4022" y="5900"/>
                  </a:cubicBezTo>
                  <a:cubicBezTo>
                    <a:pt x="3963" y="5840"/>
                    <a:pt x="3844" y="5765"/>
                    <a:pt x="3784" y="5646"/>
                  </a:cubicBezTo>
                  <a:cubicBezTo>
                    <a:pt x="3650" y="5527"/>
                    <a:pt x="3531" y="5468"/>
                    <a:pt x="3412" y="5333"/>
                  </a:cubicBezTo>
                  <a:cubicBezTo>
                    <a:pt x="3278" y="5155"/>
                    <a:pt x="3158" y="5021"/>
                    <a:pt x="3039" y="4901"/>
                  </a:cubicBezTo>
                  <a:cubicBezTo>
                    <a:pt x="2905" y="4723"/>
                    <a:pt x="2786" y="4529"/>
                    <a:pt x="2667" y="4410"/>
                  </a:cubicBezTo>
                  <a:cubicBezTo>
                    <a:pt x="2533" y="4216"/>
                    <a:pt x="2414" y="4037"/>
                    <a:pt x="2294" y="3844"/>
                  </a:cubicBezTo>
                  <a:cubicBezTo>
                    <a:pt x="2160" y="3665"/>
                    <a:pt x="1982" y="3471"/>
                    <a:pt x="1862" y="3293"/>
                  </a:cubicBezTo>
                  <a:lnTo>
                    <a:pt x="1669" y="2980"/>
                  </a:lnTo>
                  <a:cubicBezTo>
                    <a:pt x="1609" y="2860"/>
                    <a:pt x="1609" y="2786"/>
                    <a:pt x="1549" y="2667"/>
                  </a:cubicBezTo>
                  <a:cubicBezTo>
                    <a:pt x="1415" y="2488"/>
                    <a:pt x="1296" y="2294"/>
                    <a:pt x="1177" y="2116"/>
                  </a:cubicBezTo>
                  <a:cubicBezTo>
                    <a:pt x="983" y="1669"/>
                    <a:pt x="805" y="1296"/>
                    <a:pt x="611" y="998"/>
                  </a:cubicBezTo>
                  <a:cubicBezTo>
                    <a:pt x="551" y="864"/>
                    <a:pt x="492" y="745"/>
                    <a:pt x="373" y="626"/>
                  </a:cubicBezTo>
                  <a:cubicBezTo>
                    <a:pt x="298" y="492"/>
                    <a:pt x="239" y="373"/>
                    <a:pt x="179" y="253"/>
                  </a:cubicBezTo>
                  <a:cubicBezTo>
                    <a:pt x="60" y="120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78909" y="4560469"/>
              <a:ext cx="158502" cy="27452"/>
            </a:xfrm>
            <a:custGeom>
              <a:avLst/>
              <a:gdLst/>
              <a:ahLst/>
              <a:cxnLst/>
              <a:rect l="l" t="t" r="r" b="b"/>
              <a:pathLst>
                <a:path w="5081" h="880" extrusionOk="0">
                  <a:moveTo>
                    <a:pt x="5021" y="0"/>
                  </a:moveTo>
                  <a:cubicBezTo>
                    <a:pt x="5021" y="0"/>
                    <a:pt x="4962" y="0"/>
                    <a:pt x="4842" y="75"/>
                  </a:cubicBezTo>
                  <a:cubicBezTo>
                    <a:pt x="4783" y="134"/>
                    <a:pt x="4708" y="134"/>
                    <a:pt x="4589" y="194"/>
                  </a:cubicBezTo>
                  <a:cubicBezTo>
                    <a:pt x="4529" y="194"/>
                    <a:pt x="4410" y="194"/>
                    <a:pt x="4276" y="254"/>
                  </a:cubicBezTo>
                  <a:cubicBezTo>
                    <a:pt x="4217" y="254"/>
                    <a:pt x="4157" y="313"/>
                    <a:pt x="4097" y="313"/>
                  </a:cubicBezTo>
                  <a:cubicBezTo>
                    <a:pt x="4038" y="313"/>
                    <a:pt x="3963" y="313"/>
                    <a:pt x="3904" y="373"/>
                  </a:cubicBezTo>
                  <a:cubicBezTo>
                    <a:pt x="3785" y="373"/>
                    <a:pt x="3665" y="447"/>
                    <a:pt x="3472" y="447"/>
                  </a:cubicBezTo>
                  <a:cubicBezTo>
                    <a:pt x="3353" y="507"/>
                    <a:pt x="3219" y="507"/>
                    <a:pt x="3040" y="507"/>
                  </a:cubicBezTo>
                  <a:cubicBezTo>
                    <a:pt x="2921" y="566"/>
                    <a:pt x="2727" y="566"/>
                    <a:pt x="2608" y="566"/>
                  </a:cubicBezTo>
                  <a:cubicBezTo>
                    <a:pt x="2414" y="626"/>
                    <a:pt x="2295" y="626"/>
                    <a:pt x="2101" y="626"/>
                  </a:cubicBezTo>
                  <a:cubicBezTo>
                    <a:pt x="2042" y="656"/>
                    <a:pt x="1967" y="656"/>
                    <a:pt x="1891" y="656"/>
                  </a:cubicBezTo>
                  <a:cubicBezTo>
                    <a:pt x="1814" y="656"/>
                    <a:pt x="1736" y="656"/>
                    <a:pt x="1669" y="686"/>
                  </a:cubicBezTo>
                  <a:lnTo>
                    <a:pt x="1" y="686"/>
                  </a:lnTo>
                  <a:lnTo>
                    <a:pt x="60" y="745"/>
                  </a:lnTo>
                  <a:cubicBezTo>
                    <a:pt x="60" y="745"/>
                    <a:pt x="373" y="745"/>
                    <a:pt x="805" y="820"/>
                  </a:cubicBezTo>
                  <a:cubicBezTo>
                    <a:pt x="924" y="820"/>
                    <a:pt x="1118" y="879"/>
                    <a:pt x="1237" y="879"/>
                  </a:cubicBezTo>
                  <a:lnTo>
                    <a:pt x="1669" y="879"/>
                  </a:lnTo>
                  <a:cubicBezTo>
                    <a:pt x="1803" y="879"/>
                    <a:pt x="1982" y="879"/>
                    <a:pt x="2101" y="820"/>
                  </a:cubicBezTo>
                  <a:lnTo>
                    <a:pt x="2608" y="820"/>
                  </a:lnTo>
                  <a:cubicBezTo>
                    <a:pt x="2786" y="820"/>
                    <a:pt x="2921" y="745"/>
                    <a:pt x="3099" y="745"/>
                  </a:cubicBezTo>
                  <a:cubicBezTo>
                    <a:pt x="3219" y="686"/>
                    <a:pt x="3412" y="686"/>
                    <a:pt x="3531" y="626"/>
                  </a:cubicBezTo>
                  <a:cubicBezTo>
                    <a:pt x="3665" y="626"/>
                    <a:pt x="3844" y="566"/>
                    <a:pt x="3963" y="507"/>
                  </a:cubicBezTo>
                  <a:lnTo>
                    <a:pt x="4157" y="507"/>
                  </a:lnTo>
                  <a:cubicBezTo>
                    <a:pt x="4217" y="447"/>
                    <a:pt x="4276" y="447"/>
                    <a:pt x="4336" y="373"/>
                  </a:cubicBezTo>
                  <a:cubicBezTo>
                    <a:pt x="4470" y="373"/>
                    <a:pt x="4529" y="313"/>
                    <a:pt x="4649" y="313"/>
                  </a:cubicBezTo>
                  <a:cubicBezTo>
                    <a:pt x="4708" y="254"/>
                    <a:pt x="4842" y="194"/>
                    <a:pt x="4902" y="194"/>
                  </a:cubicBezTo>
                  <a:cubicBezTo>
                    <a:pt x="4962" y="134"/>
                    <a:pt x="4962" y="134"/>
                    <a:pt x="5021" y="75"/>
                  </a:cubicBezTo>
                  <a:lnTo>
                    <a:pt x="5081" y="75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845272" y="4045533"/>
              <a:ext cx="238455" cy="21431"/>
            </a:xfrm>
            <a:custGeom>
              <a:avLst/>
              <a:gdLst/>
              <a:ahLst/>
              <a:cxnLst/>
              <a:rect l="l" t="t" r="r" b="b"/>
              <a:pathLst>
                <a:path w="7644" h="687" extrusionOk="0">
                  <a:moveTo>
                    <a:pt x="1" y="1"/>
                  </a:moveTo>
                  <a:lnTo>
                    <a:pt x="1" y="61"/>
                  </a:lnTo>
                  <a:lnTo>
                    <a:pt x="1178" y="61"/>
                  </a:lnTo>
                  <a:cubicBezTo>
                    <a:pt x="1550" y="61"/>
                    <a:pt x="1982" y="61"/>
                    <a:pt x="2429" y="120"/>
                  </a:cubicBezTo>
                  <a:cubicBezTo>
                    <a:pt x="2861" y="120"/>
                    <a:pt x="3353" y="195"/>
                    <a:pt x="3785" y="195"/>
                  </a:cubicBezTo>
                  <a:cubicBezTo>
                    <a:pt x="4038" y="195"/>
                    <a:pt x="4291" y="254"/>
                    <a:pt x="4530" y="254"/>
                  </a:cubicBezTo>
                  <a:cubicBezTo>
                    <a:pt x="4783" y="254"/>
                    <a:pt x="4962" y="314"/>
                    <a:pt x="5215" y="314"/>
                  </a:cubicBezTo>
                  <a:cubicBezTo>
                    <a:pt x="5468" y="314"/>
                    <a:pt x="5647" y="373"/>
                    <a:pt x="5841" y="373"/>
                  </a:cubicBezTo>
                  <a:cubicBezTo>
                    <a:pt x="6079" y="433"/>
                    <a:pt x="6273" y="433"/>
                    <a:pt x="6452" y="493"/>
                  </a:cubicBezTo>
                  <a:cubicBezTo>
                    <a:pt x="6586" y="493"/>
                    <a:pt x="6764" y="567"/>
                    <a:pt x="6899" y="567"/>
                  </a:cubicBezTo>
                  <a:cubicBezTo>
                    <a:pt x="7077" y="627"/>
                    <a:pt x="7196" y="627"/>
                    <a:pt x="7271" y="627"/>
                  </a:cubicBezTo>
                  <a:cubicBezTo>
                    <a:pt x="7196" y="567"/>
                    <a:pt x="7077" y="567"/>
                    <a:pt x="6958" y="493"/>
                  </a:cubicBezTo>
                  <a:cubicBezTo>
                    <a:pt x="6764" y="493"/>
                    <a:pt x="6645" y="433"/>
                    <a:pt x="6452" y="373"/>
                  </a:cubicBezTo>
                  <a:cubicBezTo>
                    <a:pt x="6273" y="373"/>
                    <a:pt x="6079" y="373"/>
                    <a:pt x="5900" y="314"/>
                  </a:cubicBezTo>
                  <a:cubicBezTo>
                    <a:pt x="5647" y="314"/>
                    <a:pt x="5468" y="254"/>
                    <a:pt x="5215" y="254"/>
                  </a:cubicBezTo>
                  <a:cubicBezTo>
                    <a:pt x="5036" y="195"/>
                    <a:pt x="4783" y="195"/>
                    <a:pt x="4530" y="195"/>
                  </a:cubicBezTo>
                  <a:cubicBezTo>
                    <a:pt x="4291" y="120"/>
                    <a:pt x="4038" y="120"/>
                    <a:pt x="3845" y="61"/>
                  </a:cubicBezTo>
                  <a:cubicBezTo>
                    <a:pt x="3353" y="61"/>
                    <a:pt x="2861" y="1"/>
                    <a:pt x="2429" y="1"/>
                  </a:cubicBezTo>
                  <a:close/>
                  <a:moveTo>
                    <a:pt x="7271" y="627"/>
                  </a:moveTo>
                  <a:cubicBezTo>
                    <a:pt x="7509" y="686"/>
                    <a:pt x="7643" y="686"/>
                    <a:pt x="7643" y="686"/>
                  </a:cubicBezTo>
                  <a:cubicBezTo>
                    <a:pt x="7643" y="686"/>
                    <a:pt x="7509" y="627"/>
                    <a:pt x="7271" y="627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841560" y="4060881"/>
              <a:ext cx="226351" cy="77644"/>
            </a:xfrm>
            <a:custGeom>
              <a:avLst/>
              <a:gdLst/>
              <a:ahLst/>
              <a:cxnLst/>
              <a:rect l="l" t="t" r="r" b="b"/>
              <a:pathLst>
                <a:path w="7256" h="2489" extrusionOk="0">
                  <a:moveTo>
                    <a:pt x="1" y="1"/>
                  </a:moveTo>
                  <a:lnTo>
                    <a:pt x="1" y="75"/>
                  </a:lnTo>
                  <a:cubicBezTo>
                    <a:pt x="1" y="75"/>
                    <a:pt x="433" y="194"/>
                    <a:pt x="1118" y="373"/>
                  </a:cubicBezTo>
                  <a:cubicBezTo>
                    <a:pt x="1491" y="507"/>
                    <a:pt x="1863" y="626"/>
                    <a:pt x="2295" y="745"/>
                  </a:cubicBezTo>
                  <a:cubicBezTo>
                    <a:pt x="2727" y="880"/>
                    <a:pt x="3159" y="1058"/>
                    <a:pt x="3666" y="1192"/>
                  </a:cubicBezTo>
                  <a:cubicBezTo>
                    <a:pt x="4098" y="1371"/>
                    <a:pt x="4530" y="1490"/>
                    <a:pt x="4962" y="1624"/>
                  </a:cubicBezTo>
                  <a:cubicBezTo>
                    <a:pt x="5394" y="1803"/>
                    <a:pt x="5766" y="1937"/>
                    <a:pt x="6079" y="2056"/>
                  </a:cubicBezTo>
                  <a:cubicBezTo>
                    <a:pt x="6451" y="2176"/>
                    <a:pt x="6705" y="2310"/>
                    <a:pt x="6883" y="2369"/>
                  </a:cubicBezTo>
                  <a:cubicBezTo>
                    <a:pt x="7137" y="2429"/>
                    <a:pt x="7196" y="2488"/>
                    <a:pt x="7196" y="2488"/>
                  </a:cubicBezTo>
                  <a:lnTo>
                    <a:pt x="7256" y="2488"/>
                  </a:lnTo>
                  <a:cubicBezTo>
                    <a:pt x="7256" y="2488"/>
                    <a:pt x="7137" y="2429"/>
                    <a:pt x="6943" y="2369"/>
                  </a:cubicBezTo>
                  <a:cubicBezTo>
                    <a:pt x="6764" y="2235"/>
                    <a:pt x="6451" y="2176"/>
                    <a:pt x="6139" y="1997"/>
                  </a:cubicBezTo>
                  <a:cubicBezTo>
                    <a:pt x="5766" y="1863"/>
                    <a:pt x="5394" y="1744"/>
                    <a:pt x="4962" y="1565"/>
                  </a:cubicBezTo>
                  <a:cubicBezTo>
                    <a:pt x="4589" y="1431"/>
                    <a:pt x="4098" y="1252"/>
                    <a:pt x="3666" y="1118"/>
                  </a:cubicBezTo>
                  <a:cubicBezTo>
                    <a:pt x="3412" y="1058"/>
                    <a:pt x="3219" y="939"/>
                    <a:pt x="2980" y="880"/>
                  </a:cubicBezTo>
                  <a:cubicBezTo>
                    <a:pt x="2787" y="820"/>
                    <a:pt x="2548" y="745"/>
                    <a:pt x="2355" y="686"/>
                  </a:cubicBezTo>
                  <a:cubicBezTo>
                    <a:pt x="1923" y="567"/>
                    <a:pt x="1491" y="447"/>
                    <a:pt x="1178" y="313"/>
                  </a:cubicBezTo>
                  <a:cubicBezTo>
                    <a:pt x="805" y="254"/>
                    <a:pt x="492" y="135"/>
                    <a:pt x="314" y="75"/>
                  </a:cubicBezTo>
                  <a:cubicBezTo>
                    <a:pt x="120" y="7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421457" y="4037641"/>
              <a:ext cx="237955" cy="23271"/>
            </a:xfrm>
            <a:custGeom>
              <a:avLst/>
              <a:gdLst/>
              <a:ahLst/>
              <a:cxnLst/>
              <a:rect l="l" t="t" r="r" b="b"/>
              <a:pathLst>
                <a:path w="7628" h="746" extrusionOk="0">
                  <a:moveTo>
                    <a:pt x="6451" y="1"/>
                  </a:moveTo>
                  <a:cubicBezTo>
                    <a:pt x="6079" y="1"/>
                    <a:pt x="5647" y="1"/>
                    <a:pt x="5215" y="75"/>
                  </a:cubicBezTo>
                  <a:cubicBezTo>
                    <a:pt x="4768" y="75"/>
                    <a:pt x="4276" y="75"/>
                    <a:pt x="3784" y="135"/>
                  </a:cubicBezTo>
                  <a:cubicBezTo>
                    <a:pt x="3531" y="135"/>
                    <a:pt x="3278" y="194"/>
                    <a:pt x="3099" y="194"/>
                  </a:cubicBezTo>
                  <a:cubicBezTo>
                    <a:pt x="2846" y="194"/>
                    <a:pt x="2607" y="254"/>
                    <a:pt x="2414" y="254"/>
                  </a:cubicBezTo>
                  <a:cubicBezTo>
                    <a:pt x="2161" y="254"/>
                    <a:pt x="1982" y="314"/>
                    <a:pt x="1729" y="373"/>
                  </a:cubicBezTo>
                  <a:cubicBezTo>
                    <a:pt x="1550" y="373"/>
                    <a:pt x="1356" y="373"/>
                    <a:pt x="1177" y="448"/>
                  </a:cubicBezTo>
                  <a:cubicBezTo>
                    <a:pt x="984" y="448"/>
                    <a:pt x="864" y="507"/>
                    <a:pt x="671" y="567"/>
                  </a:cubicBezTo>
                  <a:cubicBezTo>
                    <a:pt x="864" y="567"/>
                    <a:pt x="984" y="507"/>
                    <a:pt x="1177" y="507"/>
                  </a:cubicBezTo>
                  <a:cubicBezTo>
                    <a:pt x="1356" y="507"/>
                    <a:pt x="1550" y="448"/>
                    <a:pt x="1729" y="448"/>
                  </a:cubicBezTo>
                  <a:cubicBezTo>
                    <a:pt x="1982" y="373"/>
                    <a:pt x="2161" y="373"/>
                    <a:pt x="2414" y="314"/>
                  </a:cubicBezTo>
                  <a:cubicBezTo>
                    <a:pt x="2607" y="314"/>
                    <a:pt x="2846" y="314"/>
                    <a:pt x="3099" y="254"/>
                  </a:cubicBezTo>
                  <a:lnTo>
                    <a:pt x="3784" y="254"/>
                  </a:lnTo>
                  <a:cubicBezTo>
                    <a:pt x="4276" y="194"/>
                    <a:pt x="4768" y="135"/>
                    <a:pt x="5215" y="135"/>
                  </a:cubicBezTo>
                  <a:cubicBezTo>
                    <a:pt x="5647" y="135"/>
                    <a:pt x="6079" y="135"/>
                    <a:pt x="6451" y="75"/>
                  </a:cubicBezTo>
                  <a:lnTo>
                    <a:pt x="7628" y="75"/>
                  </a:lnTo>
                  <a:lnTo>
                    <a:pt x="7628" y="1"/>
                  </a:lnTo>
                  <a:close/>
                  <a:moveTo>
                    <a:pt x="671" y="567"/>
                  </a:moveTo>
                  <a:cubicBezTo>
                    <a:pt x="552" y="567"/>
                    <a:pt x="432" y="626"/>
                    <a:pt x="298" y="626"/>
                  </a:cubicBezTo>
                  <a:cubicBezTo>
                    <a:pt x="120" y="686"/>
                    <a:pt x="0" y="686"/>
                    <a:pt x="0" y="686"/>
                  </a:cubicBezTo>
                  <a:lnTo>
                    <a:pt x="0" y="746"/>
                  </a:lnTo>
                  <a:cubicBezTo>
                    <a:pt x="0" y="746"/>
                    <a:pt x="120" y="686"/>
                    <a:pt x="298" y="686"/>
                  </a:cubicBezTo>
                  <a:cubicBezTo>
                    <a:pt x="432" y="626"/>
                    <a:pt x="552" y="626"/>
                    <a:pt x="671" y="567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436804" y="4053457"/>
              <a:ext cx="226351" cy="77176"/>
            </a:xfrm>
            <a:custGeom>
              <a:avLst/>
              <a:gdLst/>
              <a:ahLst/>
              <a:cxnLst/>
              <a:rect l="l" t="t" r="r" b="b"/>
              <a:pathLst>
                <a:path w="7256" h="2474" extrusionOk="0">
                  <a:moveTo>
                    <a:pt x="7255" y="0"/>
                  </a:moveTo>
                  <a:cubicBezTo>
                    <a:pt x="7255" y="0"/>
                    <a:pt x="7136" y="60"/>
                    <a:pt x="6957" y="119"/>
                  </a:cubicBezTo>
                  <a:cubicBezTo>
                    <a:pt x="6704" y="179"/>
                    <a:pt x="6451" y="239"/>
                    <a:pt x="6078" y="373"/>
                  </a:cubicBezTo>
                  <a:cubicBezTo>
                    <a:pt x="5765" y="432"/>
                    <a:pt x="5333" y="551"/>
                    <a:pt x="4901" y="685"/>
                  </a:cubicBezTo>
                  <a:cubicBezTo>
                    <a:pt x="4723" y="745"/>
                    <a:pt x="4469" y="805"/>
                    <a:pt x="4276" y="924"/>
                  </a:cubicBezTo>
                  <a:cubicBezTo>
                    <a:pt x="4037" y="983"/>
                    <a:pt x="3784" y="1058"/>
                    <a:pt x="3605" y="1118"/>
                  </a:cubicBezTo>
                  <a:cubicBezTo>
                    <a:pt x="3099" y="1296"/>
                    <a:pt x="2667" y="1430"/>
                    <a:pt x="2235" y="1609"/>
                  </a:cubicBezTo>
                  <a:cubicBezTo>
                    <a:pt x="1862" y="1728"/>
                    <a:pt x="1430" y="1922"/>
                    <a:pt x="1117" y="2041"/>
                  </a:cubicBezTo>
                  <a:cubicBezTo>
                    <a:pt x="804" y="2175"/>
                    <a:pt x="492" y="2294"/>
                    <a:pt x="313" y="2354"/>
                  </a:cubicBezTo>
                  <a:cubicBezTo>
                    <a:pt x="119" y="2414"/>
                    <a:pt x="0" y="2473"/>
                    <a:pt x="0" y="2473"/>
                  </a:cubicBezTo>
                  <a:cubicBezTo>
                    <a:pt x="0" y="2473"/>
                    <a:pt x="119" y="2473"/>
                    <a:pt x="313" y="2414"/>
                  </a:cubicBezTo>
                  <a:cubicBezTo>
                    <a:pt x="492" y="2294"/>
                    <a:pt x="804" y="2235"/>
                    <a:pt x="1117" y="2101"/>
                  </a:cubicBezTo>
                  <a:cubicBezTo>
                    <a:pt x="1490" y="1982"/>
                    <a:pt x="1862" y="1803"/>
                    <a:pt x="2294" y="1669"/>
                  </a:cubicBezTo>
                  <a:cubicBezTo>
                    <a:pt x="2726" y="1550"/>
                    <a:pt x="3158" y="1356"/>
                    <a:pt x="3605" y="1237"/>
                  </a:cubicBezTo>
                  <a:cubicBezTo>
                    <a:pt x="4097" y="1118"/>
                    <a:pt x="4529" y="924"/>
                    <a:pt x="4961" y="805"/>
                  </a:cubicBezTo>
                  <a:cubicBezTo>
                    <a:pt x="5393" y="685"/>
                    <a:pt x="5765" y="551"/>
                    <a:pt x="6078" y="432"/>
                  </a:cubicBezTo>
                  <a:cubicBezTo>
                    <a:pt x="6763" y="179"/>
                    <a:pt x="7255" y="60"/>
                    <a:pt x="7255" y="60"/>
                  </a:cubicBezTo>
                  <a:lnTo>
                    <a:pt x="7255" y="0"/>
                  </a:ln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2"/>
          <p:cNvSpPr/>
          <p:nvPr/>
        </p:nvSpPr>
        <p:spPr>
          <a:xfrm>
            <a:off x="1115973" y="4392234"/>
            <a:ext cx="90122" cy="144495"/>
          </a:xfrm>
          <a:custGeom>
            <a:avLst/>
            <a:gdLst/>
            <a:ahLst/>
            <a:cxnLst/>
            <a:rect l="l" t="t" r="r" b="b"/>
            <a:pathLst>
              <a:path w="2889" h="4632" extrusionOk="0">
                <a:moveTo>
                  <a:pt x="2203" y="0"/>
                </a:moveTo>
                <a:cubicBezTo>
                  <a:pt x="1712" y="626"/>
                  <a:pt x="848" y="2041"/>
                  <a:pt x="401" y="3099"/>
                </a:cubicBezTo>
                <a:cubicBezTo>
                  <a:pt x="1" y="4008"/>
                  <a:pt x="380" y="4631"/>
                  <a:pt x="800" y="4631"/>
                </a:cubicBezTo>
                <a:cubicBezTo>
                  <a:pt x="896" y="4631"/>
                  <a:pt x="995" y="4599"/>
                  <a:pt x="1086" y="4529"/>
                </a:cubicBezTo>
                <a:cubicBezTo>
                  <a:pt x="2889" y="3159"/>
                  <a:pt x="2204" y="1"/>
                  <a:pt x="22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"/>
          <p:cNvSpPr/>
          <p:nvPr/>
        </p:nvSpPr>
        <p:spPr>
          <a:xfrm>
            <a:off x="1029937" y="4337861"/>
            <a:ext cx="151077" cy="122877"/>
          </a:xfrm>
          <a:custGeom>
            <a:avLst/>
            <a:gdLst/>
            <a:ahLst/>
            <a:cxnLst/>
            <a:rect l="l" t="t" r="r" b="b"/>
            <a:pathLst>
              <a:path w="4843" h="3939" extrusionOk="0">
                <a:moveTo>
                  <a:pt x="4842" y="0"/>
                </a:moveTo>
                <a:cubicBezTo>
                  <a:pt x="4842" y="1"/>
                  <a:pt x="4097" y="939"/>
                  <a:pt x="3293" y="1311"/>
                </a:cubicBezTo>
                <a:cubicBezTo>
                  <a:pt x="2414" y="1684"/>
                  <a:pt x="1" y="2548"/>
                  <a:pt x="552" y="3784"/>
                </a:cubicBezTo>
                <a:cubicBezTo>
                  <a:pt x="607" y="3885"/>
                  <a:pt x="744" y="3938"/>
                  <a:pt x="937" y="3938"/>
                </a:cubicBezTo>
                <a:cubicBezTo>
                  <a:pt x="1827" y="3938"/>
                  <a:pt x="3924" y="2805"/>
                  <a:pt x="48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2"/>
          <p:cNvGrpSpPr/>
          <p:nvPr/>
        </p:nvGrpSpPr>
        <p:grpSpPr>
          <a:xfrm>
            <a:off x="2668779" y="4372279"/>
            <a:ext cx="588837" cy="445995"/>
            <a:chOff x="2592579" y="4448479"/>
            <a:chExt cx="588837" cy="445995"/>
          </a:xfrm>
        </p:grpSpPr>
        <p:sp>
          <p:nvSpPr>
            <p:cNvPr id="445" name="Google Shape;445;p2"/>
            <p:cNvSpPr/>
            <p:nvPr/>
          </p:nvSpPr>
          <p:spPr>
            <a:xfrm>
              <a:off x="2592579" y="4448479"/>
              <a:ext cx="501928" cy="359710"/>
            </a:xfrm>
            <a:custGeom>
              <a:avLst/>
              <a:gdLst/>
              <a:ahLst/>
              <a:cxnLst/>
              <a:rect l="l" t="t" r="r" b="b"/>
              <a:pathLst>
                <a:path w="16090" h="11531" extrusionOk="0">
                  <a:moveTo>
                    <a:pt x="5661" y="0"/>
                  </a:moveTo>
                  <a:cubicBezTo>
                    <a:pt x="3173" y="60"/>
                    <a:pt x="3233" y="1862"/>
                    <a:pt x="2429" y="1862"/>
                  </a:cubicBezTo>
                  <a:cubicBezTo>
                    <a:pt x="2059" y="1862"/>
                    <a:pt x="1636" y="1755"/>
                    <a:pt x="1262" y="1755"/>
                  </a:cubicBezTo>
                  <a:cubicBezTo>
                    <a:pt x="822" y="1755"/>
                    <a:pt x="450" y="1903"/>
                    <a:pt x="313" y="2548"/>
                  </a:cubicBezTo>
                  <a:cubicBezTo>
                    <a:pt x="0" y="3784"/>
                    <a:pt x="4231" y="6391"/>
                    <a:pt x="5900" y="6570"/>
                  </a:cubicBezTo>
                  <a:cubicBezTo>
                    <a:pt x="5900" y="6570"/>
                    <a:pt x="5155" y="7687"/>
                    <a:pt x="6466" y="9177"/>
                  </a:cubicBezTo>
                  <a:cubicBezTo>
                    <a:pt x="7018" y="9811"/>
                    <a:pt x="7629" y="9951"/>
                    <a:pt x="8225" y="9951"/>
                  </a:cubicBezTo>
                  <a:cubicBezTo>
                    <a:pt x="8696" y="9951"/>
                    <a:pt x="9158" y="9864"/>
                    <a:pt x="9573" y="9864"/>
                  </a:cubicBezTo>
                  <a:cubicBezTo>
                    <a:pt x="9866" y="9864"/>
                    <a:pt x="10135" y="9907"/>
                    <a:pt x="10369" y="10056"/>
                  </a:cubicBezTo>
                  <a:cubicBezTo>
                    <a:pt x="11113" y="10511"/>
                    <a:pt x="13101" y="11531"/>
                    <a:pt x="14397" y="11531"/>
                  </a:cubicBezTo>
                  <a:cubicBezTo>
                    <a:pt x="14839" y="11531"/>
                    <a:pt x="15200" y="11413"/>
                    <a:pt x="15404" y="11114"/>
                  </a:cubicBezTo>
                  <a:cubicBezTo>
                    <a:pt x="16090" y="10115"/>
                    <a:pt x="13542" y="2920"/>
                    <a:pt x="11307" y="2175"/>
                  </a:cubicBezTo>
                  <a:cubicBezTo>
                    <a:pt x="10571" y="1930"/>
                    <a:pt x="10084" y="1859"/>
                    <a:pt x="9739" y="1859"/>
                  </a:cubicBezTo>
                  <a:cubicBezTo>
                    <a:pt x="9270" y="1859"/>
                    <a:pt x="9065" y="1990"/>
                    <a:pt x="8854" y="1990"/>
                  </a:cubicBezTo>
                  <a:cubicBezTo>
                    <a:pt x="8751" y="1990"/>
                    <a:pt x="8646" y="1958"/>
                    <a:pt x="8507" y="1862"/>
                  </a:cubicBezTo>
                  <a:cubicBezTo>
                    <a:pt x="7821" y="1430"/>
                    <a:pt x="8075" y="0"/>
                    <a:pt x="56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676213" y="4539537"/>
              <a:ext cx="505203" cy="354937"/>
            </a:xfrm>
            <a:custGeom>
              <a:avLst/>
              <a:gdLst/>
              <a:ahLst/>
              <a:cxnLst/>
              <a:rect l="l" t="t" r="r" b="b"/>
              <a:pathLst>
                <a:path w="16195" h="11378" extrusionOk="0">
                  <a:moveTo>
                    <a:pt x="120" y="1"/>
                  </a:moveTo>
                  <a:cubicBezTo>
                    <a:pt x="60" y="1"/>
                    <a:pt x="1" y="1"/>
                    <a:pt x="1" y="61"/>
                  </a:cubicBezTo>
                  <a:cubicBezTo>
                    <a:pt x="1" y="120"/>
                    <a:pt x="1" y="180"/>
                    <a:pt x="60" y="180"/>
                  </a:cubicBezTo>
                  <a:cubicBezTo>
                    <a:pt x="865" y="373"/>
                    <a:pt x="1669" y="612"/>
                    <a:pt x="2414" y="925"/>
                  </a:cubicBezTo>
                  <a:cubicBezTo>
                    <a:pt x="3219" y="1237"/>
                    <a:pt x="3964" y="1550"/>
                    <a:pt x="4649" y="1923"/>
                  </a:cubicBezTo>
                  <a:lnTo>
                    <a:pt x="5766" y="2474"/>
                  </a:lnTo>
                  <a:cubicBezTo>
                    <a:pt x="6079" y="2727"/>
                    <a:pt x="6451" y="2906"/>
                    <a:pt x="6824" y="3159"/>
                  </a:cubicBezTo>
                  <a:cubicBezTo>
                    <a:pt x="7137" y="3412"/>
                    <a:pt x="7450" y="3651"/>
                    <a:pt x="7748" y="3904"/>
                  </a:cubicBezTo>
                  <a:cubicBezTo>
                    <a:pt x="7941" y="4023"/>
                    <a:pt x="8060" y="4157"/>
                    <a:pt x="8254" y="4277"/>
                  </a:cubicBezTo>
                  <a:cubicBezTo>
                    <a:pt x="8373" y="4470"/>
                    <a:pt x="8492" y="4589"/>
                    <a:pt x="8686" y="4709"/>
                  </a:cubicBezTo>
                  <a:cubicBezTo>
                    <a:pt x="9863" y="5885"/>
                    <a:pt x="10980" y="7077"/>
                    <a:pt x="12157" y="8254"/>
                  </a:cubicBezTo>
                  <a:cubicBezTo>
                    <a:pt x="12783" y="8805"/>
                    <a:pt x="13334" y="9431"/>
                    <a:pt x="13960" y="9982"/>
                  </a:cubicBezTo>
                  <a:cubicBezTo>
                    <a:pt x="14273" y="10236"/>
                    <a:pt x="14585" y="10548"/>
                    <a:pt x="14958" y="10802"/>
                  </a:cubicBezTo>
                  <a:cubicBezTo>
                    <a:pt x="15271" y="10980"/>
                    <a:pt x="15643" y="11234"/>
                    <a:pt x="16075" y="11353"/>
                  </a:cubicBezTo>
                  <a:cubicBezTo>
                    <a:pt x="16093" y="11370"/>
                    <a:pt x="16110" y="11378"/>
                    <a:pt x="16126" y="11378"/>
                  </a:cubicBezTo>
                  <a:cubicBezTo>
                    <a:pt x="16165" y="11378"/>
                    <a:pt x="16194" y="11335"/>
                    <a:pt x="16194" y="11293"/>
                  </a:cubicBezTo>
                  <a:cubicBezTo>
                    <a:pt x="16194" y="11293"/>
                    <a:pt x="16194" y="11234"/>
                    <a:pt x="16135" y="11174"/>
                  </a:cubicBezTo>
                  <a:cubicBezTo>
                    <a:pt x="15762" y="11040"/>
                    <a:pt x="15450" y="10802"/>
                    <a:pt x="15077" y="10548"/>
                  </a:cubicBezTo>
                  <a:cubicBezTo>
                    <a:pt x="14764" y="10295"/>
                    <a:pt x="14451" y="10057"/>
                    <a:pt x="14213" y="9744"/>
                  </a:cubicBezTo>
                  <a:cubicBezTo>
                    <a:pt x="13587" y="9178"/>
                    <a:pt x="13036" y="8567"/>
                    <a:pt x="12410" y="8001"/>
                  </a:cubicBezTo>
                  <a:cubicBezTo>
                    <a:pt x="11293" y="6764"/>
                    <a:pt x="10176" y="5588"/>
                    <a:pt x="8999" y="4396"/>
                  </a:cubicBezTo>
                  <a:cubicBezTo>
                    <a:pt x="8805" y="4277"/>
                    <a:pt x="8686" y="4157"/>
                    <a:pt x="8492" y="3964"/>
                  </a:cubicBezTo>
                  <a:cubicBezTo>
                    <a:pt x="8373" y="3845"/>
                    <a:pt x="8194" y="3725"/>
                    <a:pt x="8060" y="3591"/>
                  </a:cubicBezTo>
                  <a:cubicBezTo>
                    <a:pt x="7688" y="3278"/>
                    <a:pt x="7375" y="3040"/>
                    <a:pt x="7003" y="2787"/>
                  </a:cubicBezTo>
                  <a:cubicBezTo>
                    <a:pt x="6705" y="2534"/>
                    <a:pt x="6332" y="2355"/>
                    <a:pt x="5960" y="2161"/>
                  </a:cubicBezTo>
                  <a:cubicBezTo>
                    <a:pt x="5587" y="1923"/>
                    <a:pt x="5215" y="1729"/>
                    <a:pt x="4842" y="1550"/>
                  </a:cubicBezTo>
                  <a:cubicBezTo>
                    <a:pt x="3353" y="865"/>
                    <a:pt x="1729" y="299"/>
                    <a:pt x="1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712930" y="4490748"/>
              <a:ext cx="112021" cy="122253"/>
            </a:xfrm>
            <a:custGeom>
              <a:avLst/>
              <a:gdLst/>
              <a:ahLst/>
              <a:cxnLst/>
              <a:rect l="l" t="t" r="r" b="b"/>
              <a:pathLst>
                <a:path w="3591" h="3919" extrusionOk="0">
                  <a:moveTo>
                    <a:pt x="865" y="1"/>
                  </a:moveTo>
                  <a:cubicBezTo>
                    <a:pt x="805" y="1"/>
                    <a:pt x="746" y="75"/>
                    <a:pt x="805" y="135"/>
                  </a:cubicBezTo>
                  <a:cubicBezTo>
                    <a:pt x="865" y="448"/>
                    <a:pt x="1058" y="746"/>
                    <a:pt x="1178" y="1058"/>
                  </a:cubicBezTo>
                  <a:cubicBezTo>
                    <a:pt x="1356" y="1371"/>
                    <a:pt x="1550" y="1625"/>
                    <a:pt x="1803" y="1863"/>
                  </a:cubicBezTo>
                  <a:cubicBezTo>
                    <a:pt x="2081" y="2285"/>
                    <a:pt x="2426" y="2633"/>
                    <a:pt x="2812" y="2962"/>
                  </a:cubicBezTo>
                  <a:lnTo>
                    <a:pt x="2812" y="2962"/>
                  </a:lnTo>
                  <a:cubicBezTo>
                    <a:pt x="1833" y="3064"/>
                    <a:pt x="904" y="3309"/>
                    <a:pt x="60" y="3725"/>
                  </a:cubicBezTo>
                  <a:cubicBezTo>
                    <a:pt x="1" y="3725"/>
                    <a:pt x="1" y="3800"/>
                    <a:pt x="1" y="3859"/>
                  </a:cubicBezTo>
                  <a:cubicBezTo>
                    <a:pt x="1" y="3859"/>
                    <a:pt x="60" y="3919"/>
                    <a:pt x="120" y="3919"/>
                  </a:cubicBezTo>
                  <a:cubicBezTo>
                    <a:pt x="1178" y="3606"/>
                    <a:pt x="2235" y="3353"/>
                    <a:pt x="3353" y="3293"/>
                  </a:cubicBezTo>
                  <a:cubicBezTo>
                    <a:pt x="3412" y="3293"/>
                    <a:pt x="3472" y="3293"/>
                    <a:pt x="3472" y="3233"/>
                  </a:cubicBezTo>
                  <a:cubicBezTo>
                    <a:pt x="3591" y="3174"/>
                    <a:pt x="3591" y="3055"/>
                    <a:pt x="3472" y="2921"/>
                  </a:cubicBezTo>
                  <a:cubicBezTo>
                    <a:pt x="2980" y="2548"/>
                    <a:pt x="2474" y="2116"/>
                    <a:pt x="2042" y="1625"/>
                  </a:cubicBezTo>
                  <a:cubicBezTo>
                    <a:pt x="1863" y="1371"/>
                    <a:pt x="1669" y="1118"/>
                    <a:pt x="1490" y="880"/>
                  </a:cubicBezTo>
                  <a:cubicBezTo>
                    <a:pt x="1297" y="626"/>
                    <a:pt x="1118" y="373"/>
                    <a:pt x="984" y="75"/>
                  </a:cubicBezTo>
                  <a:cubicBezTo>
                    <a:pt x="924" y="1"/>
                    <a:pt x="924" y="1"/>
                    <a:pt x="86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2799839" y="4529804"/>
              <a:ext cx="118073" cy="137570"/>
            </a:xfrm>
            <a:custGeom>
              <a:avLst/>
              <a:gdLst/>
              <a:ahLst/>
              <a:cxnLst/>
              <a:rect l="l" t="t" r="r" b="b"/>
              <a:pathLst>
                <a:path w="3785" h="4410" extrusionOk="0">
                  <a:moveTo>
                    <a:pt x="999" y="0"/>
                  </a:moveTo>
                  <a:cubicBezTo>
                    <a:pt x="939" y="0"/>
                    <a:pt x="939" y="60"/>
                    <a:pt x="939" y="119"/>
                  </a:cubicBezTo>
                  <a:cubicBezTo>
                    <a:pt x="1118" y="864"/>
                    <a:pt x="1490" y="1549"/>
                    <a:pt x="1922" y="2175"/>
                  </a:cubicBezTo>
                  <a:cubicBezTo>
                    <a:pt x="2228" y="2593"/>
                    <a:pt x="2555" y="3018"/>
                    <a:pt x="2907" y="3421"/>
                  </a:cubicBezTo>
                  <a:lnTo>
                    <a:pt x="2907" y="3421"/>
                  </a:lnTo>
                  <a:cubicBezTo>
                    <a:pt x="2830" y="3415"/>
                    <a:pt x="2750" y="3412"/>
                    <a:pt x="2667" y="3412"/>
                  </a:cubicBezTo>
                  <a:cubicBezTo>
                    <a:pt x="2580" y="3394"/>
                    <a:pt x="2491" y="3387"/>
                    <a:pt x="2402" y="3387"/>
                  </a:cubicBezTo>
                  <a:cubicBezTo>
                    <a:pt x="2186" y="3387"/>
                    <a:pt x="1965" y="3429"/>
                    <a:pt x="1744" y="3471"/>
                  </a:cubicBezTo>
                  <a:cubicBezTo>
                    <a:pt x="1118" y="3665"/>
                    <a:pt x="626" y="3903"/>
                    <a:pt x="60" y="4216"/>
                  </a:cubicBezTo>
                  <a:cubicBezTo>
                    <a:pt x="60" y="4216"/>
                    <a:pt x="1" y="4276"/>
                    <a:pt x="60" y="4335"/>
                  </a:cubicBezTo>
                  <a:cubicBezTo>
                    <a:pt x="60" y="4410"/>
                    <a:pt x="135" y="4410"/>
                    <a:pt x="194" y="4410"/>
                  </a:cubicBezTo>
                  <a:cubicBezTo>
                    <a:pt x="745" y="4157"/>
                    <a:pt x="1252" y="3963"/>
                    <a:pt x="1863" y="3844"/>
                  </a:cubicBezTo>
                  <a:cubicBezTo>
                    <a:pt x="2029" y="3804"/>
                    <a:pt x="2207" y="3785"/>
                    <a:pt x="2389" y="3785"/>
                  </a:cubicBezTo>
                  <a:cubicBezTo>
                    <a:pt x="2760" y="3785"/>
                    <a:pt x="3147" y="3867"/>
                    <a:pt x="3487" y="4037"/>
                  </a:cubicBezTo>
                  <a:cubicBezTo>
                    <a:pt x="3546" y="4037"/>
                    <a:pt x="3606" y="4037"/>
                    <a:pt x="3665" y="3963"/>
                  </a:cubicBezTo>
                  <a:cubicBezTo>
                    <a:pt x="3785" y="3903"/>
                    <a:pt x="3785" y="3784"/>
                    <a:pt x="3725" y="3665"/>
                  </a:cubicBezTo>
                  <a:cubicBezTo>
                    <a:pt x="3233" y="3099"/>
                    <a:pt x="2742" y="2548"/>
                    <a:pt x="2295" y="1981"/>
                  </a:cubicBezTo>
                  <a:cubicBezTo>
                    <a:pt x="1803" y="1356"/>
                    <a:pt x="1431" y="745"/>
                    <a:pt x="1118" y="60"/>
                  </a:cubicBezTo>
                  <a:cubicBezTo>
                    <a:pt x="1118" y="0"/>
                    <a:pt x="1058" y="0"/>
                    <a:pt x="99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2856083" y="4546993"/>
              <a:ext cx="149206" cy="187763"/>
            </a:xfrm>
            <a:custGeom>
              <a:avLst/>
              <a:gdLst/>
              <a:ahLst/>
              <a:cxnLst/>
              <a:rect l="l" t="t" r="r" b="b"/>
              <a:pathLst>
                <a:path w="4783" h="6019" extrusionOk="0">
                  <a:moveTo>
                    <a:pt x="2116" y="0"/>
                  </a:moveTo>
                  <a:cubicBezTo>
                    <a:pt x="2056" y="0"/>
                    <a:pt x="1982" y="60"/>
                    <a:pt x="1982" y="134"/>
                  </a:cubicBezTo>
                  <a:cubicBezTo>
                    <a:pt x="2116" y="1177"/>
                    <a:pt x="2354" y="2175"/>
                    <a:pt x="2801" y="3173"/>
                  </a:cubicBezTo>
                  <a:cubicBezTo>
                    <a:pt x="2980" y="3665"/>
                    <a:pt x="3233" y="4157"/>
                    <a:pt x="3471" y="4604"/>
                  </a:cubicBezTo>
                  <a:cubicBezTo>
                    <a:pt x="3627" y="4907"/>
                    <a:pt x="3806" y="5187"/>
                    <a:pt x="3994" y="5459"/>
                  </a:cubicBezTo>
                  <a:lnTo>
                    <a:pt x="3994" y="5459"/>
                  </a:lnTo>
                  <a:cubicBezTo>
                    <a:pt x="3820" y="5417"/>
                    <a:pt x="3645" y="5376"/>
                    <a:pt x="3471" y="5349"/>
                  </a:cubicBezTo>
                  <a:cubicBezTo>
                    <a:pt x="3099" y="5274"/>
                    <a:pt x="2726" y="5274"/>
                    <a:pt x="2354" y="5274"/>
                  </a:cubicBezTo>
                  <a:cubicBezTo>
                    <a:pt x="1982" y="5274"/>
                    <a:pt x="1609" y="5274"/>
                    <a:pt x="1177" y="5349"/>
                  </a:cubicBezTo>
                  <a:cubicBezTo>
                    <a:pt x="805" y="5408"/>
                    <a:pt x="432" y="5468"/>
                    <a:pt x="119" y="5587"/>
                  </a:cubicBezTo>
                  <a:cubicBezTo>
                    <a:pt x="60" y="5587"/>
                    <a:pt x="0" y="5646"/>
                    <a:pt x="60" y="5721"/>
                  </a:cubicBezTo>
                  <a:cubicBezTo>
                    <a:pt x="60" y="5781"/>
                    <a:pt x="119" y="5781"/>
                    <a:pt x="119" y="5781"/>
                  </a:cubicBezTo>
                  <a:cubicBezTo>
                    <a:pt x="492" y="5721"/>
                    <a:pt x="864" y="5646"/>
                    <a:pt x="1237" y="5646"/>
                  </a:cubicBezTo>
                  <a:cubicBezTo>
                    <a:pt x="1423" y="5617"/>
                    <a:pt x="1609" y="5602"/>
                    <a:pt x="1795" y="5602"/>
                  </a:cubicBezTo>
                  <a:cubicBezTo>
                    <a:pt x="1982" y="5602"/>
                    <a:pt x="2168" y="5617"/>
                    <a:pt x="2354" y="5646"/>
                  </a:cubicBezTo>
                  <a:cubicBezTo>
                    <a:pt x="2726" y="5646"/>
                    <a:pt x="3039" y="5721"/>
                    <a:pt x="3412" y="5781"/>
                  </a:cubicBezTo>
                  <a:cubicBezTo>
                    <a:pt x="3784" y="5840"/>
                    <a:pt x="4157" y="5900"/>
                    <a:pt x="4469" y="6019"/>
                  </a:cubicBezTo>
                  <a:cubicBezTo>
                    <a:pt x="4529" y="6019"/>
                    <a:pt x="4589" y="6019"/>
                    <a:pt x="4663" y="5959"/>
                  </a:cubicBezTo>
                  <a:cubicBezTo>
                    <a:pt x="4782" y="5900"/>
                    <a:pt x="4782" y="5781"/>
                    <a:pt x="4723" y="5721"/>
                  </a:cubicBezTo>
                  <a:cubicBezTo>
                    <a:pt x="4410" y="5274"/>
                    <a:pt x="4097" y="4842"/>
                    <a:pt x="3844" y="4410"/>
                  </a:cubicBezTo>
                  <a:cubicBezTo>
                    <a:pt x="3605" y="3978"/>
                    <a:pt x="3352" y="3486"/>
                    <a:pt x="3173" y="3039"/>
                  </a:cubicBezTo>
                  <a:cubicBezTo>
                    <a:pt x="2726" y="2056"/>
                    <a:pt x="2428" y="1058"/>
                    <a:pt x="2175" y="60"/>
                  </a:cubicBezTo>
                  <a:cubicBezTo>
                    <a:pt x="2175" y="0"/>
                    <a:pt x="2175" y="0"/>
                    <a:pt x="211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2"/>
          <p:cNvSpPr/>
          <p:nvPr/>
        </p:nvSpPr>
        <p:spPr>
          <a:xfrm>
            <a:off x="7963819" y="1117477"/>
            <a:ext cx="336095" cy="257764"/>
          </a:xfrm>
          <a:custGeom>
            <a:avLst/>
            <a:gdLst/>
            <a:ahLst/>
            <a:cxnLst/>
            <a:rect l="l" t="t" r="r" b="b"/>
            <a:pathLst>
              <a:path w="10774" h="8263" extrusionOk="0">
                <a:moveTo>
                  <a:pt x="2437" y="1"/>
                </a:moveTo>
                <a:cubicBezTo>
                  <a:pt x="476" y="1"/>
                  <a:pt x="1" y="1728"/>
                  <a:pt x="718" y="2617"/>
                </a:cubicBezTo>
                <a:cubicBezTo>
                  <a:pt x="2148" y="4539"/>
                  <a:pt x="7675" y="5224"/>
                  <a:pt x="10774" y="8263"/>
                </a:cubicBezTo>
                <a:cubicBezTo>
                  <a:pt x="10774" y="8263"/>
                  <a:pt x="9910" y="3302"/>
                  <a:pt x="5441" y="948"/>
                </a:cubicBezTo>
                <a:cubicBezTo>
                  <a:pt x="4200" y="265"/>
                  <a:pt x="3205" y="1"/>
                  <a:pt x="24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"/>
          <p:cNvSpPr/>
          <p:nvPr/>
        </p:nvSpPr>
        <p:spPr>
          <a:xfrm>
            <a:off x="8059618" y="1187478"/>
            <a:ext cx="286776" cy="258326"/>
          </a:xfrm>
          <a:custGeom>
            <a:avLst/>
            <a:gdLst/>
            <a:ahLst/>
            <a:cxnLst/>
            <a:rect l="l" t="t" r="r" b="b"/>
            <a:pathLst>
              <a:path w="9193" h="8281" extrusionOk="0">
                <a:moveTo>
                  <a:pt x="135" y="0"/>
                </a:moveTo>
                <a:cubicBezTo>
                  <a:pt x="75" y="0"/>
                  <a:pt x="75" y="0"/>
                  <a:pt x="1" y="60"/>
                </a:cubicBezTo>
                <a:cubicBezTo>
                  <a:pt x="1" y="120"/>
                  <a:pt x="75" y="194"/>
                  <a:pt x="135" y="254"/>
                </a:cubicBezTo>
                <a:cubicBezTo>
                  <a:pt x="627" y="313"/>
                  <a:pt x="1118" y="492"/>
                  <a:pt x="1565" y="745"/>
                </a:cubicBezTo>
                <a:cubicBezTo>
                  <a:pt x="1997" y="939"/>
                  <a:pt x="2429" y="1177"/>
                  <a:pt x="2861" y="1431"/>
                </a:cubicBezTo>
                <a:cubicBezTo>
                  <a:pt x="3725" y="1982"/>
                  <a:pt x="4545" y="2667"/>
                  <a:pt x="5215" y="3352"/>
                </a:cubicBezTo>
                <a:lnTo>
                  <a:pt x="5781" y="3918"/>
                </a:lnTo>
                <a:lnTo>
                  <a:pt x="6273" y="4470"/>
                </a:lnTo>
                <a:lnTo>
                  <a:pt x="6526" y="4782"/>
                </a:lnTo>
                <a:lnTo>
                  <a:pt x="6779" y="5095"/>
                </a:lnTo>
                <a:cubicBezTo>
                  <a:pt x="6898" y="5274"/>
                  <a:pt x="7077" y="5468"/>
                  <a:pt x="7211" y="5647"/>
                </a:cubicBezTo>
                <a:cubicBezTo>
                  <a:pt x="7524" y="6079"/>
                  <a:pt x="7822" y="6526"/>
                  <a:pt x="8135" y="6958"/>
                </a:cubicBezTo>
                <a:cubicBezTo>
                  <a:pt x="8388" y="7390"/>
                  <a:pt x="8641" y="7822"/>
                  <a:pt x="8939" y="8254"/>
                </a:cubicBezTo>
                <a:cubicBezTo>
                  <a:pt x="8939" y="8254"/>
                  <a:pt x="8973" y="8280"/>
                  <a:pt x="9012" y="8280"/>
                </a:cubicBezTo>
                <a:cubicBezTo>
                  <a:pt x="9032" y="8280"/>
                  <a:pt x="9054" y="8273"/>
                  <a:pt x="9073" y="8254"/>
                </a:cubicBezTo>
                <a:cubicBezTo>
                  <a:pt x="9133" y="8254"/>
                  <a:pt x="9193" y="8194"/>
                  <a:pt x="9133" y="8134"/>
                </a:cubicBezTo>
                <a:cubicBezTo>
                  <a:pt x="8880" y="7643"/>
                  <a:pt x="8641" y="7196"/>
                  <a:pt x="8448" y="6704"/>
                </a:cubicBezTo>
                <a:cubicBezTo>
                  <a:pt x="8135" y="6272"/>
                  <a:pt x="7897" y="5840"/>
                  <a:pt x="7584" y="5408"/>
                </a:cubicBezTo>
                <a:cubicBezTo>
                  <a:pt x="7450" y="5215"/>
                  <a:pt x="7271" y="4961"/>
                  <a:pt x="7152" y="4782"/>
                </a:cubicBezTo>
                <a:lnTo>
                  <a:pt x="6898" y="4470"/>
                </a:lnTo>
                <a:lnTo>
                  <a:pt x="6645" y="4157"/>
                </a:lnTo>
                <a:lnTo>
                  <a:pt x="6154" y="3606"/>
                </a:lnTo>
                <a:lnTo>
                  <a:pt x="5587" y="3039"/>
                </a:lnTo>
                <a:cubicBezTo>
                  <a:pt x="4843" y="2295"/>
                  <a:pt x="4038" y="1609"/>
                  <a:pt x="3114" y="1058"/>
                </a:cubicBezTo>
                <a:cubicBezTo>
                  <a:pt x="2176" y="567"/>
                  <a:pt x="1252" y="120"/>
                  <a:pt x="13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" name="Google Shape;452;p2"/>
          <p:cNvGrpSpPr/>
          <p:nvPr/>
        </p:nvGrpSpPr>
        <p:grpSpPr>
          <a:xfrm>
            <a:off x="5220602" y="4141177"/>
            <a:ext cx="1348207" cy="654003"/>
            <a:chOff x="5220602" y="4141177"/>
            <a:chExt cx="1348207" cy="654003"/>
          </a:xfrm>
        </p:grpSpPr>
        <p:sp>
          <p:nvSpPr>
            <p:cNvPr id="453" name="Google Shape;453;p2"/>
            <p:cNvSpPr/>
            <p:nvPr/>
          </p:nvSpPr>
          <p:spPr>
            <a:xfrm>
              <a:off x="5238882" y="4727019"/>
              <a:ext cx="49163" cy="68161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294035" y="4704122"/>
              <a:ext cx="31164" cy="8438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5330752" y="4691925"/>
              <a:ext cx="43361" cy="60549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394492" y="4452191"/>
              <a:ext cx="83228" cy="113394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483741" y="4513988"/>
              <a:ext cx="85069" cy="77644"/>
            </a:xfrm>
            <a:custGeom>
              <a:avLst/>
              <a:gdLst/>
              <a:ahLst/>
              <a:cxnLst/>
              <a:rect l="l" t="t" r="r" b="b"/>
              <a:pathLst>
                <a:path w="2727" h="2489" extrusionOk="0">
                  <a:moveTo>
                    <a:pt x="1490" y="1"/>
                  </a:moveTo>
                  <a:cubicBezTo>
                    <a:pt x="1058" y="75"/>
                    <a:pt x="686" y="254"/>
                    <a:pt x="551" y="626"/>
                  </a:cubicBezTo>
                  <a:lnTo>
                    <a:pt x="492" y="686"/>
                  </a:lnTo>
                  <a:cubicBezTo>
                    <a:pt x="432" y="745"/>
                    <a:pt x="373" y="880"/>
                    <a:pt x="313" y="999"/>
                  </a:cubicBezTo>
                  <a:cubicBezTo>
                    <a:pt x="119" y="1312"/>
                    <a:pt x="0" y="1684"/>
                    <a:pt x="179" y="1997"/>
                  </a:cubicBezTo>
                  <a:cubicBezTo>
                    <a:pt x="313" y="2429"/>
                    <a:pt x="745" y="2488"/>
                    <a:pt x="1118" y="2488"/>
                  </a:cubicBezTo>
                  <a:cubicBezTo>
                    <a:pt x="1430" y="2488"/>
                    <a:pt x="1803" y="2429"/>
                    <a:pt x="2101" y="2235"/>
                  </a:cubicBezTo>
                  <a:cubicBezTo>
                    <a:pt x="2354" y="2056"/>
                    <a:pt x="2607" y="1744"/>
                    <a:pt x="2667" y="1371"/>
                  </a:cubicBezTo>
                  <a:cubicBezTo>
                    <a:pt x="2727" y="999"/>
                    <a:pt x="2607" y="626"/>
                    <a:pt x="2354" y="373"/>
                  </a:cubicBezTo>
                  <a:cubicBezTo>
                    <a:pt x="2101" y="135"/>
                    <a:pt x="1803" y="1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338278" y="4603206"/>
              <a:ext cx="215183" cy="111740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220602" y="4141177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5352120" y="4299273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5695568" y="4517077"/>
              <a:ext cx="544228" cy="275171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5720648" y="4551641"/>
              <a:ext cx="619502" cy="204202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"/>
          <p:cNvGrpSpPr/>
          <p:nvPr/>
        </p:nvGrpSpPr>
        <p:grpSpPr>
          <a:xfrm>
            <a:off x="7774869" y="1404633"/>
            <a:ext cx="211698" cy="345889"/>
            <a:chOff x="7625581" y="1360486"/>
            <a:chExt cx="344393" cy="562695"/>
          </a:xfrm>
        </p:grpSpPr>
        <p:sp>
          <p:nvSpPr>
            <p:cNvPr id="464" name="Google Shape;464;p2"/>
            <p:cNvSpPr/>
            <p:nvPr/>
          </p:nvSpPr>
          <p:spPr>
            <a:xfrm>
              <a:off x="7625581" y="13604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7795687" y="17023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7652533" y="16773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7637216" y="16559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7704597" y="13617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7675773" y="13770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7757099" y="13636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7813343" y="13696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7863536" y="13910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7900252" y="14584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2"/>
          <p:cNvGrpSpPr/>
          <p:nvPr/>
        </p:nvGrpSpPr>
        <p:grpSpPr>
          <a:xfrm>
            <a:off x="3416525" y="3858676"/>
            <a:ext cx="1587677" cy="981643"/>
            <a:chOff x="3416525" y="3858676"/>
            <a:chExt cx="1587677" cy="981643"/>
          </a:xfrm>
        </p:grpSpPr>
        <p:sp>
          <p:nvSpPr>
            <p:cNvPr id="475" name="Google Shape;475;p2"/>
            <p:cNvSpPr/>
            <p:nvPr/>
          </p:nvSpPr>
          <p:spPr>
            <a:xfrm>
              <a:off x="4903099" y="4613469"/>
              <a:ext cx="73558" cy="69253"/>
            </a:xfrm>
            <a:custGeom>
              <a:avLst/>
              <a:gdLst/>
              <a:ahLst/>
              <a:cxnLst/>
              <a:rect l="l" t="t" r="r" b="b"/>
              <a:pathLst>
                <a:path w="2358" h="2220" extrusionOk="0">
                  <a:moveTo>
                    <a:pt x="707" y="0"/>
                  </a:moveTo>
                  <a:cubicBezTo>
                    <a:pt x="370" y="0"/>
                    <a:pt x="0" y="491"/>
                    <a:pt x="421" y="730"/>
                  </a:cubicBezTo>
                  <a:cubicBezTo>
                    <a:pt x="734" y="908"/>
                    <a:pt x="987" y="1162"/>
                    <a:pt x="1300" y="1415"/>
                  </a:cubicBezTo>
                  <a:cubicBezTo>
                    <a:pt x="1538" y="1653"/>
                    <a:pt x="1851" y="2100"/>
                    <a:pt x="2224" y="2219"/>
                  </a:cubicBezTo>
                  <a:cubicBezTo>
                    <a:pt x="2283" y="2219"/>
                    <a:pt x="2358" y="2219"/>
                    <a:pt x="2358" y="2160"/>
                  </a:cubicBezTo>
                  <a:cubicBezTo>
                    <a:pt x="2283" y="1787"/>
                    <a:pt x="1911" y="1415"/>
                    <a:pt x="1732" y="1102"/>
                  </a:cubicBezTo>
                  <a:cubicBezTo>
                    <a:pt x="1479" y="789"/>
                    <a:pt x="1240" y="476"/>
                    <a:pt x="987" y="164"/>
                  </a:cubicBezTo>
                  <a:cubicBezTo>
                    <a:pt x="913" y="47"/>
                    <a:pt x="812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4970605" y="4580278"/>
              <a:ext cx="33597" cy="87845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4872372" y="4790688"/>
              <a:ext cx="40148" cy="49631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4889342" y="4771503"/>
              <a:ext cx="52470" cy="57180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4793183" y="4492025"/>
              <a:ext cx="170468" cy="99583"/>
            </a:xfrm>
            <a:custGeom>
              <a:avLst/>
              <a:gdLst/>
              <a:ahLst/>
              <a:cxnLst/>
              <a:rect l="l" t="t" r="r" b="b"/>
              <a:pathLst>
                <a:path w="4158" h="2429" extrusionOk="0">
                  <a:moveTo>
                    <a:pt x="1237" y="0"/>
                  </a:moveTo>
                  <a:cubicBezTo>
                    <a:pt x="1178" y="0"/>
                    <a:pt x="373" y="0"/>
                    <a:pt x="1" y="1177"/>
                  </a:cubicBezTo>
                  <a:cubicBezTo>
                    <a:pt x="1357" y="1177"/>
                    <a:pt x="2042" y="1803"/>
                    <a:pt x="2236" y="2428"/>
                  </a:cubicBezTo>
                  <a:lnTo>
                    <a:pt x="2295" y="2428"/>
                  </a:lnTo>
                  <a:cubicBezTo>
                    <a:pt x="2295" y="2428"/>
                    <a:pt x="2846" y="2428"/>
                    <a:pt x="3293" y="2294"/>
                  </a:cubicBezTo>
                  <a:cubicBezTo>
                    <a:pt x="3532" y="2235"/>
                    <a:pt x="3725" y="2175"/>
                    <a:pt x="3845" y="1982"/>
                  </a:cubicBezTo>
                  <a:cubicBezTo>
                    <a:pt x="3964" y="1862"/>
                    <a:pt x="4038" y="1743"/>
                    <a:pt x="4098" y="1550"/>
                  </a:cubicBezTo>
                  <a:cubicBezTo>
                    <a:pt x="4157" y="864"/>
                    <a:pt x="3666" y="60"/>
                    <a:pt x="2236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4716845" y="4540277"/>
              <a:ext cx="170468" cy="127666"/>
            </a:xfrm>
            <a:custGeom>
              <a:avLst/>
              <a:gdLst/>
              <a:ahLst/>
              <a:cxnLst/>
              <a:rect l="l" t="t" r="r" b="b"/>
              <a:pathLst>
                <a:path w="4158" h="3114" extrusionOk="0">
                  <a:moveTo>
                    <a:pt x="1863" y="0"/>
                  </a:moveTo>
                  <a:cubicBezTo>
                    <a:pt x="1490" y="0"/>
                    <a:pt x="1118" y="60"/>
                    <a:pt x="746" y="60"/>
                  </a:cubicBezTo>
                  <a:cubicBezTo>
                    <a:pt x="686" y="134"/>
                    <a:pt x="1" y="1311"/>
                    <a:pt x="239" y="3114"/>
                  </a:cubicBezTo>
                  <a:cubicBezTo>
                    <a:pt x="2176" y="2920"/>
                    <a:pt x="3963" y="2667"/>
                    <a:pt x="4098" y="2175"/>
                  </a:cubicBezTo>
                  <a:cubicBezTo>
                    <a:pt x="4157" y="1862"/>
                    <a:pt x="4157" y="1549"/>
                    <a:pt x="4098" y="1251"/>
                  </a:cubicBezTo>
                  <a:cubicBezTo>
                    <a:pt x="3904" y="626"/>
                    <a:pt x="3219" y="0"/>
                    <a:pt x="1863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874632" y="4431392"/>
              <a:ext cx="412271" cy="295756"/>
            </a:xfrm>
            <a:custGeom>
              <a:avLst/>
              <a:gdLst/>
              <a:ahLst/>
              <a:cxnLst/>
              <a:rect l="l" t="t" r="r" b="b"/>
              <a:pathLst>
                <a:path w="10056" h="7214" extrusionOk="0">
                  <a:moveTo>
                    <a:pt x="3618" y="0"/>
                  </a:moveTo>
                  <a:cubicBezTo>
                    <a:pt x="2704" y="0"/>
                    <a:pt x="1393" y="152"/>
                    <a:pt x="1117" y="988"/>
                  </a:cubicBezTo>
                  <a:cubicBezTo>
                    <a:pt x="924" y="1360"/>
                    <a:pt x="1117" y="1673"/>
                    <a:pt x="1356" y="1971"/>
                  </a:cubicBezTo>
                  <a:cubicBezTo>
                    <a:pt x="1117" y="2105"/>
                    <a:pt x="924" y="2343"/>
                    <a:pt x="804" y="2656"/>
                  </a:cubicBezTo>
                  <a:cubicBezTo>
                    <a:pt x="551" y="3282"/>
                    <a:pt x="864" y="3833"/>
                    <a:pt x="1356" y="4280"/>
                  </a:cubicBezTo>
                  <a:cubicBezTo>
                    <a:pt x="670" y="4459"/>
                    <a:pt x="60" y="4891"/>
                    <a:pt x="0" y="5636"/>
                  </a:cubicBezTo>
                  <a:cubicBezTo>
                    <a:pt x="0" y="7021"/>
                    <a:pt x="1223" y="7214"/>
                    <a:pt x="1972" y="7214"/>
                  </a:cubicBezTo>
                  <a:cubicBezTo>
                    <a:pt x="2263" y="7214"/>
                    <a:pt x="2483" y="7185"/>
                    <a:pt x="2533" y="7185"/>
                  </a:cubicBezTo>
                  <a:cubicBezTo>
                    <a:pt x="4513" y="6720"/>
                    <a:pt x="6441" y="6209"/>
                    <a:pt x="7854" y="6209"/>
                  </a:cubicBezTo>
                  <a:cubicBezTo>
                    <a:pt x="8704" y="6209"/>
                    <a:pt x="9368" y="6394"/>
                    <a:pt x="9743" y="6887"/>
                  </a:cubicBezTo>
                  <a:cubicBezTo>
                    <a:pt x="9755" y="6899"/>
                    <a:pt x="9768" y="6905"/>
                    <a:pt x="9781" y="6905"/>
                  </a:cubicBezTo>
                  <a:cubicBezTo>
                    <a:pt x="9899" y="6905"/>
                    <a:pt x="10056" y="6433"/>
                    <a:pt x="10056" y="5695"/>
                  </a:cubicBezTo>
                  <a:cubicBezTo>
                    <a:pt x="9981" y="4459"/>
                    <a:pt x="9430" y="2343"/>
                    <a:pt x="7002" y="1047"/>
                  </a:cubicBezTo>
                  <a:cubicBezTo>
                    <a:pt x="6197" y="615"/>
                    <a:pt x="5333" y="302"/>
                    <a:pt x="4529" y="49"/>
                  </a:cubicBezTo>
                  <a:cubicBezTo>
                    <a:pt x="4529" y="49"/>
                    <a:pt x="4138" y="0"/>
                    <a:pt x="361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4163788" y="4206815"/>
              <a:ext cx="736315" cy="250126"/>
            </a:xfrm>
            <a:custGeom>
              <a:avLst/>
              <a:gdLst/>
              <a:ahLst/>
              <a:cxnLst/>
              <a:rect l="l" t="t" r="r" b="b"/>
              <a:pathLst>
                <a:path w="17960" h="6101" extrusionOk="0">
                  <a:moveTo>
                    <a:pt x="17766" y="0"/>
                  </a:moveTo>
                  <a:cubicBezTo>
                    <a:pt x="16649" y="372"/>
                    <a:pt x="15353" y="313"/>
                    <a:pt x="14176" y="879"/>
                  </a:cubicBezTo>
                  <a:cubicBezTo>
                    <a:pt x="11941" y="1996"/>
                    <a:pt x="11867" y="3486"/>
                    <a:pt x="11003" y="3724"/>
                  </a:cubicBezTo>
                  <a:cubicBezTo>
                    <a:pt x="10982" y="3727"/>
                    <a:pt x="10961" y="3729"/>
                    <a:pt x="10939" y="3729"/>
                  </a:cubicBezTo>
                  <a:cubicBezTo>
                    <a:pt x="10379" y="3729"/>
                    <a:pt x="9417" y="2837"/>
                    <a:pt x="6966" y="2235"/>
                  </a:cubicBezTo>
                  <a:cubicBezTo>
                    <a:pt x="6216" y="2080"/>
                    <a:pt x="5581" y="2029"/>
                    <a:pt x="5020" y="2029"/>
                  </a:cubicBezTo>
                  <a:cubicBezTo>
                    <a:pt x="4008" y="2029"/>
                    <a:pt x="3232" y="2196"/>
                    <a:pt x="2437" y="2235"/>
                  </a:cubicBezTo>
                  <a:cubicBezTo>
                    <a:pt x="2284" y="2255"/>
                    <a:pt x="2145" y="2264"/>
                    <a:pt x="2019" y="2264"/>
                  </a:cubicBezTo>
                  <a:cubicBezTo>
                    <a:pt x="1317" y="2264"/>
                    <a:pt x="1007" y="1996"/>
                    <a:pt x="1007" y="1996"/>
                  </a:cubicBezTo>
                  <a:cubicBezTo>
                    <a:pt x="694" y="2309"/>
                    <a:pt x="455" y="2548"/>
                    <a:pt x="262" y="2682"/>
                  </a:cubicBezTo>
                  <a:cubicBezTo>
                    <a:pt x="0" y="2849"/>
                    <a:pt x="172" y="3236"/>
                    <a:pt x="853" y="3236"/>
                  </a:cubicBezTo>
                  <a:cubicBezTo>
                    <a:pt x="1143" y="3236"/>
                    <a:pt x="1525" y="3166"/>
                    <a:pt x="2005" y="2980"/>
                  </a:cubicBezTo>
                  <a:lnTo>
                    <a:pt x="2005" y="2980"/>
                  </a:lnTo>
                  <a:cubicBezTo>
                    <a:pt x="1945" y="3054"/>
                    <a:pt x="887" y="3978"/>
                    <a:pt x="1260" y="4544"/>
                  </a:cubicBezTo>
                  <a:cubicBezTo>
                    <a:pt x="1324" y="4645"/>
                    <a:pt x="1435" y="4685"/>
                    <a:pt x="1573" y="4685"/>
                  </a:cubicBezTo>
                  <a:cubicBezTo>
                    <a:pt x="2109" y="4685"/>
                    <a:pt x="3052" y="4072"/>
                    <a:pt x="3241" y="3978"/>
                  </a:cubicBezTo>
                  <a:lnTo>
                    <a:pt x="3241" y="3978"/>
                  </a:lnTo>
                  <a:cubicBezTo>
                    <a:pt x="3062" y="4097"/>
                    <a:pt x="2064" y="4842"/>
                    <a:pt x="2869" y="5155"/>
                  </a:cubicBezTo>
                  <a:cubicBezTo>
                    <a:pt x="3205" y="5267"/>
                    <a:pt x="3559" y="5306"/>
                    <a:pt x="3890" y="5306"/>
                  </a:cubicBezTo>
                  <a:cubicBezTo>
                    <a:pt x="4657" y="5306"/>
                    <a:pt x="5297" y="5095"/>
                    <a:pt x="5297" y="5095"/>
                  </a:cubicBezTo>
                  <a:cubicBezTo>
                    <a:pt x="5297" y="5095"/>
                    <a:pt x="8198" y="6100"/>
                    <a:pt x="10460" y="6100"/>
                  </a:cubicBezTo>
                  <a:cubicBezTo>
                    <a:pt x="10782" y="6100"/>
                    <a:pt x="11090" y="6080"/>
                    <a:pt x="11375" y="6034"/>
                  </a:cubicBezTo>
                  <a:cubicBezTo>
                    <a:pt x="13059" y="5721"/>
                    <a:pt x="14414" y="4171"/>
                    <a:pt x="15159" y="3426"/>
                  </a:cubicBezTo>
                  <a:cubicBezTo>
                    <a:pt x="15904" y="2607"/>
                    <a:pt x="16962" y="2488"/>
                    <a:pt x="17215" y="2115"/>
                  </a:cubicBezTo>
                  <a:cubicBezTo>
                    <a:pt x="17528" y="1743"/>
                    <a:pt x="16649" y="1371"/>
                    <a:pt x="16649" y="1371"/>
                  </a:cubicBezTo>
                  <a:cubicBezTo>
                    <a:pt x="16649" y="1371"/>
                    <a:pt x="17960" y="939"/>
                    <a:pt x="17960" y="313"/>
                  </a:cubicBezTo>
                  <a:cubicBezTo>
                    <a:pt x="17900" y="194"/>
                    <a:pt x="17900" y="75"/>
                    <a:pt x="17766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4671051" y="3883725"/>
              <a:ext cx="114260" cy="198510"/>
            </a:xfrm>
            <a:custGeom>
              <a:avLst/>
              <a:gdLst/>
              <a:ahLst/>
              <a:cxnLst/>
              <a:rect l="l" t="t" r="r" b="b"/>
              <a:pathLst>
                <a:path w="2787" h="4842" extrusionOk="0">
                  <a:moveTo>
                    <a:pt x="2548" y="0"/>
                  </a:moveTo>
                  <a:lnTo>
                    <a:pt x="2548" y="0"/>
                  </a:lnTo>
                  <a:cubicBezTo>
                    <a:pt x="924" y="1252"/>
                    <a:pt x="0" y="2980"/>
                    <a:pt x="0" y="2980"/>
                  </a:cubicBezTo>
                  <a:lnTo>
                    <a:pt x="0" y="3039"/>
                  </a:lnTo>
                  <a:cubicBezTo>
                    <a:pt x="864" y="3486"/>
                    <a:pt x="1729" y="4157"/>
                    <a:pt x="2414" y="4842"/>
                  </a:cubicBezTo>
                  <a:cubicBezTo>
                    <a:pt x="2786" y="3546"/>
                    <a:pt x="2786" y="1118"/>
                    <a:pt x="254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4561711" y="4459023"/>
              <a:ext cx="295059" cy="71500"/>
            </a:xfrm>
            <a:custGeom>
              <a:avLst/>
              <a:gdLst/>
              <a:ahLst/>
              <a:cxnLst/>
              <a:rect l="l" t="t" r="r" b="b"/>
              <a:pathLst>
                <a:path w="7197" h="1744" extrusionOk="0">
                  <a:moveTo>
                    <a:pt x="1669" y="1"/>
                  </a:moveTo>
                  <a:cubicBezTo>
                    <a:pt x="1356" y="433"/>
                    <a:pt x="746" y="1118"/>
                    <a:pt x="1" y="1550"/>
                  </a:cubicBezTo>
                  <a:cubicBezTo>
                    <a:pt x="1356" y="1669"/>
                    <a:pt x="3040" y="1744"/>
                    <a:pt x="4842" y="1744"/>
                  </a:cubicBezTo>
                  <a:lnTo>
                    <a:pt x="5960" y="1744"/>
                  </a:lnTo>
                  <a:cubicBezTo>
                    <a:pt x="6332" y="552"/>
                    <a:pt x="7137" y="552"/>
                    <a:pt x="7196" y="552"/>
                  </a:cubicBezTo>
                  <a:cubicBezTo>
                    <a:pt x="6079" y="492"/>
                    <a:pt x="4902" y="492"/>
                    <a:pt x="3964" y="433"/>
                  </a:cubicBezTo>
                  <a:cubicBezTo>
                    <a:pt x="2414" y="314"/>
                    <a:pt x="1729" y="1"/>
                    <a:pt x="1669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4205032" y="3858676"/>
              <a:ext cx="687159" cy="501030"/>
            </a:xfrm>
            <a:custGeom>
              <a:avLst/>
              <a:gdLst/>
              <a:ahLst/>
              <a:cxnLst/>
              <a:rect l="l" t="t" r="r" b="b"/>
              <a:pathLst>
                <a:path w="16761" h="12221" extrusionOk="0">
                  <a:moveTo>
                    <a:pt x="13542" y="0"/>
                  </a:moveTo>
                  <a:cubicBezTo>
                    <a:pt x="13036" y="0"/>
                    <a:pt x="10488" y="2980"/>
                    <a:pt x="10310" y="3218"/>
                  </a:cubicBezTo>
                  <a:cubicBezTo>
                    <a:pt x="9997" y="3099"/>
                    <a:pt x="9684" y="3040"/>
                    <a:pt x="9312" y="2980"/>
                  </a:cubicBezTo>
                  <a:lnTo>
                    <a:pt x="9252" y="2980"/>
                  </a:lnTo>
                  <a:cubicBezTo>
                    <a:pt x="9446" y="2786"/>
                    <a:pt x="9624" y="2608"/>
                    <a:pt x="9505" y="2414"/>
                  </a:cubicBezTo>
                  <a:cubicBezTo>
                    <a:pt x="9384" y="2293"/>
                    <a:pt x="9164" y="2216"/>
                    <a:pt x="8846" y="2216"/>
                  </a:cubicBezTo>
                  <a:cubicBezTo>
                    <a:pt x="8498" y="2216"/>
                    <a:pt x="8033" y="2308"/>
                    <a:pt x="7449" y="2533"/>
                  </a:cubicBezTo>
                  <a:cubicBezTo>
                    <a:pt x="6645" y="2786"/>
                    <a:pt x="5408" y="3784"/>
                    <a:pt x="5408" y="3784"/>
                  </a:cubicBezTo>
                  <a:cubicBezTo>
                    <a:pt x="5408" y="3784"/>
                    <a:pt x="2245" y="1473"/>
                    <a:pt x="1469" y="1473"/>
                  </a:cubicBezTo>
                  <a:cubicBezTo>
                    <a:pt x="1430" y="1473"/>
                    <a:pt x="1397" y="1478"/>
                    <a:pt x="1371" y="1490"/>
                  </a:cubicBezTo>
                  <a:cubicBezTo>
                    <a:pt x="805" y="1788"/>
                    <a:pt x="1550" y="6079"/>
                    <a:pt x="2235" y="6883"/>
                  </a:cubicBezTo>
                  <a:cubicBezTo>
                    <a:pt x="2235" y="6883"/>
                    <a:pt x="2116" y="7077"/>
                    <a:pt x="1922" y="7449"/>
                  </a:cubicBezTo>
                  <a:cubicBezTo>
                    <a:pt x="1550" y="8194"/>
                    <a:pt x="745" y="9609"/>
                    <a:pt x="1" y="10488"/>
                  </a:cubicBezTo>
                  <a:cubicBezTo>
                    <a:pt x="1" y="10488"/>
                    <a:pt x="311" y="10756"/>
                    <a:pt x="1013" y="10756"/>
                  </a:cubicBezTo>
                  <a:cubicBezTo>
                    <a:pt x="1139" y="10756"/>
                    <a:pt x="1278" y="10747"/>
                    <a:pt x="1431" y="10727"/>
                  </a:cubicBezTo>
                  <a:cubicBezTo>
                    <a:pt x="2226" y="10688"/>
                    <a:pt x="3002" y="10521"/>
                    <a:pt x="4014" y="10521"/>
                  </a:cubicBezTo>
                  <a:cubicBezTo>
                    <a:pt x="4575" y="10521"/>
                    <a:pt x="5210" y="10572"/>
                    <a:pt x="5960" y="10727"/>
                  </a:cubicBezTo>
                  <a:cubicBezTo>
                    <a:pt x="8411" y="11329"/>
                    <a:pt x="9373" y="12221"/>
                    <a:pt x="9933" y="12221"/>
                  </a:cubicBezTo>
                  <a:cubicBezTo>
                    <a:pt x="9955" y="12221"/>
                    <a:pt x="9976" y="12219"/>
                    <a:pt x="9997" y="12216"/>
                  </a:cubicBezTo>
                  <a:cubicBezTo>
                    <a:pt x="10861" y="11978"/>
                    <a:pt x="10935" y="10488"/>
                    <a:pt x="13170" y="9371"/>
                  </a:cubicBezTo>
                  <a:cubicBezTo>
                    <a:pt x="14347" y="8805"/>
                    <a:pt x="15643" y="8864"/>
                    <a:pt x="16760" y="8492"/>
                  </a:cubicBezTo>
                  <a:cubicBezTo>
                    <a:pt x="16447" y="8254"/>
                    <a:pt x="15703" y="8060"/>
                    <a:pt x="14839" y="6764"/>
                  </a:cubicBezTo>
                  <a:cubicBezTo>
                    <a:pt x="14526" y="6332"/>
                    <a:pt x="14153" y="5885"/>
                    <a:pt x="13781" y="5453"/>
                  </a:cubicBezTo>
                  <a:cubicBezTo>
                    <a:pt x="13096" y="4768"/>
                    <a:pt x="12231" y="4097"/>
                    <a:pt x="11367" y="3650"/>
                  </a:cubicBezTo>
                  <a:lnTo>
                    <a:pt x="11367" y="3591"/>
                  </a:lnTo>
                  <a:cubicBezTo>
                    <a:pt x="11367" y="3591"/>
                    <a:pt x="12291" y="1863"/>
                    <a:pt x="13915" y="611"/>
                  </a:cubicBezTo>
                  <a:cubicBezTo>
                    <a:pt x="13840" y="239"/>
                    <a:pt x="13721" y="0"/>
                    <a:pt x="13542" y="0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416525" y="4127570"/>
              <a:ext cx="1330902" cy="635174"/>
            </a:xfrm>
            <a:custGeom>
              <a:avLst/>
              <a:gdLst/>
              <a:ahLst/>
              <a:cxnLst/>
              <a:rect l="l" t="t" r="r" b="b"/>
              <a:pathLst>
                <a:path w="32463" h="15493" extrusionOk="0">
                  <a:moveTo>
                    <a:pt x="15262" y="1"/>
                  </a:moveTo>
                  <a:cubicBezTo>
                    <a:pt x="15041" y="1"/>
                    <a:pt x="14815" y="4"/>
                    <a:pt x="14586" y="11"/>
                  </a:cubicBezTo>
                  <a:cubicBezTo>
                    <a:pt x="8195" y="265"/>
                    <a:pt x="4276" y="1188"/>
                    <a:pt x="2161" y="6104"/>
                  </a:cubicBezTo>
                  <a:cubicBezTo>
                    <a:pt x="1" y="11006"/>
                    <a:pt x="2414" y="15162"/>
                    <a:pt x="8195" y="15475"/>
                  </a:cubicBezTo>
                  <a:cubicBezTo>
                    <a:pt x="8354" y="15487"/>
                    <a:pt x="8518" y="15493"/>
                    <a:pt x="8687" y="15493"/>
                  </a:cubicBezTo>
                  <a:cubicBezTo>
                    <a:pt x="10162" y="15493"/>
                    <a:pt x="11982" y="15050"/>
                    <a:pt x="13707" y="14596"/>
                  </a:cubicBezTo>
                  <a:cubicBezTo>
                    <a:pt x="13657" y="14596"/>
                    <a:pt x="13437" y="14625"/>
                    <a:pt x="13146" y="14625"/>
                  </a:cubicBezTo>
                  <a:cubicBezTo>
                    <a:pt x="12397" y="14625"/>
                    <a:pt x="11174" y="14432"/>
                    <a:pt x="11174" y="13047"/>
                  </a:cubicBezTo>
                  <a:cubicBezTo>
                    <a:pt x="11234" y="12302"/>
                    <a:pt x="11844" y="11870"/>
                    <a:pt x="12530" y="11691"/>
                  </a:cubicBezTo>
                  <a:cubicBezTo>
                    <a:pt x="12038" y="11244"/>
                    <a:pt x="11725" y="10693"/>
                    <a:pt x="11978" y="10067"/>
                  </a:cubicBezTo>
                  <a:cubicBezTo>
                    <a:pt x="12098" y="9754"/>
                    <a:pt x="12291" y="9516"/>
                    <a:pt x="12530" y="9382"/>
                  </a:cubicBezTo>
                  <a:cubicBezTo>
                    <a:pt x="12291" y="9084"/>
                    <a:pt x="12098" y="8771"/>
                    <a:pt x="12291" y="8399"/>
                  </a:cubicBezTo>
                  <a:cubicBezTo>
                    <a:pt x="12567" y="7563"/>
                    <a:pt x="13878" y="7411"/>
                    <a:pt x="14792" y="7411"/>
                  </a:cubicBezTo>
                  <a:cubicBezTo>
                    <a:pt x="15312" y="7411"/>
                    <a:pt x="15703" y="7460"/>
                    <a:pt x="15703" y="7460"/>
                  </a:cubicBezTo>
                  <a:cubicBezTo>
                    <a:pt x="16507" y="7713"/>
                    <a:pt x="17371" y="8026"/>
                    <a:pt x="18176" y="8458"/>
                  </a:cubicBezTo>
                  <a:cubicBezTo>
                    <a:pt x="20604" y="9754"/>
                    <a:pt x="21155" y="11870"/>
                    <a:pt x="21230" y="13106"/>
                  </a:cubicBezTo>
                  <a:cubicBezTo>
                    <a:pt x="21811" y="13388"/>
                    <a:pt x="22656" y="13471"/>
                    <a:pt x="23585" y="13471"/>
                  </a:cubicBezTo>
                  <a:cubicBezTo>
                    <a:pt x="24917" y="13471"/>
                    <a:pt x="26420" y="13300"/>
                    <a:pt x="27561" y="13300"/>
                  </a:cubicBezTo>
                  <a:cubicBezTo>
                    <a:pt x="27809" y="13316"/>
                    <a:pt x="28119" y="13323"/>
                    <a:pt x="28474" y="13323"/>
                  </a:cubicBezTo>
                  <a:cubicBezTo>
                    <a:pt x="29441" y="13323"/>
                    <a:pt x="30735" y="13268"/>
                    <a:pt x="31956" y="13181"/>
                  </a:cubicBezTo>
                  <a:cubicBezTo>
                    <a:pt x="31718" y="11378"/>
                    <a:pt x="32403" y="10201"/>
                    <a:pt x="32463" y="10127"/>
                  </a:cubicBezTo>
                  <a:cubicBezTo>
                    <a:pt x="30600" y="10127"/>
                    <a:pt x="28977" y="10007"/>
                    <a:pt x="27621" y="9948"/>
                  </a:cubicBezTo>
                  <a:cubicBezTo>
                    <a:pt x="28366" y="9456"/>
                    <a:pt x="28977" y="8771"/>
                    <a:pt x="29289" y="8339"/>
                  </a:cubicBezTo>
                  <a:cubicBezTo>
                    <a:pt x="29483" y="8086"/>
                    <a:pt x="29602" y="7967"/>
                    <a:pt x="29602" y="7967"/>
                  </a:cubicBezTo>
                  <a:lnTo>
                    <a:pt x="29602" y="7967"/>
                  </a:lnTo>
                  <a:cubicBezTo>
                    <a:pt x="29317" y="8013"/>
                    <a:pt x="29009" y="8033"/>
                    <a:pt x="28687" y="8033"/>
                  </a:cubicBezTo>
                  <a:cubicBezTo>
                    <a:pt x="26425" y="8033"/>
                    <a:pt x="23524" y="7028"/>
                    <a:pt x="23524" y="7028"/>
                  </a:cubicBezTo>
                  <a:cubicBezTo>
                    <a:pt x="23524" y="7028"/>
                    <a:pt x="22884" y="7239"/>
                    <a:pt x="22117" y="7239"/>
                  </a:cubicBezTo>
                  <a:cubicBezTo>
                    <a:pt x="21786" y="7239"/>
                    <a:pt x="21432" y="7200"/>
                    <a:pt x="21096" y="7088"/>
                  </a:cubicBezTo>
                  <a:cubicBezTo>
                    <a:pt x="20291" y="6775"/>
                    <a:pt x="21289" y="6030"/>
                    <a:pt x="21468" y="5911"/>
                  </a:cubicBezTo>
                  <a:lnTo>
                    <a:pt x="21468" y="5911"/>
                  </a:lnTo>
                  <a:cubicBezTo>
                    <a:pt x="21279" y="6005"/>
                    <a:pt x="20336" y="6618"/>
                    <a:pt x="19800" y="6618"/>
                  </a:cubicBezTo>
                  <a:cubicBezTo>
                    <a:pt x="19662" y="6618"/>
                    <a:pt x="19551" y="6578"/>
                    <a:pt x="19487" y="6477"/>
                  </a:cubicBezTo>
                  <a:cubicBezTo>
                    <a:pt x="19114" y="5911"/>
                    <a:pt x="20172" y="4987"/>
                    <a:pt x="20232" y="4913"/>
                  </a:cubicBezTo>
                  <a:lnTo>
                    <a:pt x="20232" y="4913"/>
                  </a:lnTo>
                  <a:cubicBezTo>
                    <a:pt x="19752" y="5099"/>
                    <a:pt x="19370" y="5169"/>
                    <a:pt x="19080" y="5169"/>
                  </a:cubicBezTo>
                  <a:cubicBezTo>
                    <a:pt x="18399" y="5169"/>
                    <a:pt x="18227" y="4782"/>
                    <a:pt x="18489" y="4615"/>
                  </a:cubicBezTo>
                  <a:cubicBezTo>
                    <a:pt x="18682" y="4481"/>
                    <a:pt x="18921" y="4242"/>
                    <a:pt x="19234" y="3929"/>
                  </a:cubicBezTo>
                  <a:cubicBezTo>
                    <a:pt x="19978" y="3050"/>
                    <a:pt x="20783" y="1635"/>
                    <a:pt x="21155" y="890"/>
                  </a:cubicBezTo>
                  <a:lnTo>
                    <a:pt x="21155" y="816"/>
                  </a:lnTo>
                  <a:cubicBezTo>
                    <a:pt x="21155" y="816"/>
                    <a:pt x="18697" y="1"/>
                    <a:pt x="15262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4446917" y="4246991"/>
              <a:ext cx="106921" cy="57192"/>
            </a:xfrm>
            <a:custGeom>
              <a:avLst/>
              <a:gdLst/>
              <a:ahLst/>
              <a:cxnLst/>
              <a:rect l="l" t="t" r="r" b="b"/>
              <a:pathLst>
                <a:path w="2608" h="1395" extrusionOk="0">
                  <a:moveTo>
                    <a:pt x="835" y="0"/>
                  </a:moveTo>
                  <a:cubicBezTo>
                    <a:pt x="316" y="0"/>
                    <a:pt x="60" y="253"/>
                    <a:pt x="60" y="391"/>
                  </a:cubicBezTo>
                  <a:cubicBezTo>
                    <a:pt x="0" y="584"/>
                    <a:pt x="745" y="391"/>
                    <a:pt x="1177" y="644"/>
                  </a:cubicBezTo>
                  <a:cubicBezTo>
                    <a:pt x="1819" y="993"/>
                    <a:pt x="2082" y="1394"/>
                    <a:pt x="2309" y="1394"/>
                  </a:cubicBezTo>
                  <a:cubicBezTo>
                    <a:pt x="2324" y="1394"/>
                    <a:pt x="2339" y="1392"/>
                    <a:pt x="2354" y="1389"/>
                  </a:cubicBezTo>
                  <a:cubicBezTo>
                    <a:pt x="2607" y="1329"/>
                    <a:pt x="2175" y="391"/>
                    <a:pt x="1371" y="78"/>
                  </a:cubicBezTo>
                  <a:cubicBezTo>
                    <a:pt x="1168" y="23"/>
                    <a:pt x="990" y="0"/>
                    <a:pt x="835" y="0"/>
                  </a:cubicBezTo>
                  <a:close/>
                </a:path>
              </a:pathLst>
            </a:custGeom>
            <a:solidFill>
              <a:srgbClr val="45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4645387" y="4201650"/>
              <a:ext cx="86792" cy="81544"/>
            </a:xfrm>
            <a:custGeom>
              <a:avLst/>
              <a:gdLst/>
              <a:ahLst/>
              <a:cxnLst/>
              <a:rect l="l" t="t" r="r" b="b"/>
              <a:pathLst>
                <a:path w="2117" h="1989" extrusionOk="0">
                  <a:moveTo>
                    <a:pt x="1554" y="0"/>
                  </a:moveTo>
                  <a:cubicBezTo>
                    <a:pt x="1327" y="0"/>
                    <a:pt x="1017" y="88"/>
                    <a:pt x="686" y="379"/>
                  </a:cubicBezTo>
                  <a:cubicBezTo>
                    <a:pt x="60" y="1005"/>
                    <a:pt x="1" y="1988"/>
                    <a:pt x="254" y="1988"/>
                  </a:cubicBezTo>
                  <a:cubicBezTo>
                    <a:pt x="492" y="1929"/>
                    <a:pt x="567" y="1437"/>
                    <a:pt x="1058" y="811"/>
                  </a:cubicBezTo>
                  <a:cubicBezTo>
                    <a:pt x="1371" y="439"/>
                    <a:pt x="2116" y="320"/>
                    <a:pt x="1923" y="126"/>
                  </a:cubicBezTo>
                  <a:cubicBezTo>
                    <a:pt x="1894" y="70"/>
                    <a:pt x="1757" y="0"/>
                    <a:pt x="1554" y="0"/>
                  </a:cubicBezTo>
                  <a:close/>
                </a:path>
              </a:pathLst>
            </a:custGeom>
            <a:solidFill>
              <a:srgbClr val="45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4266118" y="3952189"/>
              <a:ext cx="137465" cy="171042"/>
            </a:xfrm>
            <a:custGeom>
              <a:avLst/>
              <a:gdLst/>
              <a:ahLst/>
              <a:cxnLst/>
              <a:rect l="l" t="t" r="r" b="b"/>
              <a:pathLst>
                <a:path w="3353" h="4172" extrusionOk="0">
                  <a:moveTo>
                    <a:pt x="325" y="1"/>
                  </a:moveTo>
                  <a:cubicBezTo>
                    <a:pt x="297" y="1"/>
                    <a:pt x="273" y="5"/>
                    <a:pt x="254" y="14"/>
                  </a:cubicBezTo>
                  <a:cubicBezTo>
                    <a:pt x="0" y="133"/>
                    <a:pt x="879" y="4111"/>
                    <a:pt x="1118" y="4170"/>
                  </a:cubicBezTo>
                  <a:cubicBezTo>
                    <a:pt x="1121" y="4171"/>
                    <a:pt x="1124" y="4172"/>
                    <a:pt x="1128" y="4172"/>
                  </a:cubicBezTo>
                  <a:cubicBezTo>
                    <a:pt x="1332" y="4172"/>
                    <a:pt x="1946" y="2476"/>
                    <a:pt x="3352" y="1876"/>
                  </a:cubicBezTo>
                  <a:cubicBezTo>
                    <a:pt x="3352" y="1876"/>
                    <a:pt x="920" y="1"/>
                    <a:pt x="325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4477420" y="4192261"/>
              <a:ext cx="55060" cy="34192"/>
            </a:xfrm>
            <a:custGeom>
              <a:avLst/>
              <a:gdLst/>
              <a:ahLst/>
              <a:cxnLst/>
              <a:rect l="l" t="t" r="r" b="b"/>
              <a:pathLst>
                <a:path w="1343" h="834" extrusionOk="0">
                  <a:moveTo>
                    <a:pt x="410" y="1"/>
                  </a:moveTo>
                  <a:cubicBezTo>
                    <a:pt x="312" y="1"/>
                    <a:pt x="234" y="35"/>
                    <a:pt x="195" y="117"/>
                  </a:cubicBezTo>
                  <a:cubicBezTo>
                    <a:pt x="1" y="493"/>
                    <a:pt x="643" y="834"/>
                    <a:pt x="1010" y="834"/>
                  </a:cubicBezTo>
                  <a:cubicBezTo>
                    <a:pt x="1123" y="834"/>
                    <a:pt x="1209" y="801"/>
                    <a:pt x="1237" y="727"/>
                  </a:cubicBezTo>
                  <a:cubicBezTo>
                    <a:pt x="1342" y="437"/>
                    <a:pt x="757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4613491" y="4168648"/>
              <a:ext cx="55183" cy="41079"/>
            </a:xfrm>
            <a:custGeom>
              <a:avLst/>
              <a:gdLst/>
              <a:ahLst/>
              <a:cxnLst/>
              <a:rect l="l" t="t" r="r" b="b"/>
              <a:pathLst>
                <a:path w="1346" h="1002" extrusionOk="0">
                  <a:moveTo>
                    <a:pt x="851" y="1"/>
                  </a:moveTo>
                  <a:cubicBezTo>
                    <a:pt x="476" y="1"/>
                    <a:pt x="1" y="677"/>
                    <a:pt x="153" y="931"/>
                  </a:cubicBezTo>
                  <a:cubicBezTo>
                    <a:pt x="183" y="980"/>
                    <a:pt x="235" y="1002"/>
                    <a:pt x="299" y="1002"/>
                  </a:cubicBezTo>
                  <a:cubicBezTo>
                    <a:pt x="644" y="1002"/>
                    <a:pt x="1346" y="381"/>
                    <a:pt x="1032" y="67"/>
                  </a:cubicBezTo>
                  <a:cubicBezTo>
                    <a:pt x="977" y="21"/>
                    <a:pt x="915" y="1"/>
                    <a:pt x="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612425" y="4362518"/>
              <a:ext cx="10413" cy="37923"/>
            </a:xfrm>
            <a:custGeom>
              <a:avLst/>
              <a:gdLst/>
              <a:ahLst/>
              <a:cxnLst/>
              <a:rect l="l" t="t" r="r" b="b"/>
              <a:pathLst>
                <a:path w="254" h="925" extrusionOk="0">
                  <a:moveTo>
                    <a:pt x="60" y="1"/>
                  </a:moveTo>
                  <a:lnTo>
                    <a:pt x="0" y="61"/>
                  </a:lnTo>
                  <a:lnTo>
                    <a:pt x="0" y="299"/>
                  </a:lnTo>
                  <a:cubicBezTo>
                    <a:pt x="0" y="373"/>
                    <a:pt x="0" y="433"/>
                    <a:pt x="60" y="493"/>
                  </a:cubicBezTo>
                  <a:cubicBezTo>
                    <a:pt x="60" y="612"/>
                    <a:pt x="60" y="805"/>
                    <a:pt x="119" y="925"/>
                  </a:cubicBezTo>
                  <a:lnTo>
                    <a:pt x="254" y="925"/>
                  </a:lnTo>
                  <a:cubicBezTo>
                    <a:pt x="254" y="746"/>
                    <a:pt x="254" y="612"/>
                    <a:pt x="179" y="493"/>
                  </a:cubicBezTo>
                  <a:lnTo>
                    <a:pt x="179" y="239"/>
                  </a:lnTo>
                  <a:cubicBezTo>
                    <a:pt x="179" y="180"/>
                    <a:pt x="119" y="120"/>
                    <a:pt x="119" y="6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rgbClr val="A23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4424287" y="3945670"/>
              <a:ext cx="198551" cy="151240"/>
            </a:xfrm>
            <a:custGeom>
              <a:avLst/>
              <a:gdLst/>
              <a:ahLst/>
              <a:cxnLst/>
              <a:rect l="l" t="t" r="r" b="b"/>
              <a:pathLst>
                <a:path w="4843" h="3689" extrusionOk="0">
                  <a:moveTo>
                    <a:pt x="3591" y="2154"/>
                  </a:moveTo>
                  <a:cubicBezTo>
                    <a:pt x="3767" y="2195"/>
                    <a:pt x="3972" y="2273"/>
                    <a:pt x="4140" y="2376"/>
                  </a:cubicBezTo>
                  <a:lnTo>
                    <a:pt x="4140" y="2376"/>
                  </a:lnTo>
                  <a:cubicBezTo>
                    <a:pt x="4025" y="2407"/>
                    <a:pt x="3881" y="2407"/>
                    <a:pt x="3785" y="2407"/>
                  </a:cubicBezTo>
                  <a:cubicBezTo>
                    <a:pt x="3651" y="2348"/>
                    <a:pt x="3472" y="2348"/>
                    <a:pt x="3412" y="2214"/>
                  </a:cubicBezTo>
                  <a:lnTo>
                    <a:pt x="3412" y="2154"/>
                  </a:lnTo>
                  <a:close/>
                  <a:moveTo>
                    <a:pt x="3458" y="0"/>
                  </a:moveTo>
                  <a:cubicBezTo>
                    <a:pt x="3359" y="0"/>
                    <a:pt x="3260" y="15"/>
                    <a:pt x="3159" y="39"/>
                  </a:cubicBezTo>
                  <a:cubicBezTo>
                    <a:pt x="2980" y="39"/>
                    <a:pt x="2727" y="113"/>
                    <a:pt x="2474" y="173"/>
                  </a:cubicBezTo>
                  <a:cubicBezTo>
                    <a:pt x="2235" y="292"/>
                    <a:pt x="2042" y="351"/>
                    <a:pt x="1789" y="411"/>
                  </a:cubicBezTo>
                  <a:cubicBezTo>
                    <a:pt x="1610" y="545"/>
                    <a:pt x="1356" y="664"/>
                    <a:pt x="1178" y="783"/>
                  </a:cubicBezTo>
                  <a:cubicBezTo>
                    <a:pt x="805" y="1037"/>
                    <a:pt x="373" y="1350"/>
                    <a:pt x="1" y="1662"/>
                  </a:cubicBezTo>
                  <a:lnTo>
                    <a:pt x="60" y="1722"/>
                  </a:lnTo>
                  <a:cubicBezTo>
                    <a:pt x="433" y="1409"/>
                    <a:pt x="865" y="1156"/>
                    <a:pt x="1237" y="918"/>
                  </a:cubicBezTo>
                  <a:cubicBezTo>
                    <a:pt x="1416" y="783"/>
                    <a:pt x="1669" y="664"/>
                    <a:pt x="1863" y="545"/>
                  </a:cubicBezTo>
                  <a:cubicBezTo>
                    <a:pt x="2042" y="486"/>
                    <a:pt x="2295" y="411"/>
                    <a:pt x="2533" y="351"/>
                  </a:cubicBezTo>
                  <a:cubicBezTo>
                    <a:pt x="2727" y="292"/>
                    <a:pt x="2980" y="232"/>
                    <a:pt x="3219" y="232"/>
                  </a:cubicBezTo>
                  <a:cubicBezTo>
                    <a:pt x="3316" y="202"/>
                    <a:pt x="3424" y="188"/>
                    <a:pt x="3532" y="188"/>
                  </a:cubicBezTo>
                  <a:cubicBezTo>
                    <a:pt x="3640" y="188"/>
                    <a:pt x="3748" y="202"/>
                    <a:pt x="3844" y="232"/>
                  </a:cubicBezTo>
                  <a:cubicBezTo>
                    <a:pt x="3904" y="292"/>
                    <a:pt x="3964" y="292"/>
                    <a:pt x="4023" y="292"/>
                  </a:cubicBezTo>
                  <a:lnTo>
                    <a:pt x="4023" y="351"/>
                  </a:lnTo>
                  <a:lnTo>
                    <a:pt x="4098" y="411"/>
                  </a:lnTo>
                  <a:cubicBezTo>
                    <a:pt x="4098" y="486"/>
                    <a:pt x="4023" y="545"/>
                    <a:pt x="3964" y="664"/>
                  </a:cubicBezTo>
                  <a:cubicBezTo>
                    <a:pt x="3844" y="858"/>
                    <a:pt x="3651" y="977"/>
                    <a:pt x="3472" y="1096"/>
                  </a:cubicBezTo>
                  <a:lnTo>
                    <a:pt x="3472" y="1156"/>
                  </a:lnTo>
                  <a:cubicBezTo>
                    <a:pt x="3472" y="1230"/>
                    <a:pt x="3472" y="1290"/>
                    <a:pt x="3532" y="1290"/>
                  </a:cubicBezTo>
                  <a:cubicBezTo>
                    <a:pt x="3844" y="1290"/>
                    <a:pt x="4157" y="1350"/>
                    <a:pt x="4396" y="1469"/>
                  </a:cubicBezTo>
                  <a:cubicBezTo>
                    <a:pt x="4530" y="1528"/>
                    <a:pt x="4589" y="1662"/>
                    <a:pt x="4589" y="1782"/>
                  </a:cubicBezTo>
                  <a:cubicBezTo>
                    <a:pt x="4649" y="1901"/>
                    <a:pt x="4649" y="2035"/>
                    <a:pt x="4530" y="2154"/>
                  </a:cubicBezTo>
                  <a:cubicBezTo>
                    <a:pt x="4487" y="2239"/>
                    <a:pt x="4406" y="2302"/>
                    <a:pt x="4320" y="2330"/>
                  </a:cubicBezTo>
                  <a:lnTo>
                    <a:pt x="4320" y="2330"/>
                  </a:lnTo>
                  <a:cubicBezTo>
                    <a:pt x="4235" y="2257"/>
                    <a:pt x="4144" y="2191"/>
                    <a:pt x="4023" y="2154"/>
                  </a:cubicBezTo>
                  <a:cubicBezTo>
                    <a:pt x="3904" y="2094"/>
                    <a:pt x="3785" y="2035"/>
                    <a:pt x="3591" y="1975"/>
                  </a:cubicBezTo>
                  <a:cubicBezTo>
                    <a:pt x="3532" y="1975"/>
                    <a:pt x="3412" y="1975"/>
                    <a:pt x="3278" y="2035"/>
                  </a:cubicBezTo>
                  <a:cubicBezTo>
                    <a:pt x="3278" y="2035"/>
                    <a:pt x="3219" y="2035"/>
                    <a:pt x="3219" y="2094"/>
                  </a:cubicBezTo>
                  <a:lnTo>
                    <a:pt x="3219" y="2214"/>
                  </a:lnTo>
                  <a:cubicBezTo>
                    <a:pt x="3219" y="2273"/>
                    <a:pt x="3278" y="2273"/>
                    <a:pt x="3278" y="2348"/>
                  </a:cubicBezTo>
                  <a:cubicBezTo>
                    <a:pt x="3412" y="2467"/>
                    <a:pt x="3591" y="2527"/>
                    <a:pt x="3785" y="2527"/>
                  </a:cubicBezTo>
                  <a:cubicBezTo>
                    <a:pt x="3844" y="2556"/>
                    <a:pt x="3923" y="2571"/>
                    <a:pt x="4008" y="2571"/>
                  </a:cubicBezTo>
                  <a:cubicBezTo>
                    <a:pt x="4094" y="2571"/>
                    <a:pt x="4187" y="2556"/>
                    <a:pt x="4276" y="2527"/>
                  </a:cubicBezTo>
                  <a:cubicBezTo>
                    <a:pt x="4289" y="2520"/>
                    <a:pt x="4302" y="2514"/>
                    <a:pt x="4316" y="2508"/>
                  </a:cubicBezTo>
                  <a:lnTo>
                    <a:pt x="4316" y="2508"/>
                  </a:lnTo>
                  <a:cubicBezTo>
                    <a:pt x="4323" y="2514"/>
                    <a:pt x="4330" y="2520"/>
                    <a:pt x="4336" y="2527"/>
                  </a:cubicBezTo>
                  <a:cubicBezTo>
                    <a:pt x="4396" y="2646"/>
                    <a:pt x="4470" y="2780"/>
                    <a:pt x="4470" y="2899"/>
                  </a:cubicBezTo>
                  <a:lnTo>
                    <a:pt x="4470" y="3152"/>
                  </a:lnTo>
                  <a:lnTo>
                    <a:pt x="4396" y="3212"/>
                  </a:lnTo>
                  <a:lnTo>
                    <a:pt x="4336" y="3331"/>
                  </a:lnTo>
                  <a:cubicBezTo>
                    <a:pt x="4246" y="3477"/>
                    <a:pt x="4012" y="3547"/>
                    <a:pt x="3794" y="3547"/>
                  </a:cubicBezTo>
                  <a:cubicBezTo>
                    <a:pt x="3723" y="3547"/>
                    <a:pt x="3653" y="3539"/>
                    <a:pt x="3591" y="3525"/>
                  </a:cubicBezTo>
                  <a:cubicBezTo>
                    <a:pt x="3412" y="3525"/>
                    <a:pt x="3278" y="3465"/>
                    <a:pt x="3159" y="3391"/>
                  </a:cubicBezTo>
                  <a:cubicBezTo>
                    <a:pt x="3040" y="3271"/>
                    <a:pt x="2906" y="3212"/>
                    <a:pt x="2906" y="3018"/>
                  </a:cubicBezTo>
                  <a:lnTo>
                    <a:pt x="2846" y="3018"/>
                  </a:lnTo>
                  <a:cubicBezTo>
                    <a:pt x="2846" y="3018"/>
                    <a:pt x="2787" y="3018"/>
                    <a:pt x="2787" y="3093"/>
                  </a:cubicBezTo>
                  <a:cubicBezTo>
                    <a:pt x="2846" y="3271"/>
                    <a:pt x="2980" y="3391"/>
                    <a:pt x="3100" y="3465"/>
                  </a:cubicBezTo>
                  <a:cubicBezTo>
                    <a:pt x="3219" y="3525"/>
                    <a:pt x="3412" y="3584"/>
                    <a:pt x="3532" y="3644"/>
                  </a:cubicBezTo>
                  <a:cubicBezTo>
                    <a:pt x="3628" y="3674"/>
                    <a:pt x="3707" y="3689"/>
                    <a:pt x="3783" y="3689"/>
                  </a:cubicBezTo>
                  <a:cubicBezTo>
                    <a:pt x="3859" y="3689"/>
                    <a:pt x="3934" y="3674"/>
                    <a:pt x="4023" y="3644"/>
                  </a:cubicBezTo>
                  <a:cubicBezTo>
                    <a:pt x="4217" y="3644"/>
                    <a:pt x="4336" y="3525"/>
                    <a:pt x="4470" y="3391"/>
                  </a:cubicBezTo>
                  <a:lnTo>
                    <a:pt x="4530" y="3271"/>
                  </a:lnTo>
                  <a:cubicBezTo>
                    <a:pt x="4589" y="3271"/>
                    <a:pt x="4589" y="3212"/>
                    <a:pt x="4589" y="3152"/>
                  </a:cubicBezTo>
                  <a:cubicBezTo>
                    <a:pt x="4649" y="3093"/>
                    <a:pt x="4649" y="3018"/>
                    <a:pt x="4649" y="2899"/>
                  </a:cubicBezTo>
                  <a:cubicBezTo>
                    <a:pt x="4649" y="2780"/>
                    <a:pt x="4530" y="2586"/>
                    <a:pt x="4470" y="2467"/>
                  </a:cubicBezTo>
                  <a:cubicBezTo>
                    <a:pt x="4463" y="2461"/>
                    <a:pt x="4456" y="2455"/>
                    <a:pt x="4450" y="2448"/>
                  </a:cubicBezTo>
                  <a:lnTo>
                    <a:pt x="4450" y="2448"/>
                  </a:lnTo>
                  <a:cubicBezTo>
                    <a:pt x="4541" y="2406"/>
                    <a:pt x="4638" y="2353"/>
                    <a:pt x="4708" y="2273"/>
                  </a:cubicBezTo>
                  <a:cubicBezTo>
                    <a:pt x="4843" y="2094"/>
                    <a:pt x="4843" y="1901"/>
                    <a:pt x="4768" y="1722"/>
                  </a:cubicBezTo>
                  <a:cubicBezTo>
                    <a:pt x="4768" y="1528"/>
                    <a:pt x="4649" y="1409"/>
                    <a:pt x="4470" y="1350"/>
                  </a:cubicBezTo>
                  <a:cubicBezTo>
                    <a:pt x="4336" y="1230"/>
                    <a:pt x="4157" y="1156"/>
                    <a:pt x="4023" y="1156"/>
                  </a:cubicBezTo>
                  <a:cubicBezTo>
                    <a:pt x="3937" y="1127"/>
                    <a:pt x="3865" y="1112"/>
                    <a:pt x="3791" y="1105"/>
                  </a:cubicBezTo>
                  <a:lnTo>
                    <a:pt x="3791" y="1105"/>
                  </a:lnTo>
                  <a:cubicBezTo>
                    <a:pt x="3907" y="1002"/>
                    <a:pt x="4011" y="908"/>
                    <a:pt x="4098" y="783"/>
                  </a:cubicBezTo>
                  <a:cubicBezTo>
                    <a:pt x="4157" y="724"/>
                    <a:pt x="4217" y="664"/>
                    <a:pt x="4217" y="605"/>
                  </a:cubicBezTo>
                  <a:cubicBezTo>
                    <a:pt x="4217" y="545"/>
                    <a:pt x="4276" y="486"/>
                    <a:pt x="4217" y="351"/>
                  </a:cubicBezTo>
                  <a:lnTo>
                    <a:pt x="4217" y="232"/>
                  </a:lnTo>
                  <a:cubicBezTo>
                    <a:pt x="4157" y="232"/>
                    <a:pt x="4157" y="173"/>
                    <a:pt x="4098" y="173"/>
                  </a:cubicBezTo>
                  <a:cubicBezTo>
                    <a:pt x="4023" y="113"/>
                    <a:pt x="3964" y="113"/>
                    <a:pt x="3904" y="113"/>
                  </a:cubicBezTo>
                  <a:cubicBezTo>
                    <a:pt x="3752" y="33"/>
                    <a:pt x="3605" y="0"/>
                    <a:pt x="3458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869097" y="4428481"/>
              <a:ext cx="191212" cy="302111"/>
            </a:xfrm>
            <a:custGeom>
              <a:avLst/>
              <a:gdLst/>
              <a:ahLst/>
              <a:cxnLst/>
              <a:rect l="l" t="t" r="r" b="b"/>
              <a:pathLst>
                <a:path w="4664" h="7369" extrusionOk="0">
                  <a:moveTo>
                    <a:pt x="2422" y="2016"/>
                  </a:moveTo>
                  <a:cubicBezTo>
                    <a:pt x="2638" y="2016"/>
                    <a:pt x="2854" y="2049"/>
                    <a:pt x="3040" y="2116"/>
                  </a:cubicBezTo>
                  <a:cubicBezTo>
                    <a:pt x="3174" y="2116"/>
                    <a:pt x="3293" y="2176"/>
                    <a:pt x="3353" y="2176"/>
                  </a:cubicBezTo>
                  <a:cubicBezTo>
                    <a:pt x="3487" y="2235"/>
                    <a:pt x="3547" y="2295"/>
                    <a:pt x="3606" y="2355"/>
                  </a:cubicBezTo>
                  <a:lnTo>
                    <a:pt x="3666" y="2414"/>
                  </a:lnTo>
                  <a:lnTo>
                    <a:pt x="3606" y="2489"/>
                  </a:lnTo>
                  <a:cubicBezTo>
                    <a:pt x="3606" y="2548"/>
                    <a:pt x="3547" y="2608"/>
                    <a:pt x="3487" y="2608"/>
                  </a:cubicBezTo>
                  <a:cubicBezTo>
                    <a:pt x="3390" y="2638"/>
                    <a:pt x="3278" y="2653"/>
                    <a:pt x="3169" y="2653"/>
                  </a:cubicBezTo>
                  <a:cubicBezTo>
                    <a:pt x="3059" y="2653"/>
                    <a:pt x="2951" y="2638"/>
                    <a:pt x="2861" y="2608"/>
                  </a:cubicBezTo>
                  <a:cubicBezTo>
                    <a:pt x="2608" y="2548"/>
                    <a:pt x="2429" y="2489"/>
                    <a:pt x="2176" y="2355"/>
                  </a:cubicBezTo>
                  <a:cubicBezTo>
                    <a:pt x="2044" y="2311"/>
                    <a:pt x="1905" y="2235"/>
                    <a:pt x="1792" y="2120"/>
                  </a:cubicBezTo>
                  <a:lnTo>
                    <a:pt x="1792" y="2120"/>
                  </a:lnTo>
                  <a:cubicBezTo>
                    <a:pt x="1796" y="2119"/>
                    <a:pt x="1800" y="2118"/>
                    <a:pt x="1804" y="2116"/>
                  </a:cubicBezTo>
                  <a:cubicBezTo>
                    <a:pt x="1990" y="2049"/>
                    <a:pt x="2206" y="2016"/>
                    <a:pt x="2422" y="2016"/>
                  </a:cubicBezTo>
                  <a:close/>
                  <a:moveTo>
                    <a:pt x="2370" y="4410"/>
                  </a:moveTo>
                  <a:cubicBezTo>
                    <a:pt x="2548" y="4410"/>
                    <a:pt x="2802" y="4410"/>
                    <a:pt x="2980" y="4470"/>
                  </a:cubicBezTo>
                  <a:cubicBezTo>
                    <a:pt x="3115" y="4530"/>
                    <a:pt x="3174" y="4589"/>
                    <a:pt x="3234" y="4589"/>
                  </a:cubicBezTo>
                  <a:lnTo>
                    <a:pt x="3234" y="4649"/>
                  </a:lnTo>
                  <a:cubicBezTo>
                    <a:pt x="3234" y="4649"/>
                    <a:pt x="3174" y="4649"/>
                    <a:pt x="3174" y="4723"/>
                  </a:cubicBezTo>
                  <a:cubicBezTo>
                    <a:pt x="3040" y="4783"/>
                    <a:pt x="2861" y="4783"/>
                    <a:pt x="2668" y="4783"/>
                  </a:cubicBezTo>
                  <a:cubicBezTo>
                    <a:pt x="2416" y="4705"/>
                    <a:pt x="2164" y="4591"/>
                    <a:pt x="1936" y="4448"/>
                  </a:cubicBezTo>
                  <a:lnTo>
                    <a:pt x="1936" y="4448"/>
                  </a:lnTo>
                  <a:cubicBezTo>
                    <a:pt x="2070" y="4431"/>
                    <a:pt x="2220" y="4410"/>
                    <a:pt x="2370" y="4410"/>
                  </a:cubicBezTo>
                  <a:close/>
                  <a:moveTo>
                    <a:pt x="3234" y="1"/>
                  </a:moveTo>
                  <a:cubicBezTo>
                    <a:pt x="2742" y="60"/>
                    <a:pt x="2236" y="120"/>
                    <a:pt x="1804" y="314"/>
                  </a:cubicBezTo>
                  <a:cubicBezTo>
                    <a:pt x="1550" y="433"/>
                    <a:pt x="1372" y="552"/>
                    <a:pt x="1252" y="805"/>
                  </a:cubicBezTo>
                  <a:cubicBezTo>
                    <a:pt x="1118" y="865"/>
                    <a:pt x="1118" y="999"/>
                    <a:pt x="1059" y="1118"/>
                  </a:cubicBezTo>
                  <a:lnTo>
                    <a:pt x="1059" y="1550"/>
                  </a:lnTo>
                  <a:cubicBezTo>
                    <a:pt x="1095" y="1704"/>
                    <a:pt x="1181" y="1853"/>
                    <a:pt x="1283" y="1990"/>
                  </a:cubicBezTo>
                  <a:lnTo>
                    <a:pt x="1283" y="1990"/>
                  </a:lnTo>
                  <a:cubicBezTo>
                    <a:pt x="1178" y="2062"/>
                    <a:pt x="1081" y="2147"/>
                    <a:pt x="999" y="2235"/>
                  </a:cubicBezTo>
                  <a:cubicBezTo>
                    <a:pt x="880" y="2414"/>
                    <a:pt x="746" y="2667"/>
                    <a:pt x="686" y="2980"/>
                  </a:cubicBezTo>
                  <a:cubicBezTo>
                    <a:pt x="627" y="3234"/>
                    <a:pt x="686" y="3532"/>
                    <a:pt x="805" y="3725"/>
                  </a:cubicBezTo>
                  <a:cubicBezTo>
                    <a:pt x="927" y="3956"/>
                    <a:pt x="1037" y="4174"/>
                    <a:pt x="1202" y="4312"/>
                  </a:cubicBezTo>
                  <a:lnTo>
                    <a:pt x="1202" y="4312"/>
                  </a:lnTo>
                  <a:cubicBezTo>
                    <a:pt x="854" y="4429"/>
                    <a:pt x="538" y="4635"/>
                    <a:pt x="314" y="4902"/>
                  </a:cubicBezTo>
                  <a:cubicBezTo>
                    <a:pt x="135" y="5096"/>
                    <a:pt x="61" y="5394"/>
                    <a:pt x="61" y="5647"/>
                  </a:cubicBezTo>
                  <a:cubicBezTo>
                    <a:pt x="1" y="5900"/>
                    <a:pt x="61" y="6139"/>
                    <a:pt x="135" y="6392"/>
                  </a:cubicBezTo>
                  <a:cubicBezTo>
                    <a:pt x="254" y="6645"/>
                    <a:pt x="373" y="6824"/>
                    <a:pt x="627" y="6958"/>
                  </a:cubicBezTo>
                  <a:cubicBezTo>
                    <a:pt x="805" y="7137"/>
                    <a:pt x="1059" y="7196"/>
                    <a:pt x="1252" y="7256"/>
                  </a:cubicBezTo>
                  <a:cubicBezTo>
                    <a:pt x="1547" y="7336"/>
                    <a:pt x="1842" y="7369"/>
                    <a:pt x="2124" y="7369"/>
                  </a:cubicBezTo>
                  <a:cubicBezTo>
                    <a:pt x="2312" y="7369"/>
                    <a:pt x="2495" y="7354"/>
                    <a:pt x="2668" y="7330"/>
                  </a:cubicBezTo>
                  <a:lnTo>
                    <a:pt x="2742" y="7256"/>
                  </a:lnTo>
                  <a:lnTo>
                    <a:pt x="2668" y="7196"/>
                  </a:lnTo>
                  <a:cubicBezTo>
                    <a:pt x="2489" y="7221"/>
                    <a:pt x="2299" y="7235"/>
                    <a:pt x="2109" y="7235"/>
                  </a:cubicBezTo>
                  <a:cubicBezTo>
                    <a:pt x="1839" y="7235"/>
                    <a:pt x="1565" y="7207"/>
                    <a:pt x="1312" y="7137"/>
                  </a:cubicBezTo>
                  <a:cubicBezTo>
                    <a:pt x="1059" y="7077"/>
                    <a:pt x="880" y="6958"/>
                    <a:pt x="686" y="6824"/>
                  </a:cubicBezTo>
                  <a:cubicBezTo>
                    <a:pt x="567" y="6705"/>
                    <a:pt x="433" y="6511"/>
                    <a:pt x="314" y="6332"/>
                  </a:cubicBezTo>
                  <a:cubicBezTo>
                    <a:pt x="254" y="6079"/>
                    <a:pt x="254" y="5900"/>
                    <a:pt x="254" y="5647"/>
                  </a:cubicBezTo>
                  <a:cubicBezTo>
                    <a:pt x="314" y="5468"/>
                    <a:pt x="373" y="5215"/>
                    <a:pt x="507" y="5096"/>
                  </a:cubicBezTo>
                  <a:cubicBezTo>
                    <a:pt x="751" y="4840"/>
                    <a:pt x="1095" y="4663"/>
                    <a:pt x="1449" y="4542"/>
                  </a:cubicBezTo>
                  <a:lnTo>
                    <a:pt x="1449" y="4542"/>
                  </a:lnTo>
                  <a:cubicBezTo>
                    <a:pt x="1574" y="4657"/>
                    <a:pt x="1709" y="4766"/>
                    <a:pt x="1863" y="4843"/>
                  </a:cubicBezTo>
                  <a:cubicBezTo>
                    <a:pt x="2057" y="4962"/>
                    <a:pt x="2295" y="5021"/>
                    <a:pt x="2548" y="5096"/>
                  </a:cubicBezTo>
                  <a:cubicBezTo>
                    <a:pt x="2668" y="5096"/>
                    <a:pt x="2861" y="5155"/>
                    <a:pt x="2980" y="5155"/>
                  </a:cubicBezTo>
                  <a:cubicBezTo>
                    <a:pt x="3115" y="5096"/>
                    <a:pt x="3293" y="5096"/>
                    <a:pt x="3412" y="4962"/>
                  </a:cubicBezTo>
                  <a:cubicBezTo>
                    <a:pt x="3487" y="4902"/>
                    <a:pt x="3487" y="4843"/>
                    <a:pt x="3547" y="4723"/>
                  </a:cubicBezTo>
                  <a:cubicBezTo>
                    <a:pt x="3547" y="4649"/>
                    <a:pt x="3547" y="4470"/>
                    <a:pt x="3487" y="4410"/>
                  </a:cubicBezTo>
                  <a:cubicBezTo>
                    <a:pt x="3412" y="4351"/>
                    <a:pt x="3412" y="4351"/>
                    <a:pt x="3353" y="4351"/>
                  </a:cubicBezTo>
                  <a:cubicBezTo>
                    <a:pt x="3353" y="4276"/>
                    <a:pt x="3293" y="4276"/>
                    <a:pt x="3293" y="4276"/>
                  </a:cubicBezTo>
                  <a:cubicBezTo>
                    <a:pt x="3234" y="4217"/>
                    <a:pt x="3174" y="4217"/>
                    <a:pt x="3115" y="4157"/>
                  </a:cubicBezTo>
                  <a:cubicBezTo>
                    <a:pt x="2921" y="4112"/>
                    <a:pt x="2730" y="4092"/>
                    <a:pt x="2540" y="4092"/>
                  </a:cubicBezTo>
                  <a:cubicBezTo>
                    <a:pt x="2232" y="4092"/>
                    <a:pt x="1929" y="4143"/>
                    <a:pt x="1625" y="4217"/>
                  </a:cubicBezTo>
                  <a:cubicBezTo>
                    <a:pt x="1623" y="4217"/>
                    <a:pt x="1622" y="4217"/>
                    <a:pt x="1620" y="4217"/>
                  </a:cubicBezTo>
                  <a:lnTo>
                    <a:pt x="1620" y="4217"/>
                  </a:lnTo>
                  <a:cubicBezTo>
                    <a:pt x="1575" y="4179"/>
                    <a:pt x="1532" y="4139"/>
                    <a:pt x="1491" y="4098"/>
                  </a:cubicBezTo>
                  <a:cubicBezTo>
                    <a:pt x="1178" y="3785"/>
                    <a:pt x="999" y="3412"/>
                    <a:pt x="1059" y="3040"/>
                  </a:cubicBezTo>
                  <a:cubicBezTo>
                    <a:pt x="1059" y="2787"/>
                    <a:pt x="1178" y="2608"/>
                    <a:pt x="1312" y="2489"/>
                  </a:cubicBezTo>
                  <a:cubicBezTo>
                    <a:pt x="1368" y="2397"/>
                    <a:pt x="1441" y="2322"/>
                    <a:pt x="1521" y="2262"/>
                  </a:cubicBezTo>
                  <a:lnTo>
                    <a:pt x="1521" y="2262"/>
                  </a:lnTo>
                  <a:cubicBezTo>
                    <a:pt x="1659" y="2382"/>
                    <a:pt x="1877" y="2557"/>
                    <a:pt x="2057" y="2667"/>
                  </a:cubicBezTo>
                  <a:cubicBezTo>
                    <a:pt x="2295" y="2787"/>
                    <a:pt x="2489" y="2861"/>
                    <a:pt x="2742" y="2921"/>
                  </a:cubicBezTo>
                  <a:cubicBezTo>
                    <a:pt x="2861" y="2921"/>
                    <a:pt x="2980" y="2980"/>
                    <a:pt x="3115" y="2980"/>
                  </a:cubicBezTo>
                  <a:cubicBezTo>
                    <a:pt x="3293" y="2980"/>
                    <a:pt x="3412" y="2980"/>
                    <a:pt x="3547" y="2921"/>
                  </a:cubicBezTo>
                  <a:cubicBezTo>
                    <a:pt x="3666" y="2921"/>
                    <a:pt x="3859" y="2787"/>
                    <a:pt x="3919" y="2667"/>
                  </a:cubicBezTo>
                  <a:cubicBezTo>
                    <a:pt x="3979" y="2548"/>
                    <a:pt x="3979" y="2489"/>
                    <a:pt x="3979" y="2414"/>
                  </a:cubicBezTo>
                  <a:cubicBezTo>
                    <a:pt x="3979" y="2295"/>
                    <a:pt x="3919" y="2235"/>
                    <a:pt x="3859" y="2176"/>
                  </a:cubicBezTo>
                  <a:cubicBezTo>
                    <a:pt x="3725" y="2042"/>
                    <a:pt x="3666" y="1923"/>
                    <a:pt x="3547" y="1863"/>
                  </a:cubicBezTo>
                  <a:cubicBezTo>
                    <a:pt x="3412" y="1863"/>
                    <a:pt x="3293" y="1803"/>
                    <a:pt x="3174" y="1744"/>
                  </a:cubicBezTo>
                  <a:cubicBezTo>
                    <a:pt x="2944" y="1683"/>
                    <a:pt x="2717" y="1650"/>
                    <a:pt x="2492" y="1650"/>
                  </a:cubicBezTo>
                  <a:cubicBezTo>
                    <a:pt x="2221" y="1650"/>
                    <a:pt x="1953" y="1698"/>
                    <a:pt x="1684" y="1803"/>
                  </a:cubicBezTo>
                  <a:cubicBezTo>
                    <a:pt x="1632" y="1816"/>
                    <a:pt x="1579" y="1833"/>
                    <a:pt x="1528" y="1855"/>
                  </a:cubicBezTo>
                  <a:lnTo>
                    <a:pt x="1528" y="1855"/>
                  </a:lnTo>
                  <a:cubicBezTo>
                    <a:pt x="1424" y="1746"/>
                    <a:pt x="1353" y="1615"/>
                    <a:pt x="1312" y="1491"/>
                  </a:cubicBezTo>
                  <a:lnTo>
                    <a:pt x="1312" y="1178"/>
                  </a:lnTo>
                  <a:cubicBezTo>
                    <a:pt x="1312" y="1118"/>
                    <a:pt x="1372" y="999"/>
                    <a:pt x="1431" y="924"/>
                  </a:cubicBezTo>
                  <a:cubicBezTo>
                    <a:pt x="1491" y="746"/>
                    <a:pt x="1684" y="627"/>
                    <a:pt x="1923" y="492"/>
                  </a:cubicBezTo>
                  <a:cubicBezTo>
                    <a:pt x="2295" y="314"/>
                    <a:pt x="2802" y="180"/>
                    <a:pt x="3234" y="180"/>
                  </a:cubicBezTo>
                  <a:cubicBezTo>
                    <a:pt x="3666" y="120"/>
                    <a:pt x="4157" y="120"/>
                    <a:pt x="4664" y="120"/>
                  </a:cubicBezTo>
                  <a:lnTo>
                    <a:pt x="4664" y="60"/>
                  </a:lnTo>
                  <a:cubicBezTo>
                    <a:pt x="4157" y="1"/>
                    <a:pt x="3725" y="1"/>
                    <a:pt x="323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4558677" y="4312216"/>
              <a:ext cx="99583" cy="62562"/>
            </a:xfrm>
            <a:custGeom>
              <a:avLst/>
              <a:gdLst/>
              <a:ahLst/>
              <a:cxnLst/>
              <a:rect l="l" t="t" r="r" b="b"/>
              <a:pathLst>
                <a:path w="2429" h="1526" extrusionOk="0">
                  <a:moveTo>
                    <a:pt x="1513" y="0"/>
                  </a:moveTo>
                  <a:cubicBezTo>
                    <a:pt x="1390" y="0"/>
                    <a:pt x="1258" y="12"/>
                    <a:pt x="1118" y="36"/>
                  </a:cubicBezTo>
                  <a:cubicBezTo>
                    <a:pt x="566" y="111"/>
                    <a:pt x="0" y="349"/>
                    <a:pt x="0" y="721"/>
                  </a:cubicBezTo>
                  <a:cubicBezTo>
                    <a:pt x="0" y="975"/>
                    <a:pt x="1058" y="1526"/>
                    <a:pt x="1430" y="1526"/>
                  </a:cubicBezTo>
                  <a:cubicBezTo>
                    <a:pt x="1684" y="1466"/>
                    <a:pt x="2429" y="721"/>
                    <a:pt x="2369" y="409"/>
                  </a:cubicBezTo>
                  <a:cubicBezTo>
                    <a:pt x="2322" y="172"/>
                    <a:pt x="1991" y="0"/>
                    <a:pt x="15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4202613" y="4138393"/>
              <a:ext cx="94089" cy="152716"/>
            </a:xfrm>
            <a:custGeom>
              <a:avLst/>
              <a:gdLst/>
              <a:ahLst/>
              <a:cxnLst/>
              <a:rect l="l" t="t" r="r" b="b"/>
              <a:pathLst>
                <a:path w="2295" h="3725" extrusionOk="0">
                  <a:moveTo>
                    <a:pt x="2235" y="1"/>
                  </a:moveTo>
                  <a:lnTo>
                    <a:pt x="1743" y="924"/>
                  </a:lnTo>
                  <a:cubicBezTo>
                    <a:pt x="1549" y="1237"/>
                    <a:pt x="1371" y="1550"/>
                    <a:pt x="1177" y="1863"/>
                  </a:cubicBezTo>
                  <a:cubicBezTo>
                    <a:pt x="998" y="2176"/>
                    <a:pt x="804" y="2488"/>
                    <a:pt x="626" y="2786"/>
                  </a:cubicBezTo>
                  <a:cubicBezTo>
                    <a:pt x="432" y="3040"/>
                    <a:pt x="194" y="3352"/>
                    <a:pt x="0" y="3665"/>
                  </a:cubicBezTo>
                  <a:lnTo>
                    <a:pt x="0" y="3725"/>
                  </a:lnTo>
                  <a:lnTo>
                    <a:pt x="60" y="3725"/>
                  </a:lnTo>
                  <a:cubicBezTo>
                    <a:pt x="313" y="3412"/>
                    <a:pt x="566" y="3159"/>
                    <a:pt x="745" y="2861"/>
                  </a:cubicBezTo>
                  <a:cubicBezTo>
                    <a:pt x="939" y="2548"/>
                    <a:pt x="1117" y="2295"/>
                    <a:pt x="1311" y="1982"/>
                  </a:cubicBezTo>
                  <a:cubicBezTo>
                    <a:pt x="1490" y="1669"/>
                    <a:pt x="1683" y="1371"/>
                    <a:pt x="1862" y="1058"/>
                  </a:cubicBezTo>
                  <a:cubicBezTo>
                    <a:pt x="2056" y="745"/>
                    <a:pt x="2175" y="373"/>
                    <a:pt x="2294" y="60"/>
                  </a:cubicBezTo>
                  <a:lnTo>
                    <a:pt x="229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3703590" y="4405277"/>
              <a:ext cx="356719" cy="48910"/>
            </a:xfrm>
            <a:custGeom>
              <a:avLst/>
              <a:gdLst/>
              <a:ahLst/>
              <a:cxnLst/>
              <a:rect l="l" t="t" r="r" b="b"/>
              <a:pathLst>
                <a:path w="8701" h="1193" extrusionOk="0">
                  <a:moveTo>
                    <a:pt x="4291" y="1"/>
                  </a:moveTo>
                  <a:cubicBezTo>
                    <a:pt x="3546" y="75"/>
                    <a:pt x="2801" y="135"/>
                    <a:pt x="2057" y="314"/>
                  </a:cubicBezTo>
                  <a:cubicBezTo>
                    <a:pt x="1744" y="373"/>
                    <a:pt x="1371" y="507"/>
                    <a:pt x="999" y="626"/>
                  </a:cubicBezTo>
                  <a:cubicBezTo>
                    <a:pt x="686" y="746"/>
                    <a:pt x="314" y="939"/>
                    <a:pt x="1" y="1193"/>
                  </a:cubicBezTo>
                  <a:lnTo>
                    <a:pt x="75" y="1193"/>
                  </a:lnTo>
                  <a:cubicBezTo>
                    <a:pt x="686" y="820"/>
                    <a:pt x="1431" y="626"/>
                    <a:pt x="2116" y="507"/>
                  </a:cubicBezTo>
                  <a:cubicBezTo>
                    <a:pt x="2861" y="373"/>
                    <a:pt x="3546" y="314"/>
                    <a:pt x="4291" y="314"/>
                  </a:cubicBezTo>
                  <a:cubicBezTo>
                    <a:pt x="4509" y="296"/>
                    <a:pt x="4728" y="289"/>
                    <a:pt x="4946" y="289"/>
                  </a:cubicBezTo>
                  <a:cubicBezTo>
                    <a:pt x="5472" y="289"/>
                    <a:pt x="5999" y="331"/>
                    <a:pt x="6526" y="373"/>
                  </a:cubicBezTo>
                  <a:cubicBezTo>
                    <a:pt x="6645" y="373"/>
                    <a:pt x="6839" y="373"/>
                    <a:pt x="7017" y="448"/>
                  </a:cubicBezTo>
                  <a:lnTo>
                    <a:pt x="7330" y="448"/>
                  </a:lnTo>
                  <a:lnTo>
                    <a:pt x="7584" y="507"/>
                  </a:lnTo>
                  <a:cubicBezTo>
                    <a:pt x="7956" y="567"/>
                    <a:pt x="8328" y="626"/>
                    <a:pt x="8701" y="686"/>
                  </a:cubicBezTo>
                  <a:lnTo>
                    <a:pt x="8701" y="626"/>
                  </a:lnTo>
                  <a:cubicBezTo>
                    <a:pt x="8328" y="567"/>
                    <a:pt x="7956" y="448"/>
                    <a:pt x="7643" y="373"/>
                  </a:cubicBezTo>
                  <a:lnTo>
                    <a:pt x="7330" y="314"/>
                  </a:lnTo>
                  <a:lnTo>
                    <a:pt x="7077" y="254"/>
                  </a:lnTo>
                  <a:cubicBezTo>
                    <a:pt x="6898" y="194"/>
                    <a:pt x="6705" y="194"/>
                    <a:pt x="6526" y="135"/>
                  </a:cubicBezTo>
                  <a:cubicBezTo>
                    <a:pt x="5781" y="1"/>
                    <a:pt x="5036" y="1"/>
                    <a:pt x="4291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4281369" y="4492025"/>
              <a:ext cx="468519" cy="53789"/>
            </a:xfrm>
            <a:custGeom>
              <a:avLst/>
              <a:gdLst/>
              <a:ahLst/>
              <a:cxnLst/>
              <a:rect l="l" t="t" r="r" b="b"/>
              <a:pathLst>
                <a:path w="11428" h="1312" extrusionOk="0">
                  <a:moveTo>
                    <a:pt x="135" y="0"/>
                  </a:moveTo>
                  <a:cubicBezTo>
                    <a:pt x="60" y="0"/>
                    <a:pt x="60" y="60"/>
                    <a:pt x="60" y="60"/>
                  </a:cubicBezTo>
                  <a:cubicBezTo>
                    <a:pt x="1" y="119"/>
                    <a:pt x="60" y="119"/>
                    <a:pt x="60" y="119"/>
                  </a:cubicBezTo>
                  <a:cubicBezTo>
                    <a:pt x="999" y="432"/>
                    <a:pt x="1923" y="626"/>
                    <a:pt x="2861" y="745"/>
                  </a:cubicBezTo>
                  <a:cubicBezTo>
                    <a:pt x="3785" y="939"/>
                    <a:pt x="4723" y="998"/>
                    <a:pt x="5721" y="1117"/>
                  </a:cubicBezTo>
                  <a:cubicBezTo>
                    <a:pt x="6645" y="1177"/>
                    <a:pt x="7584" y="1237"/>
                    <a:pt x="8507" y="1311"/>
                  </a:cubicBezTo>
                  <a:lnTo>
                    <a:pt x="11368" y="1311"/>
                  </a:lnTo>
                  <a:cubicBezTo>
                    <a:pt x="11427" y="1311"/>
                    <a:pt x="11427" y="1237"/>
                    <a:pt x="11427" y="1237"/>
                  </a:cubicBezTo>
                  <a:cubicBezTo>
                    <a:pt x="11427" y="1177"/>
                    <a:pt x="11427" y="1177"/>
                    <a:pt x="11368" y="1177"/>
                  </a:cubicBezTo>
                  <a:cubicBezTo>
                    <a:pt x="10429" y="1117"/>
                    <a:pt x="9505" y="1117"/>
                    <a:pt x="8567" y="1058"/>
                  </a:cubicBezTo>
                  <a:cubicBezTo>
                    <a:pt x="7584" y="998"/>
                    <a:pt x="6645" y="939"/>
                    <a:pt x="5721" y="864"/>
                  </a:cubicBezTo>
                  <a:cubicBezTo>
                    <a:pt x="4783" y="745"/>
                    <a:pt x="3859" y="626"/>
                    <a:pt x="2921" y="492"/>
                  </a:cubicBezTo>
                  <a:cubicBezTo>
                    <a:pt x="2429" y="432"/>
                    <a:pt x="1997" y="373"/>
                    <a:pt x="1491" y="313"/>
                  </a:cubicBezTo>
                  <a:cubicBezTo>
                    <a:pt x="1059" y="253"/>
                    <a:pt x="567" y="119"/>
                    <a:pt x="13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4800522" y="4601320"/>
              <a:ext cx="25705" cy="56249"/>
            </a:xfrm>
            <a:custGeom>
              <a:avLst/>
              <a:gdLst/>
              <a:ahLst/>
              <a:cxnLst/>
              <a:rect l="l" t="t" r="r" b="b"/>
              <a:pathLst>
                <a:path w="627" h="1372" extrusionOk="0">
                  <a:moveTo>
                    <a:pt x="60" y="1"/>
                  </a:moveTo>
                  <a:lnTo>
                    <a:pt x="1" y="60"/>
                  </a:lnTo>
                  <a:cubicBezTo>
                    <a:pt x="1" y="60"/>
                    <a:pt x="1" y="135"/>
                    <a:pt x="60" y="135"/>
                  </a:cubicBezTo>
                  <a:cubicBezTo>
                    <a:pt x="135" y="194"/>
                    <a:pt x="194" y="254"/>
                    <a:pt x="254" y="373"/>
                  </a:cubicBezTo>
                  <a:cubicBezTo>
                    <a:pt x="314" y="433"/>
                    <a:pt x="314" y="567"/>
                    <a:pt x="314" y="627"/>
                  </a:cubicBezTo>
                  <a:cubicBezTo>
                    <a:pt x="373" y="880"/>
                    <a:pt x="373" y="1059"/>
                    <a:pt x="433" y="1312"/>
                  </a:cubicBezTo>
                  <a:cubicBezTo>
                    <a:pt x="433" y="1371"/>
                    <a:pt x="433" y="1371"/>
                    <a:pt x="507" y="1371"/>
                  </a:cubicBezTo>
                  <a:cubicBezTo>
                    <a:pt x="507" y="1371"/>
                    <a:pt x="567" y="1371"/>
                    <a:pt x="567" y="1312"/>
                  </a:cubicBezTo>
                  <a:cubicBezTo>
                    <a:pt x="626" y="1178"/>
                    <a:pt x="626" y="1118"/>
                    <a:pt x="626" y="999"/>
                  </a:cubicBezTo>
                  <a:lnTo>
                    <a:pt x="626" y="567"/>
                  </a:lnTo>
                  <a:cubicBezTo>
                    <a:pt x="567" y="433"/>
                    <a:pt x="507" y="314"/>
                    <a:pt x="433" y="254"/>
                  </a:cubicBezTo>
                  <a:cubicBezTo>
                    <a:pt x="373" y="135"/>
                    <a:pt x="254" y="1"/>
                    <a:pt x="60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4843897" y="4588488"/>
              <a:ext cx="23246" cy="58708"/>
            </a:xfrm>
            <a:custGeom>
              <a:avLst/>
              <a:gdLst/>
              <a:ahLst/>
              <a:cxnLst/>
              <a:rect l="l" t="t" r="r" b="b"/>
              <a:pathLst>
                <a:path w="567" h="1432" extrusionOk="0">
                  <a:moveTo>
                    <a:pt x="0" y="1"/>
                  </a:moveTo>
                  <a:lnTo>
                    <a:pt x="0" y="75"/>
                  </a:lnTo>
                  <a:lnTo>
                    <a:pt x="0" y="135"/>
                  </a:lnTo>
                  <a:cubicBezTo>
                    <a:pt x="60" y="195"/>
                    <a:pt x="120" y="254"/>
                    <a:pt x="194" y="373"/>
                  </a:cubicBezTo>
                  <a:cubicBezTo>
                    <a:pt x="254" y="507"/>
                    <a:pt x="254" y="567"/>
                    <a:pt x="313" y="686"/>
                  </a:cubicBezTo>
                  <a:cubicBezTo>
                    <a:pt x="313" y="820"/>
                    <a:pt x="313" y="940"/>
                    <a:pt x="373" y="999"/>
                  </a:cubicBezTo>
                  <a:lnTo>
                    <a:pt x="373" y="1372"/>
                  </a:lnTo>
                  <a:lnTo>
                    <a:pt x="432" y="1431"/>
                  </a:lnTo>
                  <a:cubicBezTo>
                    <a:pt x="492" y="1431"/>
                    <a:pt x="492" y="1431"/>
                    <a:pt x="492" y="1372"/>
                  </a:cubicBezTo>
                  <a:cubicBezTo>
                    <a:pt x="567" y="1312"/>
                    <a:pt x="567" y="1252"/>
                    <a:pt x="567" y="1193"/>
                  </a:cubicBezTo>
                  <a:lnTo>
                    <a:pt x="567" y="999"/>
                  </a:lnTo>
                  <a:lnTo>
                    <a:pt x="567" y="627"/>
                  </a:lnTo>
                  <a:cubicBezTo>
                    <a:pt x="492" y="507"/>
                    <a:pt x="492" y="373"/>
                    <a:pt x="373" y="254"/>
                  </a:cubicBezTo>
                  <a:cubicBezTo>
                    <a:pt x="313" y="135"/>
                    <a:pt x="254" y="75"/>
                    <a:pt x="60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4894570" y="4532939"/>
              <a:ext cx="38538" cy="55593"/>
            </a:xfrm>
            <a:custGeom>
              <a:avLst/>
              <a:gdLst/>
              <a:ahLst/>
              <a:cxnLst/>
              <a:rect l="l" t="t" r="r" b="b"/>
              <a:pathLst>
                <a:path w="940" h="1356" extrusionOk="0">
                  <a:moveTo>
                    <a:pt x="135" y="0"/>
                  </a:moveTo>
                  <a:cubicBezTo>
                    <a:pt x="75" y="0"/>
                    <a:pt x="75" y="0"/>
                    <a:pt x="75" y="60"/>
                  </a:cubicBezTo>
                  <a:cubicBezTo>
                    <a:pt x="1" y="60"/>
                    <a:pt x="1" y="119"/>
                    <a:pt x="75" y="119"/>
                  </a:cubicBezTo>
                  <a:lnTo>
                    <a:pt x="314" y="373"/>
                  </a:lnTo>
                  <a:cubicBezTo>
                    <a:pt x="373" y="492"/>
                    <a:pt x="448" y="552"/>
                    <a:pt x="507" y="686"/>
                  </a:cubicBezTo>
                  <a:cubicBezTo>
                    <a:pt x="567" y="745"/>
                    <a:pt x="627" y="864"/>
                    <a:pt x="686" y="984"/>
                  </a:cubicBezTo>
                  <a:cubicBezTo>
                    <a:pt x="686" y="1058"/>
                    <a:pt x="746" y="1177"/>
                    <a:pt x="746" y="1296"/>
                  </a:cubicBezTo>
                  <a:cubicBezTo>
                    <a:pt x="746" y="1356"/>
                    <a:pt x="820" y="1356"/>
                    <a:pt x="820" y="1356"/>
                  </a:cubicBezTo>
                  <a:cubicBezTo>
                    <a:pt x="880" y="1356"/>
                    <a:pt x="880" y="1356"/>
                    <a:pt x="880" y="1296"/>
                  </a:cubicBezTo>
                  <a:cubicBezTo>
                    <a:pt x="939" y="1177"/>
                    <a:pt x="939" y="1058"/>
                    <a:pt x="880" y="924"/>
                  </a:cubicBezTo>
                  <a:cubicBezTo>
                    <a:pt x="880" y="745"/>
                    <a:pt x="820" y="611"/>
                    <a:pt x="746" y="492"/>
                  </a:cubicBezTo>
                  <a:cubicBezTo>
                    <a:pt x="686" y="373"/>
                    <a:pt x="567" y="313"/>
                    <a:pt x="507" y="179"/>
                  </a:cubicBezTo>
                  <a:cubicBezTo>
                    <a:pt x="373" y="119"/>
                    <a:pt x="254" y="60"/>
                    <a:pt x="13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4925113" y="4517647"/>
              <a:ext cx="38538" cy="40383"/>
            </a:xfrm>
            <a:custGeom>
              <a:avLst/>
              <a:gdLst/>
              <a:ahLst/>
              <a:cxnLst/>
              <a:rect l="l" t="t" r="r" b="b"/>
              <a:pathLst>
                <a:path w="940" h="985" extrusionOk="0">
                  <a:moveTo>
                    <a:pt x="1" y="1"/>
                  </a:moveTo>
                  <a:lnTo>
                    <a:pt x="1" y="120"/>
                  </a:lnTo>
                  <a:cubicBezTo>
                    <a:pt x="194" y="239"/>
                    <a:pt x="314" y="373"/>
                    <a:pt x="507" y="492"/>
                  </a:cubicBezTo>
                  <a:cubicBezTo>
                    <a:pt x="567" y="552"/>
                    <a:pt x="627" y="612"/>
                    <a:pt x="627" y="686"/>
                  </a:cubicBezTo>
                  <a:cubicBezTo>
                    <a:pt x="686" y="746"/>
                    <a:pt x="746" y="805"/>
                    <a:pt x="820" y="925"/>
                  </a:cubicBezTo>
                  <a:lnTo>
                    <a:pt x="820" y="984"/>
                  </a:lnTo>
                  <a:cubicBezTo>
                    <a:pt x="880" y="984"/>
                    <a:pt x="939" y="925"/>
                    <a:pt x="939" y="925"/>
                  </a:cubicBezTo>
                  <a:cubicBezTo>
                    <a:pt x="939" y="805"/>
                    <a:pt x="939" y="686"/>
                    <a:pt x="880" y="552"/>
                  </a:cubicBezTo>
                  <a:cubicBezTo>
                    <a:pt x="820" y="433"/>
                    <a:pt x="746" y="373"/>
                    <a:pt x="686" y="314"/>
                  </a:cubicBezTo>
                  <a:cubicBezTo>
                    <a:pt x="507" y="120"/>
                    <a:pt x="314" y="60"/>
                    <a:pt x="75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4075561" y="4168935"/>
              <a:ext cx="9798" cy="7380"/>
            </a:xfrm>
            <a:custGeom>
              <a:avLst/>
              <a:gdLst/>
              <a:ahLst/>
              <a:cxnLst/>
              <a:rect l="l" t="t" r="r" b="b"/>
              <a:pathLst>
                <a:path w="239" h="180" extrusionOk="0">
                  <a:moveTo>
                    <a:pt x="60" y="0"/>
                  </a:moveTo>
                  <a:cubicBezTo>
                    <a:pt x="0" y="0"/>
                    <a:pt x="0" y="60"/>
                    <a:pt x="0" y="60"/>
                  </a:cubicBezTo>
                  <a:cubicBezTo>
                    <a:pt x="0" y="120"/>
                    <a:pt x="60" y="179"/>
                    <a:pt x="119" y="179"/>
                  </a:cubicBezTo>
                  <a:lnTo>
                    <a:pt x="179" y="179"/>
                  </a:lnTo>
                  <a:lnTo>
                    <a:pt x="179" y="120"/>
                  </a:lnTo>
                  <a:cubicBezTo>
                    <a:pt x="239" y="120"/>
                    <a:pt x="239" y="60"/>
                    <a:pt x="179" y="6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4016935" y="4168935"/>
              <a:ext cx="17752" cy="7380"/>
            </a:xfrm>
            <a:custGeom>
              <a:avLst/>
              <a:gdLst/>
              <a:ahLst/>
              <a:cxnLst/>
              <a:rect l="l" t="t" r="r" b="b"/>
              <a:pathLst>
                <a:path w="433" h="180" extrusionOk="0">
                  <a:moveTo>
                    <a:pt x="253" y="0"/>
                  </a:moveTo>
                  <a:cubicBezTo>
                    <a:pt x="179" y="0"/>
                    <a:pt x="119" y="0"/>
                    <a:pt x="60" y="60"/>
                  </a:cubicBezTo>
                  <a:cubicBezTo>
                    <a:pt x="0" y="120"/>
                    <a:pt x="0" y="120"/>
                    <a:pt x="60" y="120"/>
                  </a:cubicBezTo>
                  <a:cubicBezTo>
                    <a:pt x="119" y="179"/>
                    <a:pt x="179" y="179"/>
                    <a:pt x="253" y="179"/>
                  </a:cubicBezTo>
                  <a:lnTo>
                    <a:pt x="313" y="179"/>
                  </a:lnTo>
                  <a:cubicBezTo>
                    <a:pt x="373" y="179"/>
                    <a:pt x="373" y="179"/>
                    <a:pt x="432" y="120"/>
                  </a:cubicBezTo>
                  <a:lnTo>
                    <a:pt x="432" y="60"/>
                  </a:lnTo>
                  <a:cubicBezTo>
                    <a:pt x="373" y="60"/>
                    <a:pt x="373" y="6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4034646" y="4186645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94" y="0"/>
                  </a:moveTo>
                  <a:cubicBezTo>
                    <a:pt x="119" y="60"/>
                    <a:pt x="60" y="60"/>
                    <a:pt x="0" y="120"/>
                  </a:cubicBezTo>
                  <a:cubicBezTo>
                    <a:pt x="0" y="120"/>
                    <a:pt x="0" y="194"/>
                    <a:pt x="60" y="194"/>
                  </a:cubicBezTo>
                  <a:lnTo>
                    <a:pt x="313" y="194"/>
                  </a:lnTo>
                  <a:lnTo>
                    <a:pt x="373" y="120"/>
                  </a:lnTo>
                  <a:cubicBezTo>
                    <a:pt x="432" y="60"/>
                    <a:pt x="373" y="60"/>
                    <a:pt x="373" y="60"/>
                  </a:cubicBezTo>
                  <a:cubicBezTo>
                    <a:pt x="313" y="0"/>
                    <a:pt x="313" y="0"/>
                    <a:pt x="25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4088393" y="4194598"/>
              <a:ext cx="17752" cy="7339"/>
            </a:xfrm>
            <a:custGeom>
              <a:avLst/>
              <a:gdLst/>
              <a:ahLst/>
              <a:cxnLst/>
              <a:rect l="l" t="t" r="r" b="b"/>
              <a:pathLst>
                <a:path w="433" h="179" extrusionOk="0">
                  <a:moveTo>
                    <a:pt x="239" y="0"/>
                  </a:moveTo>
                  <a:cubicBezTo>
                    <a:pt x="179" y="60"/>
                    <a:pt x="119" y="60"/>
                    <a:pt x="60" y="119"/>
                  </a:cubicBezTo>
                  <a:lnTo>
                    <a:pt x="0" y="119"/>
                  </a:lnTo>
                  <a:cubicBezTo>
                    <a:pt x="0" y="179"/>
                    <a:pt x="60" y="179"/>
                    <a:pt x="60" y="179"/>
                  </a:cubicBezTo>
                  <a:lnTo>
                    <a:pt x="432" y="179"/>
                  </a:lnTo>
                  <a:lnTo>
                    <a:pt x="432" y="119"/>
                  </a:lnTo>
                  <a:lnTo>
                    <a:pt x="432" y="60"/>
                  </a:lnTo>
                  <a:lnTo>
                    <a:pt x="298" y="60"/>
                  </a:lnTo>
                  <a:cubicBezTo>
                    <a:pt x="298" y="0"/>
                    <a:pt x="239" y="0"/>
                    <a:pt x="239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4134188" y="4181766"/>
              <a:ext cx="12258" cy="7380"/>
            </a:xfrm>
            <a:custGeom>
              <a:avLst/>
              <a:gdLst/>
              <a:ahLst/>
              <a:cxnLst/>
              <a:rect l="l" t="t" r="r" b="b"/>
              <a:pathLst>
                <a:path w="299" h="180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lnTo>
                    <a:pt x="0" y="179"/>
                  </a:lnTo>
                  <a:lnTo>
                    <a:pt x="298" y="179"/>
                  </a:lnTo>
                  <a:lnTo>
                    <a:pt x="298" y="119"/>
                  </a:lnTo>
                  <a:lnTo>
                    <a:pt x="298" y="60"/>
                  </a:lnTo>
                  <a:lnTo>
                    <a:pt x="179" y="60"/>
                  </a:lnTo>
                  <a:cubicBezTo>
                    <a:pt x="179" y="0"/>
                    <a:pt x="179" y="0"/>
                    <a:pt x="120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3971099" y="4201896"/>
              <a:ext cx="20212" cy="7995"/>
            </a:xfrm>
            <a:custGeom>
              <a:avLst/>
              <a:gdLst/>
              <a:ahLst/>
              <a:cxnLst/>
              <a:rect l="l" t="t" r="r" b="b"/>
              <a:pathLst>
                <a:path w="493" h="195" extrusionOk="0">
                  <a:moveTo>
                    <a:pt x="254" y="1"/>
                  </a:moveTo>
                  <a:cubicBezTo>
                    <a:pt x="180" y="1"/>
                    <a:pt x="120" y="60"/>
                    <a:pt x="60" y="60"/>
                  </a:cubicBezTo>
                  <a:lnTo>
                    <a:pt x="1" y="120"/>
                  </a:lnTo>
                  <a:cubicBezTo>
                    <a:pt x="1" y="120"/>
                    <a:pt x="1" y="195"/>
                    <a:pt x="60" y="195"/>
                  </a:cubicBezTo>
                  <a:lnTo>
                    <a:pt x="373" y="195"/>
                  </a:lnTo>
                  <a:lnTo>
                    <a:pt x="433" y="120"/>
                  </a:lnTo>
                  <a:lnTo>
                    <a:pt x="492" y="120"/>
                  </a:lnTo>
                  <a:cubicBezTo>
                    <a:pt x="492" y="60"/>
                    <a:pt x="492" y="60"/>
                    <a:pt x="433" y="60"/>
                  </a:cubicBezTo>
                  <a:cubicBezTo>
                    <a:pt x="433" y="1"/>
                    <a:pt x="373" y="1"/>
                    <a:pt x="31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3963187" y="4173813"/>
              <a:ext cx="18367" cy="7995"/>
            </a:xfrm>
            <a:custGeom>
              <a:avLst/>
              <a:gdLst/>
              <a:ahLst/>
              <a:cxnLst/>
              <a:rect l="l" t="t" r="r" b="b"/>
              <a:pathLst>
                <a:path w="448" h="195" extrusionOk="0">
                  <a:moveTo>
                    <a:pt x="194" y="1"/>
                  </a:moveTo>
                  <a:cubicBezTo>
                    <a:pt x="134" y="1"/>
                    <a:pt x="75" y="60"/>
                    <a:pt x="0" y="60"/>
                  </a:cubicBezTo>
                  <a:lnTo>
                    <a:pt x="0" y="135"/>
                  </a:lnTo>
                  <a:cubicBezTo>
                    <a:pt x="75" y="194"/>
                    <a:pt x="134" y="194"/>
                    <a:pt x="194" y="194"/>
                  </a:cubicBezTo>
                  <a:lnTo>
                    <a:pt x="313" y="194"/>
                  </a:lnTo>
                  <a:lnTo>
                    <a:pt x="373" y="135"/>
                  </a:lnTo>
                  <a:cubicBezTo>
                    <a:pt x="447" y="60"/>
                    <a:pt x="373" y="60"/>
                    <a:pt x="373" y="60"/>
                  </a:cubicBezTo>
                  <a:cubicBezTo>
                    <a:pt x="313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3902100" y="4191524"/>
              <a:ext cx="15292" cy="799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194" y="1"/>
                  </a:moveTo>
                  <a:cubicBezTo>
                    <a:pt x="134" y="1"/>
                    <a:pt x="75" y="1"/>
                    <a:pt x="75" y="75"/>
                  </a:cubicBezTo>
                  <a:lnTo>
                    <a:pt x="0" y="75"/>
                  </a:lnTo>
                  <a:cubicBezTo>
                    <a:pt x="0" y="135"/>
                    <a:pt x="0" y="135"/>
                    <a:pt x="75" y="194"/>
                  </a:cubicBezTo>
                  <a:lnTo>
                    <a:pt x="194" y="194"/>
                  </a:lnTo>
                  <a:cubicBezTo>
                    <a:pt x="254" y="194"/>
                    <a:pt x="254" y="194"/>
                    <a:pt x="254" y="135"/>
                  </a:cubicBezTo>
                  <a:lnTo>
                    <a:pt x="313" y="135"/>
                  </a:lnTo>
                  <a:lnTo>
                    <a:pt x="313" y="75"/>
                  </a:lnTo>
                  <a:cubicBezTo>
                    <a:pt x="373" y="75"/>
                    <a:pt x="373" y="1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3910054" y="4164056"/>
              <a:ext cx="15292" cy="7339"/>
            </a:xfrm>
            <a:custGeom>
              <a:avLst/>
              <a:gdLst/>
              <a:ahLst/>
              <a:cxnLst/>
              <a:rect l="l" t="t" r="r" b="b"/>
              <a:pathLst>
                <a:path w="373" h="179" extrusionOk="0">
                  <a:moveTo>
                    <a:pt x="179" y="0"/>
                  </a:moveTo>
                  <a:cubicBezTo>
                    <a:pt x="119" y="0"/>
                    <a:pt x="119" y="0"/>
                    <a:pt x="60" y="60"/>
                  </a:cubicBezTo>
                  <a:lnTo>
                    <a:pt x="0" y="60"/>
                  </a:lnTo>
                  <a:cubicBezTo>
                    <a:pt x="0" y="119"/>
                    <a:pt x="0" y="119"/>
                    <a:pt x="60" y="119"/>
                  </a:cubicBezTo>
                  <a:cubicBezTo>
                    <a:pt x="119" y="179"/>
                    <a:pt x="119" y="179"/>
                    <a:pt x="179" y="179"/>
                  </a:cubicBezTo>
                  <a:lnTo>
                    <a:pt x="313" y="179"/>
                  </a:lnTo>
                  <a:lnTo>
                    <a:pt x="373" y="119"/>
                  </a:lnTo>
                  <a:lnTo>
                    <a:pt x="373" y="60"/>
                  </a:lnTo>
                  <a:cubicBezTo>
                    <a:pt x="313" y="60"/>
                    <a:pt x="313" y="6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3912473" y="4219606"/>
              <a:ext cx="17752" cy="10454"/>
            </a:xfrm>
            <a:custGeom>
              <a:avLst/>
              <a:gdLst/>
              <a:ahLst/>
              <a:cxnLst/>
              <a:rect l="l" t="t" r="r" b="b"/>
              <a:pathLst>
                <a:path w="433" h="255" extrusionOk="0">
                  <a:moveTo>
                    <a:pt x="194" y="1"/>
                  </a:moveTo>
                  <a:cubicBezTo>
                    <a:pt x="120" y="60"/>
                    <a:pt x="60" y="60"/>
                    <a:pt x="1" y="135"/>
                  </a:cubicBezTo>
                  <a:lnTo>
                    <a:pt x="1" y="195"/>
                  </a:lnTo>
                  <a:cubicBezTo>
                    <a:pt x="1" y="195"/>
                    <a:pt x="1" y="254"/>
                    <a:pt x="60" y="254"/>
                  </a:cubicBezTo>
                  <a:cubicBezTo>
                    <a:pt x="120" y="254"/>
                    <a:pt x="194" y="195"/>
                    <a:pt x="254" y="195"/>
                  </a:cubicBezTo>
                  <a:lnTo>
                    <a:pt x="314" y="195"/>
                  </a:lnTo>
                  <a:cubicBezTo>
                    <a:pt x="373" y="135"/>
                    <a:pt x="373" y="135"/>
                    <a:pt x="433" y="135"/>
                  </a:cubicBezTo>
                  <a:lnTo>
                    <a:pt x="433" y="60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4008981" y="4230019"/>
              <a:ext cx="20786" cy="12832"/>
            </a:xfrm>
            <a:custGeom>
              <a:avLst/>
              <a:gdLst/>
              <a:ahLst/>
              <a:cxnLst/>
              <a:rect l="l" t="t" r="r" b="b"/>
              <a:pathLst>
                <a:path w="507" h="313" extrusionOk="0">
                  <a:moveTo>
                    <a:pt x="313" y="0"/>
                  </a:moveTo>
                  <a:cubicBezTo>
                    <a:pt x="254" y="60"/>
                    <a:pt x="254" y="60"/>
                    <a:pt x="194" y="60"/>
                  </a:cubicBezTo>
                  <a:cubicBezTo>
                    <a:pt x="135" y="119"/>
                    <a:pt x="0" y="179"/>
                    <a:pt x="0" y="253"/>
                  </a:cubicBezTo>
                  <a:lnTo>
                    <a:pt x="0" y="313"/>
                  </a:lnTo>
                  <a:lnTo>
                    <a:pt x="75" y="313"/>
                  </a:lnTo>
                  <a:cubicBezTo>
                    <a:pt x="135" y="313"/>
                    <a:pt x="194" y="253"/>
                    <a:pt x="254" y="253"/>
                  </a:cubicBezTo>
                  <a:cubicBezTo>
                    <a:pt x="313" y="179"/>
                    <a:pt x="313" y="179"/>
                    <a:pt x="373" y="179"/>
                  </a:cubicBezTo>
                  <a:cubicBezTo>
                    <a:pt x="373" y="179"/>
                    <a:pt x="447" y="119"/>
                    <a:pt x="507" y="119"/>
                  </a:cubicBezTo>
                  <a:lnTo>
                    <a:pt x="507" y="6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4067608" y="4237316"/>
              <a:ext cx="12873" cy="9101"/>
            </a:xfrm>
            <a:custGeom>
              <a:avLst/>
              <a:gdLst/>
              <a:ahLst/>
              <a:cxnLst/>
              <a:rect l="l" t="t" r="r" b="b"/>
              <a:pathLst>
                <a:path w="314" h="222" extrusionOk="0">
                  <a:moveTo>
                    <a:pt x="135" y="1"/>
                  </a:moveTo>
                  <a:cubicBezTo>
                    <a:pt x="60" y="75"/>
                    <a:pt x="60" y="75"/>
                    <a:pt x="1" y="135"/>
                  </a:cubicBezTo>
                  <a:cubicBezTo>
                    <a:pt x="1" y="195"/>
                    <a:pt x="60" y="195"/>
                    <a:pt x="60" y="195"/>
                  </a:cubicBezTo>
                  <a:cubicBezTo>
                    <a:pt x="85" y="214"/>
                    <a:pt x="108" y="221"/>
                    <a:pt x="128" y="221"/>
                  </a:cubicBezTo>
                  <a:cubicBezTo>
                    <a:pt x="168" y="221"/>
                    <a:pt x="194" y="195"/>
                    <a:pt x="194" y="195"/>
                  </a:cubicBezTo>
                  <a:lnTo>
                    <a:pt x="254" y="135"/>
                  </a:lnTo>
                  <a:cubicBezTo>
                    <a:pt x="313" y="135"/>
                    <a:pt x="313" y="135"/>
                    <a:pt x="313" y="75"/>
                  </a:cubicBezTo>
                  <a:cubicBezTo>
                    <a:pt x="313" y="75"/>
                    <a:pt x="313" y="1"/>
                    <a:pt x="25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3953388" y="4250148"/>
              <a:ext cx="15333" cy="10454"/>
            </a:xfrm>
            <a:custGeom>
              <a:avLst/>
              <a:gdLst/>
              <a:ahLst/>
              <a:cxnLst/>
              <a:rect l="l" t="t" r="r" b="b"/>
              <a:pathLst>
                <a:path w="374" h="255" extrusionOk="0">
                  <a:moveTo>
                    <a:pt x="239" y="1"/>
                  </a:moveTo>
                  <a:lnTo>
                    <a:pt x="180" y="60"/>
                  </a:lnTo>
                  <a:cubicBezTo>
                    <a:pt x="120" y="60"/>
                    <a:pt x="60" y="135"/>
                    <a:pt x="60" y="194"/>
                  </a:cubicBezTo>
                  <a:lnTo>
                    <a:pt x="1" y="194"/>
                  </a:lnTo>
                  <a:cubicBezTo>
                    <a:pt x="1" y="254"/>
                    <a:pt x="60" y="254"/>
                    <a:pt x="60" y="254"/>
                  </a:cubicBezTo>
                  <a:cubicBezTo>
                    <a:pt x="120" y="254"/>
                    <a:pt x="180" y="254"/>
                    <a:pt x="239" y="194"/>
                  </a:cubicBezTo>
                  <a:lnTo>
                    <a:pt x="314" y="194"/>
                  </a:lnTo>
                  <a:cubicBezTo>
                    <a:pt x="373" y="135"/>
                    <a:pt x="373" y="135"/>
                    <a:pt x="373" y="60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4141526" y="4230019"/>
              <a:ext cx="17752" cy="7339"/>
            </a:xfrm>
            <a:custGeom>
              <a:avLst/>
              <a:gdLst/>
              <a:ahLst/>
              <a:cxnLst/>
              <a:rect l="l" t="t" r="r" b="b"/>
              <a:pathLst>
                <a:path w="433" h="179" extrusionOk="0">
                  <a:moveTo>
                    <a:pt x="194" y="0"/>
                  </a:moveTo>
                  <a:cubicBezTo>
                    <a:pt x="119" y="0"/>
                    <a:pt x="60" y="60"/>
                    <a:pt x="0" y="119"/>
                  </a:cubicBezTo>
                  <a:cubicBezTo>
                    <a:pt x="0" y="119"/>
                    <a:pt x="0" y="179"/>
                    <a:pt x="60" y="179"/>
                  </a:cubicBezTo>
                  <a:lnTo>
                    <a:pt x="254" y="179"/>
                  </a:lnTo>
                  <a:cubicBezTo>
                    <a:pt x="254" y="179"/>
                    <a:pt x="313" y="179"/>
                    <a:pt x="313" y="119"/>
                  </a:cubicBezTo>
                  <a:lnTo>
                    <a:pt x="432" y="119"/>
                  </a:lnTo>
                  <a:lnTo>
                    <a:pt x="432" y="60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4172069" y="4171394"/>
              <a:ext cx="15292" cy="7954"/>
            </a:xfrm>
            <a:custGeom>
              <a:avLst/>
              <a:gdLst/>
              <a:ahLst/>
              <a:cxnLst/>
              <a:rect l="l" t="t" r="r" b="b"/>
              <a:pathLst>
                <a:path w="373" h="194" extrusionOk="0">
                  <a:moveTo>
                    <a:pt x="0" y="0"/>
                  </a:moveTo>
                  <a:lnTo>
                    <a:pt x="0" y="60"/>
                  </a:lnTo>
                  <a:cubicBezTo>
                    <a:pt x="0" y="119"/>
                    <a:pt x="60" y="119"/>
                    <a:pt x="119" y="194"/>
                  </a:cubicBezTo>
                  <a:lnTo>
                    <a:pt x="313" y="194"/>
                  </a:lnTo>
                  <a:lnTo>
                    <a:pt x="373" y="119"/>
                  </a:lnTo>
                  <a:cubicBezTo>
                    <a:pt x="313" y="60"/>
                    <a:pt x="313" y="60"/>
                    <a:pt x="253" y="60"/>
                  </a:cubicBezTo>
                  <a:cubicBezTo>
                    <a:pt x="253" y="0"/>
                    <a:pt x="194" y="0"/>
                    <a:pt x="194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4021813" y="4140852"/>
              <a:ext cx="25705" cy="7954"/>
            </a:xfrm>
            <a:custGeom>
              <a:avLst/>
              <a:gdLst/>
              <a:ahLst/>
              <a:cxnLst/>
              <a:rect l="l" t="t" r="r" b="b"/>
              <a:pathLst>
                <a:path w="627" h="194" extrusionOk="0">
                  <a:moveTo>
                    <a:pt x="60" y="0"/>
                  </a:moveTo>
                  <a:lnTo>
                    <a:pt x="0" y="60"/>
                  </a:lnTo>
                  <a:lnTo>
                    <a:pt x="60" y="119"/>
                  </a:lnTo>
                  <a:cubicBezTo>
                    <a:pt x="134" y="119"/>
                    <a:pt x="254" y="119"/>
                    <a:pt x="313" y="194"/>
                  </a:cubicBezTo>
                  <a:cubicBezTo>
                    <a:pt x="373" y="194"/>
                    <a:pt x="432" y="119"/>
                    <a:pt x="432" y="119"/>
                  </a:cubicBezTo>
                  <a:lnTo>
                    <a:pt x="626" y="119"/>
                  </a:lnTo>
                  <a:lnTo>
                    <a:pt x="626" y="60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3958267" y="4143271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95" y="1"/>
                  </a:moveTo>
                  <a:cubicBezTo>
                    <a:pt x="120" y="1"/>
                    <a:pt x="61" y="60"/>
                    <a:pt x="1" y="60"/>
                  </a:cubicBezTo>
                  <a:lnTo>
                    <a:pt x="1" y="135"/>
                  </a:lnTo>
                  <a:cubicBezTo>
                    <a:pt x="1" y="135"/>
                    <a:pt x="1" y="194"/>
                    <a:pt x="61" y="194"/>
                  </a:cubicBezTo>
                  <a:lnTo>
                    <a:pt x="314" y="194"/>
                  </a:lnTo>
                  <a:cubicBezTo>
                    <a:pt x="314" y="194"/>
                    <a:pt x="373" y="194"/>
                    <a:pt x="373" y="135"/>
                  </a:cubicBezTo>
                  <a:cubicBezTo>
                    <a:pt x="433" y="135"/>
                    <a:pt x="373" y="60"/>
                    <a:pt x="373" y="60"/>
                  </a:cubicBezTo>
                  <a:lnTo>
                    <a:pt x="31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4106104" y="4148765"/>
              <a:ext cx="22631" cy="7380"/>
            </a:xfrm>
            <a:custGeom>
              <a:avLst/>
              <a:gdLst/>
              <a:ahLst/>
              <a:cxnLst/>
              <a:rect l="l" t="t" r="r" b="b"/>
              <a:pathLst>
                <a:path w="552" h="180" extrusionOk="0">
                  <a:moveTo>
                    <a:pt x="60" y="1"/>
                  </a:moveTo>
                  <a:lnTo>
                    <a:pt x="0" y="60"/>
                  </a:lnTo>
                  <a:lnTo>
                    <a:pt x="0" y="120"/>
                  </a:lnTo>
                  <a:cubicBezTo>
                    <a:pt x="60" y="180"/>
                    <a:pt x="179" y="180"/>
                    <a:pt x="239" y="180"/>
                  </a:cubicBezTo>
                  <a:lnTo>
                    <a:pt x="373" y="180"/>
                  </a:lnTo>
                  <a:cubicBezTo>
                    <a:pt x="432" y="180"/>
                    <a:pt x="432" y="180"/>
                    <a:pt x="492" y="120"/>
                  </a:cubicBezTo>
                  <a:cubicBezTo>
                    <a:pt x="551" y="120"/>
                    <a:pt x="492" y="60"/>
                    <a:pt x="492" y="60"/>
                  </a:cubicBezTo>
                  <a:cubicBezTo>
                    <a:pt x="432" y="60"/>
                    <a:pt x="432" y="60"/>
                    <a:pt x="37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4192199" y="4206815"/>
              <a:ext cx="18367" cy="5535"/>
            </a:xfrm>
            <a:custGeom>
              <a:avLst/>
              <a:gdLst/>
              <a:ahLst/>
              <a:cxnLst/>
              <a:rect l="l" t="t" r="r" b="b"/>
              <a:pathLst>
                <a:path w="448" h="135" extrusionOk="0">
                  <a:moveTo>
                    <a:pt x="75" y="0"/>
                  </a:moveTo>
                  <a:lnTo>
                    <a:pt x="75" y="75"/>
                  </a:lnTo>
                  <a:cubicBezTo>
                    <a:pt x="1" y="75"/>
                    <a:pt x="75" y="75"/>
                    <a:pt x="75" y="134"/>
                  </a:cubicBezTo>
                  <a:lnTo>
                    <a:pt x="448" y="134"/>
                  </a:lnTo>
                  <a:lnTo>
                    <a:pt x="448" y="7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3861800" y="4173813"/>
              <a:ext cx="22631" cy="10413"/>
            </a:xfrm>
            <a:custGeom>
              <a:avLst/>
              <a:gdLst/>
              <a:ahLst/>
              <a:cxnLst/>
              <a:rect l="l" t="t" r="r" b="b"/>
              <a:pathLst>
                <a:path w="552" h="254" extrusionOk="0">
                  <a:moveTo>
                    <a:pt x="239" y="1"/>
                  </a:moveTo>
                  <a:cubicBezTo>
                    <a:pt x="179" y="60"/>
                    <a:pt x="60" y="60"/>
                    <a:pt x="0" y="135"/>
                  </a:cubicBezTo>
                  <a:lnTo>
                    <a:pt x="0" y="194"/>
                  </a:lnTo>
                  <a:cubicBezTo>
                    <a:pt x="0" y="194"/>
                    <a:pt x="0" y="254"/>
                    <a:pt x="60" y="254"/>
                  </a:cubicBezTo>
                  <a:cubicBezTo>
                    <a:pt x="119" y="254"/>
                    <a:pt x="179" y="254"/>
                    <a:pt x="313" y="194"/>
                  </a:cubicBezTo>
                  <a:lnTo>
                    <a:pt x="373" y="194"/>
                  </a:lnTo>
                  <a:cubicBezTo>
                    <a:pt x="432" y="135"/>
                    <a:pt x="492" y="135"/>
                    <a:pt x="492" y="60"/>
                  </a:cubicBezTo>
                  <a:cubicBezTo>
                    <a:pt x="551" y="60"/>
                    <a:pt x="492" y="1"/>
                    <a:pt x="49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848967" y="4206815"/>
              <a:ext cx="17752" cy="10413"/>
            </a:xfrm>
            <a:custGeom>
              <a:avLst/>
              <a:gdLst/>
              <a:ahLst/>
              <a:cxnLst/>
              <a:rect l="l" t="t" r="r" b="b"/>
              <a:pathLst>
                <a:path w="433" h="254" extrusionOk="0">
                  <a:moveTo>
                    <a:pt x="179" y="0"/>
                  </a:moveTo>
                  <a:cubicBezTo>
                    <a:pt x="119" y="75"/>
                    <a:pt x="60" y="75"/>
                    <a:pt x="0" y="134"/>
                  </a:cubicBezTo>
                  <a:lnTo>
                    <a:pt x="0" y="194"/>
                  </a:lnTo>
                  <a:cubicBezTo>
                    <a:pt x="0" y="194"/>
                    <a:pt x="0" y="253"/>
                    <a:pt x="60" y="253"/>
                  </a:cubicBezTo>
                  <a:cubicBezTo>
                    <a:pt x="119" y="253"/>
                    <a:pt x="179" y="194"/>
                    <a:pt x="254" y="194"/>
                  </a:cubicBezTo>
                  <a:cubicBezTo>
                    <a:pt x="313" y="194"/>
                    <a:pt x="313" y="194"/>
                    <a:pt x="373" y="134"/>
                  </a:cubicBezTo>
                  <a:cubicBezTo>
                    <a:pt x="373" y="134"/>
                    <a:pt x="432" y="134"/>
                    <a:pt x="432" y="75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871557" y="4242851"/>
              <a:ext cx="20827" cy="12832"/>
            </a:xfrm>
            <a:custGeom>
              <a:avLst/>
              <a:gdLst/>
              <a:ahLst/>
              <a:cxnLst/>
              <a:rect l="l" t="t" r="r" b="b"/>
              <a:pathLst>
                <a:path w="508" h="313" extrusionOk="0">
                  <a:moveTo>
                    <a:pt x="313" y="0"/>
                  </a:moveTo>
                  <a:cubicBezTo>
                    <a:pt x="254" y="60"/>
                    <a:pt x="254" y="60"/>
                    <a:pt x="194" y="60"/>
                  </a:cubicBezTo>
                  <a:cubicBezTo>
                    <a:pt x="135" y="119"/>
                    <a:pt x="75" y="119"/>
                    <a:pt x="1" y="238"/>
                  </a:cubicBezTo>
                  <a:cubicBezTo>
                    <a:pt x="1" y="238"/>
                    <a:pt x="1" y="313"/>
                    <a:pt x="75" y="313"/>
                  </a:cubicBezTo>
                  <a:cubicBezTo>
                    <a:pt x="135" y="313"/>
                    <a:pt x="194" y="238"/>
                    <a:pt x="254" y="238"/>
                  </a:cubicBezTo>
                  <a:cubicBezTo>
                    <a:pt x="313" y="179"/>
                    <a:pt x="373" y="179"/>
                    <a:pt x="373" y="179"/>
                  </a:cubicBezTo>
                  <a:cubicBezTo>
                    <a:pt x="373" y="119"/>
                    <a:pt x="447" y="119"/>
                    <a:pt x="447" y="60"/>
                  </a:cubicBezTo>
                  <a:lnTo>
                    <a:pt x="507" y="6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815964" y="4240391"/>
              <a:ext cx="17752" cy="9798"/>
            </a:xfrm>
            <a:custGeom>
              <a:avLst/>
              <a:gdLst/>
              <a:ahLst/>
              <a:cxnLst/>
              <a:rect l="l" t="t" r="r" b="b"/>
              <a:pathLst>
                <a:path w="433" h="239" extrusionOk="0">
                  <a:moveTo>
                    <a:pt x="314" y="0"/>
                  </a:moveTo>
                  <a:cubicBezTo>
                    <a:pt x="239" y="0"/>
                    <a:pt x="180" y="0"/>
                    <a:pt x="180" y="60"/>
                  </a:cubicBezTo>
                  <a:cubicBezTo>
                    <a:pt x="120" y="60"/>
                    <a:pt x="60" y="120"/>
                    <a:pt x="1" y="179"/>
                  </a:cubicBezTo>
                  <a:lnTo>
                    <a:pt x="1" y="239"/>
                  </a:lnTo>
                  <a:cubicBezTo>
                    <a:pt x="120" y="239"/>
                    <a:pt x="180" y="239"/>
                    <a:pt x="239" y="179"/>
                  </a:cubicBezTo>
                  <a:cubicBezTo>
                    <a:pt x="314" y="179"/>
                    <a:pt x="314" y="179"/>
                    <a:pt x="373" y="120"/>
                  </a:cubicBezTo>
                  <a:lnTo>
                    <a:pt x="433" y="60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3848967" y="4275811"/>
              <a:ext cx="12873" cy="7380"/>
            </a:xfrm>
            <a:custGeom>
              <a:avLst/>
              <a:gdLst/>
              <a:ahLst/>
              <a:cxnLst/>
              <a:rect l="l" t="t" r="r" b="b"/>
              <a:pathLst>
                <a:path w="314" h="180" extrusionOk="0">
                  <a:moveTo>
                    <a:pt x="179" y="0"/>
                  </a:moveTo>
                  <a:cubicBezTo>
                    <a:pt x="119" y="0"/>
                    <a:pt x="60" y="0"/>
                    <a:pt x="60" y="60"/>
                  </a:cubicBezTo>
                  <a:cubicBezTo>
                    <a:pt x="0" y="120"/>
                    <a:pt x="60" y="120"/>
                    <a:pt x="60" y="179"/>
                  </a:cubicBezTo>
                  <a:lnTo>
                    <a:pt x="179" y="179"/>
                  </a:lnTo>
                  <a:lnTo>
                    <a:pt x="254" y="120"/>
                  </a:lnTo>
                  <a:lnTo>
                    <a:pt x="313" y="120"/>
                  </a:lnTo>
                  <a:lnTo>
                    <a:pt x="313" y="60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4485373" y="4557987"/>
              <a:ext cx="20212" cy="7339"/>
            </a:xfrm>
            <a:custGeom>
              <a:avLst/>
              <a:gdLst/>
              <a:ahLst/>
              <a:cxnLst/>
              <a:rect l="l" t="t" r="r" b="b"/>
              <a:pathLst>
                <a:path w="493" h="179" extrusionOk="0">
                  <a:moveTo>
                    <a:pt x="1" y="0"/>
                  </a:moveTo>
                  <a:lnTo>
                    <a:pt x="60" y="75"/>
                  </a:lnTo>
                  <a:cubicBezTo>
                    <a:pt x="120" y="134"/>
                    <a:pt x="179" y="134"/>
                    <a:pt x="239" y="134"/>
                  </a:cubicBezTo>
                  <a:cubicBezTo>
                    <a:pt x="239" y="164"/>
                    <a:pt x="254" y="179"/>
                    <a:pt x="278" y="179"/>
                  </a:cubicBezTo>
                  <a:cubicBezTo>
                    <a:pt x="302" y="179"/>
                    <a:pt x="336" y="164"/>
                    <a:pt x="373" y="134"/>
                  </a:cubicBezTo>
                  <a:lnTo>
                    <a:pt x="433" y="134"/>
                  </a:lnTo>
                  <a:lnTo>
                    <a:pt x="492" y="75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4528134" y="4561021"/>
              <a:ext cx="18367" cy="7380"/>
            </a:xfrm>
            <a:custGeom>
              <a:avLst/>
              <a:gdLst/>
              <a:ahLst/>
              <a:cxnLst/>
              <a:rect l="l" t="t" r="r" b="b"/>
              <a:pathLst>
                <a:path w="448" h="180" extrusionOk="0">
                  <a:moveTo>
                    <a:pt x="75" y="1"/>
                  </a:moveTo>
                  <a:lnTo>
                    <a:pt x="75" y="60"/>
                  </a:lnTo>
                  <a:cubicBezTo>
                    <a:pt x="0" y="60"/>
                    <a:pt x="75" y="120"/>
                    <a:pt x="75" y="120"/>
                  </a:cubicBezTo>
                  <a:cubicBezTo>
                    <a:pt x="134" y="120"/>
                    <a:pt x="194" y="179"/>
                    <a:pt x="254" y="179"/>
                  </a:cubicBezTo>
                  <a:lnTo>
                    <a:pt x="313" y="120"/>
                  </a:lnTo>
                  <a:lnTo>
                    <a:pt x="373" y="120"/>
                  </a:lnTo>
                  <a:cubicBezTo>
                    <a:pt x="447" y="60"/>
                    <a:pt x="373" y="60"/>
                    <a:pt x="37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4503084" y="4573238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79" y="1"/>
                  </a:moveTo>
                  <a:cubicBezTo>
                    <a:pt x="120" y="1"/>
                    <a:pt x="120" y="1"/>
                    <a:pt x="60" y="75"/>
                  </a:cubicBezTo>
                  <a:cubicBezTo>
                    <a:pt x="1" y="135"/>
                    <a:pt x="1" y="135"/>
                    <a:pt x="60" y="135"/>
                  </a:cubicBezTo>
                  <a:cubicBezTo>
                    <a:pt x="120" y="194"/>
                    <a:pt x="120" y="194"/>
                    <a:pt x="179" y="194"/>
                  </a:cubicBezTo>
                  <a:lnTo>
                    <a:pt x="313" y="194"/>
                  </a:lnTo>
                  <a:lnTo>
                    <a:pt x="373" y="135"/>
                  </a:lnTo>
                  <a:lnTo>
                    <a:pt x="373" y="75"/>
                  </a:lnTo>
                  <a:cubicBezTo>
                    <a:pt x="313" y="75"/>
                    <a:pt x="313" y="75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4573928" y="4586070"/>
              <a:ext cx="18367" cy="7995"/>
            </a:xfrm>
            <a:custGeom>
              <a:avLst/>
              <a:gdLst/>
              <a:ahLst/>
              <a:cxnLst/>
              <a:rect l="l" t="t" r="r" b="b"/>
              <a:pathLst>
                <a:path w="448" h="195" extrusionOk="0">
                  <a:moveTo>
                    <a:pt x="1" y="0"/>
                  </a:moveTo>
                  <a:lnTo>
                    <a:pt x="1" y="60"/>
                  </a:lnTo>
                  <a:lnTo>
                    <a:pt x="1" y="134"/>
                  </a:lnTo>
                  <a:cubicBezTo>
                    <a:pt x="75" y="134"/>
                    <a:pt x="135" y="194"/>
                    <a:pt x="194" y="194"/>
                  </a:cubicBezTo>
                  <a:lnTo>
                    <a:pt x="314" y="194"/>
                  </a:lnTo>
                  <a:cubicBezTo>
                    <a:pt x="314" y="134"/>
                    <a:pt x="373" y="134"/>
                    <a:pt x="373" y="134"/>
                  </a:cubicBezTo>
                  <a:lnTo>
                    <a:pt x="448" y="134"/>
                  </a:lnTo>
                  <a:cubicBezTo>
                    <a:pt x="448" y="60"/>
                    <a:pt x="448" y="60"/>
                    <a:pt x="373" y="60"/>
                  </a:cubicBezTo>
                  <a:cubicBezTo>
                    <a:pt x="373" y="0"/>
                    <a:pt x="314" y="0"/>
                    <a:pt x="314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4597132" y="4565900"/>
              <a:ext cx="22672" cy="7380"/>
            </a:xfrm>
            <a:custGeom>
              <a:avLst/>
              <a:gdLst/>
              <a:ahLst/>
              <a:cxnLst/>
              <a:rect l="l" t="t" r="r" b="b"/>
              <a:pathLst>
                <a:path w="553" h="180" extrusionOk="0">
                  <a:moveTo>
                    <a:pt x="1" y="1"/>
                  </a:moveTo>
                  <a:lnTo>
                    <a:pt x="1" y="60"/>
                  </a:lnTo>
                  <a:lnTo>
                    <a:pt x="1" y="120"/>
                  </a:lnTo>
                  <a:cubicBezTo>
                    <a:pt x="120" y="120"/>
                    <a:pt x="180" y="180"/>
                    <a:pt x="254" y="180"/>
                  </a:cubicBezTo>
                  <a:cubicBezTo>
                    <a:pt x="314" y="180"/>
                    <a:pt x="373" y="180"/>
                    <a:pt x="373" y="120"/>
                  </a:cubicBezTo>
                  <a:lnTo>
                    <a:pt x="492" y="120"/>
                  </a:lnTo>
                  <a:lnTo>
                    <a:pt x="552" y="60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4638048" y="4578731"/>
              <a:ext cx="9839" cy="7380"/>
            </a:xfrm>
            <a:custGeom>
              <a:avLst/>
              <a:gdLst/>
              <a:ahLst/>
              <a:cxnLst/>
              <a:rect l="l" t="t" r="r" b="b"/>
              <a:pathLst>
                <a:path w="240" h="180" extrusionOk="0">
                  <a:moveTo>
                    <a:pt x="120" y="1"/>
                  </a:moveTo>
                  <a:cubicBezTo>
                    <a:pt x="120" y="1"/>
                    <a:pt x="61" y="1"/>
                    <a:pt x="61" y="60"/>
                  </a:cubicBezTo>
                  <a:cubicBezTo>
                    <a:pt x="1" y="60"/>
                    <a:pt x="1" y="120"/>
                    <a:pt x="61" y="120"/>
                  </a:cubicBezTo>
                  <a:cubicBezTo>
                    <a:pt x="61" y="179"/>
                    <a:pt x="120" y="179"/>
                    <a:pt x="120" y="179"/>
                  </a:cubicBezTo>
                  <a:lnTo>
                    <a:pt x="180" y="179"/>
                  </a:lnTo>
                  <a:lnTo>
                    <a:pt x="239" y="120"/>
                  </a:lnTo>
                  <a:lnTo>
                    <a:pt x="239" y="6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4668591" y="4570778"/>
              <a:ext cx="12258" cy="7995"/>
            </a:xfrm>
            <a:custGeom>
              <a:avLst/>
              <a:gdLst/>
              <a:ahLst/>
              <a:cxnLst/>
              <a:rect l="l" t="t" r="r" b="b"/>
              <a:pathLst>
                <a:path w="299" h="195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135"/>
                    <a:pt x="60" y="195"/>
                    <a:pt x="120" y="195"/>
                  </a:cubicBezTo>
                  <a:lnTo>
                    <a:pt x="239" y="195"/>
                  </a:lnTo>
                  <a:cubicBezTo>
                    <a:pt x="239" y="135"/>
                    <a:pt x="299" y="135"/>
                    <a:pt x="299" y="135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4638048" y="4496903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" y="0"/>
                  </a:moveTo>
                  <a:lnTo>
                    <a:pt x="1" y="134"/>
                  </a:lnTo>
                  <a:cubicBezTo>
                    <a:pt x="61" y="134"/>
                    <a:pt x="120" y="194"/>
                    <a:pt x="180" y="194"/>
                  </a:cubicBezTo>
                  <a:lnTo>
                    <a:pt x="239" y="194"/>
                  </a:lnTo>
                  <a:cubicBezTo>
                    <a:pt x="299" y="134"/>
                    <a:pt x="299" y="134"/>
                    <a:pt x="373" y="134"/>
                  </a:cubicBezTo>
                  <a:lnTo>
                    <a:pt x="373" y="75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4673511" y="4504856"/>
              <a:ext cx="15292" cy="7339"/>
            </a:xfrm>
            <a:custGeom>
              <a:avLst/>
              <a:gdLst/>
              <a:ahLst/>
              <a:cxnLst/>
              <a:rect l="l" t="t" r="r" b="b"/>
              <a:pathLst>
                <a:path w="373" h="179" extrusionOk="0">
                  <a:moveTo>
                    <a:pt x="179" y="0"/>
                  </a:moveTo>
                  <a:cubicBezTo>
                    <a:pt x="119" y="0"/>
                    <a:pt x="60" y="0"/>
                    <a:pt x="0" y="60"/>
                  </a:cubicBezTo>
                  <a:lnTo>
                    <a:pt x="0" y="119"/>
                  </a:lnTo>
                  <a:lnTo>
                    <a:pt x="60" y="179"/>
                  </a:lnTo>
                  <a:lnTo>
                    <a:pt x="313" y="179"/>
                  </a:lnTo>
                  <a:cubicBezTo>
                    <a:pt x="313" y="119"/>
                    <a:pt x="313" y="119"/>
                    <a:pt x="372" y="119"/>
                  </a:cubicBezTo>
                  <a:lnTo>
                    <a:pt x="372" y="60"/>
                  </a:lnTo>
                  <a:cubicBezTo>
                    <a:pt x="313" y="0"/>
                    <a:pt x="313" y="0"/>
                    <a:pt x="25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4716845" y="4507275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80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1" y="60"/>
                  </a:lnTo>
                  <a:cubicBezTo>
                    <a:pt x="1" y="60"/>
                    <a:pt x="1" y="120"/>
                    <a:pt x="60" y="120"/>
                  </a:cubicBezTo>
                  <a:cubicBezTo>
                    <a:pt x="60" y="194"/>
                    <a:pt x="120" y="194"/>
                    <a:pt x="180" y="194"/>
                  </a:cubicBezTo>
                  <a:lnTo>
                    <a:pt x="239" y="194"/>
                  </a:lnTo>
                  <a:cubicBezTo>
                    <a:pt x="239" y="120"/>
                    <a:pt x="314" y="120"/>
                    <a:pt x="314" y="120"/>
                  </a:cubicBezTo>
                  <a:cubicBezTo>
                    <a:pt x="373" y="60"/>
                    <a:pt x="373" y="60"/>
                    <a:pt x="314" y="60"/>
                  </a:cubicBezTo>
                  <a:cubicBezTo>
                    <a:pt x="314" y="1"/>
                    <a:pt x="239" y="1"/>
                    <a:pt x="239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4607546" y="4509735"/>
              <a:ext cx="15292" cy="7954"/>
            </a:xfrm>
            <a:custGeom>
              <a:avLst/>
              <a:gdLst/>
              <a:ahLst/>
              <a:cxnLst/>
              <a:rect l="l" t="t" r="r" b="b"/>
              <a:pathLst>
                <a:path w="373" h="194" extrusionOk="0">
                  <a:moveTo>
                    <a:pt x="0" y="0"/>
                  </a:moveTo>
                  <a:lnTo>
                    <a:pt x="0" y="60"/>
                  </a:lnTo>
                  <a:cubicBezTo>
                    <a:pt x="60" y="134"/>
                    <a:pt x="119" y="194"/>
                    <a:pt x="179" y="194"/>
                  </a:cubicBezTo>
                  <a:lnTo>
                    <a:pt x="238" y="194"/>
                  </a:lnTo>
                  <a:cubicBezTo>
                    <a:pt x="298" y="194"/>
                    <a:pt x="298" y="134"/>
                    <a:pt x="373" y="134"/>
                  </a:cubicBezTo>
                  <a:cubicBezTo>
                    <a:pt x="373" y="60"/>
                    <a:pt x="373" y="60"/>
                    <a:pt x="298" y="60"/>
                  </a:cubicBezTo>
                  <a:cubicBezTo>
                    <a:pt x="298" y="0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775049" y="4443772"/>
              <a:ext cx="28124" cy="10413"/>
            </a:xfrm>
            <a:custGeom>
              <a:avLst/>
              <a:gdLst/>
              <a:ahLst/>
              <a:cxnLst/>
              <a:rect l="l" t="t" r="r" b="b"/>
              <a:pathLst>
                <a:path w="686" h="254" extrusionOk="0">
                  <a:moveTo>
                    <a:pt x="314" y="0"/>
                  </a:moveTo>
                  <a:cubicBezTo>
                    <a:pt x="254" y="60"/>
                    <a:pt x="120" y="60"/>
                    <a:pt x="60" y="119"/>
                  </a:cubicBezTo>
                  <a:lnTo>
                    <a:pt x="1" y="179"/>
                  </a:lnTo>
                  <a:lnTo>
                    <a:pt x="60" y="254"/>
                  </a:lnTo>
                  <a:cubicBezTo>
                    <a:pt x="194" y="254"/>
                    <a:pt x="254" y="179"/>
                    <a:pt x="373" y="179"/>
                  </a:cubicBezTo>
                  <a:lnTo>
                    <a:pt x="492" y="179"/>
                  </a:lnTo>
                  <a:cubicBezTo>
                    <a:pt x="567" y="179"/>
                    <a:pt x="567" y="119"/>
                    <a:pt x="626" y="119"/>
                  </a:cubicBezTo>
                  <a:cubicBezTo>
                    <a:pt x="686" y="60"/>
                    <a:pt x="626" y="60"/>
                    <a:pt x="626" y="60"/>
                  </a:cubicBezTo>
                  <a:cubicBezTo>
                    <a:pt x="567" y="0"/>
                    <a:pt x="492" y="0"/>
                    <a:pt x="49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729254" y="4459023"/>
              <a:ext cx="23246" cy="10413"/>
            </a:xfrm>
            <a:custGeom>
              <a:avLst/>
              <a:gdLst/>
              <a:ahLst/>
              <a:cxnLst/>
              <a:rect l="l" t="t" r="r" b="b"/>
              <a:pathLst>
                <a:path w="567" h="254" extrusionOk="0">
                  <a:moveTo>
                    <a:pt x="254" y="1"/>
                  </a:moveTo>
                  <a:cubicBezTo>
                    <a:pt x="194" y="60"/>
                    <a:pt x="60" y="120"/>
                    <a:pt x="0" y="179"/>
                  </a:cubicBezTo>
                  <a:lnTo>
                    <a:pt x="0" y="254"/>
                  </a:lnTo>
                  <a:cubicBezTo>
                    <a:pt x="120" y="254"/>
                    <a:pt x="194" y="254"/>
                    <a:pt x="313" y="179"/>
                  </a:cubicBezTo>
                  <a:cubicBezTo>
                    <a:pt x="373" y="179"/>
                    <a:pt x="373" y="179"/>
                    <a:pt x="432" y="120"/>
                  </a:cubicBezTo>
                  <a:cubicBezTo>
                    <a:pt x="492" y="120"/>
                    <a:pt x="492" y="60"/>
                    <a:pt x="567" y="60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848967" y="4435819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79" y="1"/>
                  </a:moveTo>
                  <a:cubicBezTo>
                    <a:pt x="119" y="1"/>
                    <a:pt x="60" y="75"/>
                    <a:pt x="60" y="135"/>
                  </a:cubicBezTo>
                  <a:lnTo>
                    <a:pt x="0" y="135"/>
                  </a:lnTo>
                  <a:cubicBezTo>
                    <a:pt x="0" y="194"/>
                    <a:pt x="60" y="194"/>
                    <a:pt x="60" y="194"/>
                  </a:cubicBezTo>
                  <a:lnTo>
                    <a:pt x="313" y="194"/>
                  </a:lnTo>
                  <a:cubicBezTo>
                    <a:pt x="313" y="135"/>
                    <a:pt x="373" y="135"/>
                    <a:pt x="373" y="135"/>
                  </a:cubicBezTo>
                  <a:lnTo>
                    <a:pt x="432" y="135"/>
                  </a:lnTo>
                  <a:lnTo>
                    <a:pt x="373" y="75"/>
                  </a:lnTo>
                  <a:cubicBezTo>
                    <a:pt x="373" y="1"/>
                    <a:pt x="313" y="1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767710" y="4462835"/>
              <a:ext cx="17752" cy="9060"/>
            </a:xfrm>
            <a:custGeom>
              <a:avLst/>
              <a:gdLst/>
              <a:ahLst/>
              <a:cxnLst/>
              <a:rect l="l" t="t" r="r" b="b"/>
              <a:pathLst>
                <a:path w="433" h="221" extrusionOk="0">
                  <a:moveTo>
                    <a:pt x="255" y="0"/>
                  </a:moveTo>
                  <a:cubicBezTo>
                    <a:pt x="233" y="0"/>
                    <a:pt x="219" y="27"/>
                    <a:pt x="180" y="27"/>
                  </a:cubicBezTo>
                  <a:cubicBezTo>
                    <a:pt x="120" y="27"/>
                    <a:pt x="61" y="86"/>
                    <a:pt x="1" y="86"/>
                  </a:cubicBezTo>
                  <a:lnTo>
                    <a:pt x="1" y="161"/>
                  </a:lnTo>
                  <a:cubicBezTo>
                    <a:pt x="1" y="161"/>
                    <a:pt x="1" y="221"/>
                    <a:pt x="61" y="221"/>
                  </a:cubicBezTo>
                  <a:lnTo>
                    <a:pt x="239" y="221"/>
                  </a:lnTo>
                  <a:cubicBezTo>
                    <a:pt x="239" y="161"/>
                    <a:pt x="299" y="161"/>
                    <a:pt x="299" y="161"/>
                  </a:cubicBezTo>
                  <a:cubicBezTo>
                    <a:pt x="373" y="161"/>
                    <a:pt x="433" y="161"/>
                    <a:pt x="433" y="86"/>
                  </a:cubicBezTo>
                  <a:lnTo>
                    <a:pt x="433" y="27"/>
                  </a:lnTo>
                  <a:lnTo>
                    <a:pt x="299" y="27"/>
                  </a:lnTo>
                  <a:cubicBezTo>
                    <a:pt x="279" y="7"/>
                    <a:pt x="266" y="0"/>
                    <a:pt x="25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823303" y="4463901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35" y="1"/>
                  </a:moveTo>
                  <a:cubicBezTo>
                    <a:pt x="60" y="1"/>
                    <a:pt x="1" y="1"/>
                    <a:pt x="1" y="60"/>
                  </a:cubicBezTo>
                  <a:lnTo>
                    <a:pt x="1" y="135"/>
                  </a:lnTo>
                  <a:lnTo>
                    <a:pt x="1" y="195"/>
                  </a:lnTo>
                  <a:lnTo>
                    <a:pt x="194" y="195"/>
                  </a:lnTo>
                  <a:lnTo>
                    <a:pt x="254" y="135"/>
                  </a:lnTo>
                  <a:lnTo>
                    <a:pt x="313" y="135"/>
                  </a:lnTo>
                  <a:lnTo>
                    <a:pt x="313" y="60"/>
                  </a:lnTo>
                  <a:cubicBezTo>
                    <a:pt x="373" y="60"/>
                    <a:pt x="373" y="60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792760" y="4489565"/>
              <a:ext cx="15333" cy="7380"/>
            </a:xfrm>
            <a:custGeom>
              <a:avLst/>
              <a:gdLst/>
              <a:ahLst/>
              <a:cxnLst/>
              <a:rect l="l" t="t" r="r" b="b"/>
              <a:pathLst>
                <a:path w="374" h="180" extrusionOk="0">
                  <a:moveTo>
                    <a:pt x="194" y="1"/>
                  </a:moveTo>
                  <a:cubicBezTo>
                    <a:pt x="135" y="1"/>
                    <a:pt x="60" y="60"/>
                    <a:pt x="1" y="120"/>
                  </a:cubicBezTo>
                  <a:lnTo>
                    <a:pt x="1" y="179"/>
                  </a:lnTo>
                  <a:lnTo>
                    <a:pt x="254" y="179"/>
                  </a:lnTo>
                  <a:lnTo>
                    <a:pt x="314" y="120"/>
                  </a:lnTo>
                  <a:lnTo>
                    <a:pt x="373" y="120"/>
                  </a:lnTo>
                  <a:lnTo>
                    <a:pt x="373" y="60"/>
                  </a:lnTo>
                  <a:cubicBezTo>
                    <a:pt x="373" y="1"/>
                    <a:pt x="314" y="1"/>
                    <a:pt x="31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726795" y="4487146"/>
              <a:ext cx="20212" cy="7339"/>
            </a:xfrm>
            <a:custGeom>
              <a:avLst/>
              <a:gdLst/>
              <a:ahLst/>
              <a:cxnLst/>
              <a:rect l="l" t="t" r="r" b="b"/>
              <a:pathLst>
                <a:path w="493" h="179" extrusionOk="0">
                  <a:moveTo>
                    <a:pt x="180" y="0"/>
                  </a:moveTo>
                  <a:cubicBezTo>
                    <a:pt x="120" y="0"/>
                    <a:pt x="60" y="60"/>
                    <a:pt x="1" y="119"/>
                  </a:cubicBezTo>
                  <a:lnTo>
                    <a:pt x="1" y="179"/>
                  </a:lnTo>
                  <a:lnTo>
                    <a:pt x="254" y="179"/>
                  </a:lnTo>
                  <a:cubicBezTo>
                    <a:pt x="314" y="179"/>
                    <a:pt x="314" y="119"/>
                    <a:pt x="373" y="119"/>
                  </a:cubicBezTo>
                  <a:cubicBezTo>
                    <a:pt x="373" y="119"/>
                    <a:pt x="433" y="119"/>
                    <a:pt x="433" y="60"/>
                  </a:cubicBezTo>
                  <a:lnTo>
                    <a:pt x="492" y="60"/>
                  </a:lnTo>
                  <a:cubicBezTo>
                    <a:pt x="492" y="0"/>
                    <a:pt x="433" y="0"/>
                    <a:pt x="43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3742087" y="4509735"/>
              <a:ext cx="10413" cy="7954"/>
            </a:xfrm>
            <a:custGeom>
              <a:avLst/>
              <a:gdLst/>
              <a:ahLst/>
              <a:cxnLst/>
              <a:rect l="l" t="t" r="r" b="b"/>
              <a:pathLst>
                <a:path w="254" h="194" extrusionOk="0">
                  <a:moveTo>
                    <a:pt x="119" y="0"/>
                  </a:moveTo>
                  <a:cubicBezTo>
                    <a:pt x="60" y="60"/>
                    <a:pt x="0" y="60"/>
                    <a:pt x="0" y="134"/>
                  </a:cubicBezTo>
                  <a:lnTo>
                    <a:pt x="0" y="194"/>
                  </a:lnTo>
                  <a:lnTo>
                    <a:pt x="179" y="194"/>
                  </a:lnTo>
                  <a:lnTo>
                    <a:pt x="254" y="134"/>
                  </a:lnTo>
                  <a:lnTo>
                    <a:pt x="254" y="60"/>
                  </a:lnTo>
                  <a:cubicBezTo>
                    <a:pt x="179" y="0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3683460" y="4507275"/>
              <a:ext cx="12832" cy="7995"/>
            </a:xfrm>
            <a:custGeom>
              <a:avLst/>
              <a:gdLst/>
              <a:ahLst/>
              <a:cxnLst/>
              <a:rect l="l" t="t" r="r" b="b"/>
              <a:pathLst>
                <a:path w="313" h="195" extrusionOk="0">
                  <a:moveTo>
                    <a:pt x="119" y="1"/>
                  </a:moveTo>
                  <a:cubicBezTo>
                    <a:pt x="60" y="1"/>
                    <a:pt x="60" y="1"/>
                    <a:pt x="0" y="60"/>
                  </a:cubicBezTo>
                  <a:cubicBezTo>
                    <a:pt x="0" y="120"/>
                    <a:pt x="0" y="120"/>
                    <a:pt x="60" y="194"/>
                  </a:cubicBezTo>
                  <a:cubicBezTo>
                    <a:pt x="119" y="194"/>
                    <a:pt x="119" y="194"/>
                    <a:pt x="194" y="120"/>
                  </a:cubicBezTo>
                  <a:lnTo>
                    <a:pt x="253" y="120"/>
                  </a:lnTo>
                  <a:cubicBezTo>
                    <a:pt x="253" y="120"/>
                    <a:pt x="253" y="60"/>
                    <a:pt x="313" y="60"/>
                  </a:cubicBezTo>
                  <a:cubicBezTo>
                    <a:pt x="313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3681000" y="4479193"/>
              <a:ext cx="22631" cy="10413"/>
            </a:xfrm>
            <a:custGeom>
              <a:avLst/>
              <a:gdLst/>
              <a:ahLst/>
              <a:cxnLst/>
              <a:rect l="l" t="t" r="r" b="b"/>
              <a:pathLst>
                <a:path w="552" h="254" extrusionOk="0">
                  <a:moveTo>
                    <a:pt x="373" y="0"/>
                  </a:moveTo>
                  <a:cubicBezTo>
                    <a:pt x="373" y="0"/>
                    <a:pt x="313" y="0"/>
                    <a:pt x="254" y="60"/>
                  </a:cubicBezTo>
                  <a:cubicBezTo>
                    <a:pt x="179" y="60"/>
                    <a:pt x="120" y="134"/>
                    <a:pt x="60" y="194"/>
                  </a:cubicBezTo>
                  <a:lnTo>
                    <a:pt x="0" y="194"/>
                  </a:lnTo>
                  <a:cubicBezTo>
                    <a:pt x="0" y="254"/>
                    <a:pt x="60" y="254"/>
                    <a:pt x="60" y="254"/>
                  </a:cubicBezTo>
                  <a:cubicBezTo>
                    <a:pt x="179" y="254"/>
                    <a:pt x="254" y="254"/>
                    <a:pt x="313" y="194"/>
                  </a:cubicBezTo>
                  <a:lnTo>
                    <a:pt x="433" y="194"/>
                  </a:lnTo>
                  <a:cubicBezTo>
                    <a:pt x="492" y="134"/>
                    <a:pt x="552" y="134"/>
                    <a:pt x="552" y="60"/>
                  </a:cubicBezTo>
                  <a:lnTo>
                    <a:pt x="55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3856306" y="4479193"/>
              <a:ext cx="18326" cy="7954"/>
            </a:xfrm>
            <a:custGeom>
              <a:avLst/>
              <a:gdLst/>
              <a:ahLst/>
              <a:cxnLst/>
              <a:rect l="l" t="t" r="r" b="b"/>
              <a:pathLst>
                <a:path w="447" h="194" extrusionOk="0">
                  <a:moveTo>
                    <a:pt x="194" y="0"/>
                  </a:moveTo>
                  <a:cubicBezTo>
                    <a:pt x="134" y="0"/>
                    <a:pt x="75" y="60"/>
                    <a:pt x="0" y="134"/>
                  </a:cubicBezTo>
                  <a:cubicBezTo>
                    <a:pt x="0" y="134"/>
                    <a:pt x="0" y="194"/>
                    <a:pt x="75" y="194"/>
                  </a:cubicBezTo>
                  <a:lnTo>
                    <a:pt x="253" y="194"/>
                  </a:lnTo>
                  <a:cubicBezTo>
                    <a:pt x="253" y="194"/>
                    <a:pt x="313" y="194"/>
                    <a:pt x="313" y="134"/>
                  </a:cubicBezTo>
                  <a:lnTo>
                    <a:pt x="447" y="134"/>
                  </a:lnTo>
                  <a:lnTo>
                    <a:pt x="447" y="60"/>
                  </a:lnTo>
                  <a:cubicBezTo>
                    <a:pt x="447" y="0"/>
                    <a:pt x="373" y="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3871557" y="4459023"/>
              <a:ext cx="10413" cy="7380"/>
            </a:xfrm>
            <a:custGeom>
              <a:avLst/>
              <a:gdLst/>
              <a:ahLst/>
              <a:cxnLst/>
              <a:rect l="l" t="t" r="r" b="b"/>
              <a:pathLst>
                <a:path w="254" h="180" extrusionOk="0">
                  <a:moveTo>
                    <a:pt x="135" y="1"/>
                  </a:moveTo>
                  <a:cubicBezTo>
                    <a:pt x="75" y="1"/>
                    <a:pt x="1" y="60"/>
                    <a:pt x="1" y="60"/>
                  </a:cubicBezTo>
                  <a:cubicBezTo>
                    <a:pt x="1" y="120"/>
                    <a:pt x="1" y="120"/>
                    <a:pt x="75" y="179"/>
                  </a:cubicBezTo>
                  <a:lnTo>
                    <a:pt x="194" y="179"/>
                  </a:lnTo>
                  <a:lnTo>
                    <a:pt x="194" y="120"/>
                  </a:lnTo>
                  <a:lnTo>
                    <a:pt x="254" y="120"/>
                  </a:lnTo>
                  <a:lnTo>
                    <a:pt x="254" y="6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3899640" y="4435819"/>
              <a:ext cx="7995" cy="799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135" y="1"/>
                  </a:moveTo>
                  <a:cubicBezTo>
                    <a:pt x="60" y="1"/>
                    <a:pt x="60" y="75"/>
                    <a:pt x="60" y="75"/>
                  </a:cubicBezTo>
                  <a:cubicBezTo>
                    <a:pt x="1" y="135"/>
                    <a:pt x="1" y="135"/>
                    <a:pt x="60" y="194"/>
                  </a:cubicBezTo>
                  <a:lnTo>
                    <a:pt x="194" y="194"/>
                  </a:lnTo>
                  <a:lnTo>
                    <a:pt x="194" y="75"/>
                  </a:lnTo>
                  <a:lnTo>
                    <a:pt x="135" y="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3798253" y="4166475"/>
              <a:ext cx="25090" cy="7380"/>
            </a:xfrm>
            <a:custGeom>
              <a:avLst/>
              <a:gdLst/>
              <a:ahLst/>
              <a:cxnLst/>
              <a:rect l="l" t="t" r="r" b="b"/>
              <a:pathLst>
                <a:path w="612" h="180" extrusionOk="0">
                  <a:moveTo>
                    <a:pt x="299" y="1"/>
                  </a:moveTo>
                  <a:cubicBezTo>
                    <a:pt x="180" y="1"/>
                    <a:pt x="120" y="60"/>
                    <a:pt x="1" y="120"/>
                  </a:cubicBezTo>
                  <a:cubicBezTo>
                    <a:pt x="1" y="120"/>
                    <a:pt x="1" y="180"/>
                    <a:pt x="60" y="180"/>
                  </a:cubicBezTo>
                  <a:lnTo>
                    <a:pt x="299" y="180"/>
                  </a:lnTo>
                  <a:cubicBezTo>
                    <a:pt x="373" y="180"/>
                    <a:pt x="433" y="120"/>
                    <a:pt x="433" y="120"/>
                  </a:cubicBezTo>
                  <a:cubicBezTo>
                    <a:pt x="492" y="120"/>
                    <a:pt x="552" y="120"/>
                    <a:pt x="552" y="60"/>
                  </a:cubicBezTo>
                  <a:lnTo>
                    <a:pt x="612" y="60"/>
                  </a:lnTo>
                  <a:cubicBezTo>
                    <a:pt x="612" y="1"/>
                    <a:pt x="552" y="1"/>
                    <a:pt x="55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3724376" y="4181766"/>
              <a:ext cx="28124" cy="11151"/>
            </a:xfrm>
            <a:custGeom>
              <a:avLst/>
              <a:gdLst/>
              <a:ahLst/>
              <a:cxnLst/>
              <a:rect l="l" t="t" r="r" b="b"/>
              <a:pathLst>
                <a:path w="686" h="272" extrusionOk="0">
                  <a:moveTo>
                    <a:pt x="432" y="0"/>
                  </a:moveTo>
                  <a:cubicBezTo>
                    <a:pt x="373" y="60"/>
                    <a:pt x="373" y="60"/>
                    <a:pt x="313" y="60"/>
                  </a:cubicBezTo>
                  <a:cubicBezTo>
                    <a:pt x="179" y="60"/>
                    <a:pt x="60" y="119"/>
                    <a:pt x="0" y="179"/>
                  </a:cubicBezTo>
                  <a:lnTo>
                    <a:pt x="0" y="239"/>
                  </a:lnTo>
                  <a:cubicBezTo>
                    <a:pt x="40" y="263"/>
                    <a:pt x="80" y="272"/>
                    <a:pt x="120" y="272"/>
                  </a:cubicBezTo>
                  <a:cubicBezTo>
                    <a:pt x="201" y="272"/>
                    <a:pt x="283" y="239"/>
                    <a:pt x="373" y="239"/>
                  </a:cubicBezTo>
                  <a:cubicBezTo>
                    <a:pt x="373" y="239"/>
                    <a:pt x="432" y="179"/>
                    <a:pt x="492" y="179"/>
                  </a:cubicBezTo>
                  <a:cubicBezTo>
                    <a:pt x="551" y="179"/>
                    <a:pt x="611" y="119"/>
                    <a:pt x="611" y="119"/>
                  </a:cubicBezTo>
                  <a:lnTo>
                    <a:pt x="686" y="60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749425" y="4204355"/>
              <a:ext cx="20786" cy="10413"/>
            </a:xfrm>
            <a:custGeom>
              <a:avLst/>
              <a:gdLst/>
              <a:ahLst/>
              <a:cxnLst/>
              <a:rect l="l" t="t" r="r" b="b"/>
              <a:pathLst>
                <a:path w="507" h="254" extrusionOk="0">
                  <a:moveTo>
                    <a:pt x="372" y="0"/>
                  </a:moveTo>
                  <a:cubicBezTo>
                    <a:pt x="313" y="60"/>
                    <a:pt x="253" y="60"/>
                    <a:pt x="253" y="60"/>
                  </a:cubicBezTo>
                  <a:cubicBezTo>
                    <a:pt x="194" y="60"/>
                    <a:pt x="75" y="135"/>
                    <a:pt x="75" y="194"/>
                  </a:cubicBezTo>
                  <a:lnTo>
                    <a:pt x="0" y="254"/>
                  </a:lnTo>
                  <a:lnTo>
                    <a:pt x="313" y="254"/>
                  </a:lnTo>
                  <a:cubicBezTo>
                    <a:pt x="313" y="194"/>
                    <a:pt x="372" y="194"/>
                    <a:pt x="372" y="194"/>
                  </a:cubicBezTo>
                  <a:cubicBezTo>
                    <a:pt x="447" y="194"/>
                    <a:pt x="447" y="135"/>
                    <a:pt x="507" y="135"/>
                  </a:cubicBezTo>
                  <a:lnTo>
                    <a:pt x="507" y="60"/>
                  </a:lnTo>
                  <a:cubicBezTo>
                    <a:pt x="447" y="0"/>
                    <a:pt x="372" y="0"/>
                    <a:pt x="37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800713" y="4201896"/>
              <a:ext cx="20212" cy="10454"/>
            </a:xfrm>
            <a:custGeom>
              <a:avLst/>
              <a:gdLst/>
              <a:ahLst/>
              <a:cxnLst/>
              <a:rect l="l" t="t" r="r" b="b"/>
              <a:pathLst>
                <a:path w="493" h="255" extrusionOk="0">
                  <a:moveTo>
                    <a:pt x="179" y="1"/>
                  </a:moveTo>
                  <a:cubicBezTo>
                    <a:pt x="120" y="60"/>
                    <a:pt x="60" y="60"/>
                    <a:pt x="0" y="120"/>
                  </a:cubicBezTo>
                  <a:lnTo>
                    <a:pt x="0" y="195"/>
                  </a:lnTo>
                  <a:cubicBezTo>
                    <a:pt x="0" y="195"/>
                    <a:pt x="0" y="254"/>
                    <a:pt x="60" y="254"/>
                  </a:cubicBezTo>
                  <a:cubicBezTo>
                    <a:pt x="120" y="254"/>
                    <a:pt x="179" y="195"/>
                    <a:pt x="239" y="195"/>
                  </a:cubicBezTo>
                  <a:cubicBezTo>
                    <a:pt x="313" y="195"/>
                    <a:pt x="313" y="195"/>
                    <a:pt x="373" y="120"/>
                  </a:cubicBezTo>
                  <a:cubicBezTo>
                    <a:pt x="373" y="120"/>
                    <a:pt x="432" y="120"/>
                    <a:pt x="432" y="60"/>
                  </a:cubicBezTo>
                  <a:lnTo>
                    <a:pt x="492" y="60"/>
                  </a:lnTo>
                  <a:cubicBezTo>
                    <a:pt x="492" y="60"/>
                    <a:pt x="492" y="1"/>
                    <a:pt x="43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691373" y="4212923"/>
              <a:ext cx="20212" cy="12217"/>
            </a:xfrm>
            <a:custGeom>
              <a:avLst/>
              <a:gdLst/>
              <a:ahLst/>
              <a:cxnLst/>
              <a:rect l="l" t="t" r="r" b="b"/>
              <a:pathLst>
                <a:path w="493" h="298" extrusionOk="0">
                  <a:moveTo>
                    <a:pt x="410" y="0"/>
                  </a:moveTo>
                  <a:cubicBezTo>
                    <a:pt x="388" y="0"/>
                    <a:pt x="373" y="15"/>
                    <a:pt x="373" y="45"/>
                  </a:cubicBezTo>
                  <a:lnTo>
                    <a:pt x="239" y="45"/>
                  </a:lnTo>
                  <a:cubicBezTo>
                    <a:pt x="180" y="104"/>
                    <a:pt x="60" y="104"/>
                    <a:pt x="60" y="223"/>
                  </a:cubicBezTo>
                  <a:lnTo>
                    <a:pt x="1" y="223"/>
                  </a:lnTo>
                  <a:lnTo>
                    <a:pt x="60" y="298"/>
                  </a:lnTo>
                  <a:cubicBezTo>
                    <a:pt x="180" y="298"/>
                    <a:pt x="239" y="223"/>
                    <a:pt x="299" y="223"/>
                  </a:cubicBezTo>
                  <a:cubicBezTo>
                    <a:pt x="299" y="164"/>
                    <a:pt x="373" y="164"/>
                    <a:pt x="373" y="164"/>
                  </a:cubicBezTo>
                  <a:cubicBezTo>
                    <a:pt x="433" y="164"/>
                    <a:pt x="492" y="104"/>
                    <a:pt x="492" y="104"/>
                  </a:cubicBezTo>
                  <a:lnTo>
                    <a:pt x="492" y="45"/>
                  </a:lnTo>
                  <a:cubicBezTo>
                    <a:pt x="463" y="15"/>
                    <a:pt x="433" y="0"/>
                    <a:pt x="410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3739627" y="4240391"/>
              <a:ext cx="25090" cy="12258"/>
            </a:xfrm>
            <a:custGeom>
              <a:avLst/>
              <a:gdLst/>
              <a:ahLst/>
              <a:cxnLst/>
              <a:rect l="l" t="t" r="r" b="b"/>
              <a:pathLst>
                <a:path w="612" h="299" extrusionOk="0">
                  <a:moveTo>
                    <a:pt x="239" y="0"/>
                  </a:moveTo>
                  <a:cubicBezTo>
                    <a:pt x="179" y="60"/>
                    <a:pt x="60" y="120"/>
                    <a:pt x="1" y="179"/>
                  </a:cubicBezTo>
                  <a:lnTo>
                    <a:pt x="1" y="239"/>
                  </a:lnTo>
                  <a:lnTo>
                    <a:pt x="60" y="298"/>
                  </a:lnTo>
                  <a:cubicBezTo>
                    <a:pt x="179" y="239"/>
                    <a:pt x="239" y="239"/>
                    <a:pt x="314" y="179"/>
                  </a:cubicBezTo>
                  <a:lnTo>
                    <a:pt x="492" y="120"/>
                  </a:lnTo>
                  <a:lnTo>
                    <a:pt x="611" y="120"/>
                  </a:lnTo>
                  <a:lnTo>
                    <a:pt x="611" y="60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759798" y="4278271"/>
              <a:ext cx="23246" cy="10413"/>
            </a:xfrm>
            <a:custGeom>
              <a:avLst/>
              <a:gdLst/>
              <a:ahLst/>
              <a:cxnLst/>
              <a:rect l="l" t="t" r="r" b="b"/>
              <a:pathLst>
                <a:path w="567" h="254" extrusionOk="0">
                  <a:moveTo>
                    <a:pt x="254" y="0"/>
                  </a:moveTo>
                  <a:cubicBezTo>
                    <a:pt x="194" y="60"/>
                    <a:pt x="60" y="119"/>
                    <a:pt x="60" y="194"/>
                  </a:cubicBezTo>
                  <a:lnTo>
                    <a:pt x="0" y="194"/>
                  </a:lnTo>
                  <a:cubicBezTo>
                    <a:pt x="0" y="253"/>
                    <a:pt x="60" y="253"/>
                    <a:pt x="60" y="253"/>
                  </a:cubicBezTo>
                  <a:cubicBezTo>
                    <a:pt x="194" y="253"/>
                    <a:pt x="254" y="253"/>
                    <a:pt x="313" y="194"/>
                  </a:cubicBezTo>
                  <a:cubicBezTo>
                    <a:pt x="373" y="194"/>
                    <a:pt x="373" y="194"/>
                    <a:pt x="432" y="119"/>
                  </a:cubicBezTo>
                  <a:cubicBezTo>
                    <a:pt x="492" y="119"/>
                    <a:pt x="492" y="119"/>
                    <a:pt x="566" y="6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3698711" y="4270933"/>
              <a:ext cx="23246" cy="9798"/>
            </a:xfrm>
            <a:custGeom>
              <a:avLst/>
              <a:gdLst/>
              <a:ahLst/>
              <a:cxnLst/>
              <a:rect l="l" t="t" r="r" b="b"/>
              <a:pathLst>
                <a:path w="567" h="239" extrusionOk="0">
                  <a:moveTo>
                    <a:pt x="373" y="0"/>
                  </a:moveTo>
                  <a:cubicBezTo>
                    <a:pt x="313" y="0"/>
                    <a:pt x="313" y="0"/>
                    <a:pt x="254" y="60"/>
                  </a:cubicBezTo>
                  <a:cubicBezTo>
                    <a:pt x="194" y="60"/>
                    <a:pt x="60" y="119"/>
                    <a:pt x="1" y="179"/>
                  </a:cubicBezTo>
                  <a:lnTo>
                    <a:pt x="1" y="239"/>
                  </a:lnTo>
                  <a:lnTo>
                    <a:pt x="60" y="239"/>
                  </a:lnTo>
                  <a:cubicBezTo>
                    <a:pt x="120" y="239"/>
                    <a:pt x="254" y="239"/>
                    <a:pt x="313" y="179"/>
                  </a:cubicBezTo>
                  <a:cubicBezTo>
                    <a:pt x="373" y="179"/>
                    <a:pt x="373" y="179"/>
                    <a:pt x="433" y="119"/>
                  </a:cubicBezTo>
                  <a:cubicBezTo>
                    <a:pt x="433" y="119"/>
                    <a:pt x="492" y="119"/>
                    <a:pt x="567" y="60"/>
                  </a:cubicBezTo>
                  <a:cubicBezTo>
                    <a:pt x="567" y="0"/>
                    <a:pt x="567" y="0"/>
                    <a:pt x="49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3688339" y="4242851"/>
              <a:ext cx="18367" cy="9798"/>
            </a:xfrm>
            <a:custGeom>
              <a:avLst/>
              <a:gdLst/>
              <a:ahLst/>
              <a:cxnLst/>
              <a:rect l="l" t="t" r="r" b="b"/>
              <a:pathLst>
                <a:path w="448" h="239" extrusionOk="0">
                  <a:moveTo>
                    <a:pt x="254" y="0"/>
                  </a:moveTo>
                  <a:lnTo>
                    <a:pt x="194" y="60"/>
                  </a:lnTo>
                  <a:cubicBezTo>
                    <a:pt x="134" y="60"/>
                    <a:pt x="75" y="119"/>
                    <a:pt x="0" y="119"/>
                  </a:cubicBezTo>
                  <a:lnTo>
                    <a:pt x="0" y="179"/>
                  </a:lnTo>
                  <a:cubicBezTo>
                    <a:pt x="0" y="179"/>
                    <a:pt x="0" y="238"/>
                    <a:pt x="75" y="238"/>
                  </a:cubicBezTo>
                  <a:cubicBezTo>
                    <a:pt x="134" y="238"/>
                    <a:pt x="194" y="238"/>
                    <a:pt x="254" y="179"/>
                  </a:cubicBezTo>
                  <a:lnTo>
                    <a:pt x="313" y="179"/>
                  </a:lnTo>
                  <a:cubicBezTo>
                    <a:pt x="373" y="179"/>
                    <a:pt x="373" y="119"/>
                    <a:pt x="447" y="119"/>
                  </a:cubicBezTo>
                  <a:lnTo>
                    <a:pt x="447" y="6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2"/>
          <p:cNvSpPr txBox="1">
            <a:spLocks noGrp="1"/>
          </p:cNvSpPr>
          <p:nvPr>
            <p:ph type="subTitle" idx="1"/>
          </p:nvPr>
        </p:nvSpPr>
        <p:spPr>
          <a:xfrm>
            <a:off x="3781425" y="3149284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ontserrat"/>
              <a:buNone/>
              <a:defRPr b="1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1" name="Google Shape;561;p2"/>
          <p:cNvSpPr txBox="1">
            <a:spLocks noGrp="1"/>
          </p:cNvSpPr>
          <p:nvPr>
            <p:ph type="ctrTitle"/>
          </p:nvPr>
        </p:nvSpPr>
        <p:spPr>
          <a:xfrm>
            <a:off x="1864275" y="1291700"/>
            <a:ext cx="5434500" cy="16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Pangolin"/>
                <a:ea typeface="Pangolin"/>
                <a:cs typeface="Pangolin"/>
                <a:sym typeface="Pangol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9" name="Google Shape;4539;p29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4540" name="Google Shape;4540;p29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9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9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9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9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9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9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9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9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9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9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9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9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9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9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9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9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9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9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9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9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9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9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9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9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9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9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9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9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9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9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9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9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9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9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9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9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9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9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9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9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9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9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9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9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9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9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9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9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9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9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9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9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9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9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9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9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9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9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9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9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9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9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9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9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9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9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9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9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9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9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9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9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9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9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9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9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9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9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9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9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9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9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9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9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9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9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9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9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9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9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9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9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9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9" name="Google Shape;4699;p29"/>
          <p:cNvGrpSpPr/>
          <p:nvPr/>
        </p:nvGrpSpPr>
        <p:grpSpPr>
          <a:xfrm flipH="1">
            <a:off x="6545213" y="3963358"/>
            <a:ext cx="2051956" cy="901695"/>
            <a:chOff x="-3033227" y="446810"/>
            <a:chExt cx="2846776" cy="1250964"/>
          </a:xfrm>
        </p:grpSpPr>
        <p:sp>
          <p:nvSpPr>
            <p:cNvPr id="4700" name="Google Shape;4700;p29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02" name="Google Shape;4702;p29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4703" name="Google Shape;4703;p29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29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5" name="Google Shape;4705;p29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rgbClr val="86B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7" name="Google Shape;4727;p29"/>
          <p:cNvGrpSpPr/>
          <p:nvPr/>
        </p:nvGrpSpPr>
        <p:grpSpPr>
          <a:xfrm rot="10800000" flipH="1">
            <a:off x="750188" y="701283"/>
            <a:ext cx="2051956" cy="901695"/>
            <a:chOff x="-3033227" y="446810"/>
            <a:chExt cx="2846776" cy="1250964"/>
          </a:xfrm>
        </p:grpSpPr>
        <p:sp>
          <p:nvSpPr>
            <p:cNvPr id="4728" name="Google Shape;4728;p29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30" name="Google Shape;4730;p29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4731" name="Google Shape;4731;p29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29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33" name="Google Shape;4733;p29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rgbClr val="86B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">
    <p:spTree>
      <p:nvGrpSpPr>
        <p:cNvPr id="1" name="Shape 4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6" name="Google Shape;4756;p30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4757" name="Google Shape;4757;p30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0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30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30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0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30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30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0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30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30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0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0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0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0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0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0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0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0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0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0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30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30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0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30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30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0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30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30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0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30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30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0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30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30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0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0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30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0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30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30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0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30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30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30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0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0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0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0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0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0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0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0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0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0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0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0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0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0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0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0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0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0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0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0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0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0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0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0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0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0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0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0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0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0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0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0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0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0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0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0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0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0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0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0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0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0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0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0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0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0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0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0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0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0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0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0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0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0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0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0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0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0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0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0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0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0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0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0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0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0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0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0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0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0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0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0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0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0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0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0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0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0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0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0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0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0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0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0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0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0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0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0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0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0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0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0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0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0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0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0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0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0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0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0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0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0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0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0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0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0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0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0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0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0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0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0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0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0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0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6" name="Google Shape;4916;p30"/>
          <p:cNvGrpSpPr/>
          <p:nvPr/>
        </p:nvGrpSpPr>
        <p:grpSpPr>
          <a:xfrm>
            <a:off x="857119" y="716222"/>
            <a:ext cx="2159504" cy="4048269"/>
            <a:chOff x="933319" y="716222"/>
            <a:chExt cx="2159504" cy="4048269"/>
          </a:xfrm>
        </p:grpSpPr>
        <p:sp>
          <p:nvSpPr>
            <p:cNvPr id="4917" name="Google Shape;4917;p30"/>
            <p:cNvSpPr/>
            <p:nvPr/>
          </p:nvSpPr>
          <p:spPr>
            <a:xfrm>
              <a:off x="1022537" y="751722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0"/>
            <p:cNvSpPr/>
            <p:nvPr/>
          </p:nvSpPr>
          <p:spPr>
            <a:xfrm>
              <a:off x="1072730" y="813519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9" y="1"/>
                  </a:moveTo>
                  <a:cubicBezTo>
                    <a:pt x="293" y="1"/>
                    <a:pt x="243" y="15"/>
                    <a:pt x="194" y="40"/>
                  </a:cubicBezTo>
                  <a:cubicBezTo>
                    <a:pt x="134" y="100"/>
                    <a:pt x="6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0" y="844"/>
                    <a:pt x="194" y="979"/>
                  </a:cubicBezTo>
                  <a:cubicBezTo>
                    <a:pt x="224" y="1008"/>
                    <a:pt x="269" y="1023"/>
                    <a:pt x="313" y="1023"/>
                  </a:cubicBezTo>
                  <a:cubicBezTo>
                    <a:pt x="358" y="1023"/>
                    <a:pt x="403" y="1008"/>
                    <a:pt x="432" y="979"/>
                  </a:cubicBezTo>
                  <a:cubicBezTo>
                    <a:pt x="566" y="785"/>
                    <a:pt x="566" y="666"/>
                    <a:pt x="626" y="532"/>
                  </a:cubicBezTo>
                  <a:cubicBezTo>
                    <a:pt x="626" y="472"/>
                    <a:pt x="626" y="412"/>
                    <a:pt x="566" y="353"/>
                  </a:cubicBezTo>
                  <a:cubicBezTo>
                    <a:pt x="566" y="293"/>
                    <a:pt x="566" y="159"/>
                    <a:pt x="507" y="100"/>
                  </a:cubicBezTo>
                  <a:cubicBezTo>
                    <a:pt x="463" y="30"/>
                    <a:pt x="404" y="1"/>
                    <a:pt x="3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0"/>
            <p:cNvSpPr/>
            <p:nvPr/>
          </p:nvSpPr>
          <p:spPr>
            <a:xfrm>
              <a:off x="1125231" y="760363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0"/>
            <p:cNvSpPr/>
            <p:nvPr/>
          </p:nvSpPr>
          <p:spPr>
            <a:xfrm>
              <a:off x="1193080" y="780983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0"/>
            <p:cNvSpPr/>
            <p:nvPr/>
          </p:nvSpPr>
          <p:spPr>
            <a:xfrm>
              <a:off x="1128943" y="864928"/>
              <a:ext cx="19559" cy="25018"/>
            </a:xfrm>
            <a:custGeom>
              <a:avLst/>
              <a:gdLst/>
              <a:ahLst/>
              <a:cxnLst/>
              <a:rect l="l" t="t" r="r" b="b"/>
              <a:pathLst>
                <a:path w="627" h="802" extrusionOk="0">
                  <a:moveTo>
                    <a:pt x="254" y="1"/>
                  </a:moveTo>
                  <a:cubicBezTo>
                    <a:pt x="120" y="75"/>
                    <a:pt x="120" y="135"/>
                    <a:pt x="61" y="195"/>
                  </a:cubicBezTo>
                  <a:cubicBezTo>
                    <a:pt x="61" y="254"/>
                    <a:pt x="1" y="314"/>
                    <a:pt x="1" y="373"/>
                  </a:cubicBezTo>
                  <a:cubicBezTo>
                    <a:pt x="1" y="507"/>
                    <a:pt x="61" y="627"/>
                    <a:pt x="195" y="746"/>
                  </a:cubicBezTo>
                  <a:cubicBezTo>
                    <a:pt x="224" y="783"/>
                    <a:pt x="269" y="802"/>
                    <a:pt x="321" y="802"/>
                  </a:cubicBezTo>
                  <a:cubicBezTo>
                    <a:pt x="373" y="802"/>
                    <a:pt x="433" y="783"/>
                    <a:pt x="493" y="746"/>
                  </a:cubicBezTo>
                  <a:lnTo>
                    <a:pt x="493" y="686"/>
                  </a:lnTo>
                  <a:cubicBezTo>
                    <a:pt x="567" y="627"/>
                    <a:pt x="627" y="507"/>
                    <a:pt x="627" y="448"/>
                  </a:cubicBezTo>
                  <a:lnTo>
                    <a:pt x="627" y="254"/>
                  </a:lnTo>
                  <a:cubicBezTo>
                    <a:pt x="567" y="195"/>
                    <a:pt x="567" y="135"/>
                    <a:pt x="493" y="75"/>
                  </a:cubicBezTo>
                  <a:cubicBezTo>
                    <a:pt x="433" y="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0"/>
            <p:cNvSpPr/>
            <p:nvPr/>
          </p:nvSpPr>
          <p:spPr>
            <a:xfrm>
              <a:off x="1018825" y="848208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0"/>
            <p:cNvSpPr/>
            <p:nvPr/>
          </p:nvSpPr>
          <p:spPr>
            <a:xfrm>
              <a:off x="1646187" y="751722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0"/>
            <p:cNvSpPr/>
            <p:nvPr/>
          </p:nvSpPr>
          <p:spPr>
            <a:xfrm>
              <a:off x="1696380" y="813519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0"/>
            <p:cNvSpPr/>
            <p:nvPr/>
          </p:nvSpPr>
          <p:spPr>
            <a:xfrm>
              <a:off x="1748445" y="760363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0"/>
            <p:cNvSpPr/>
            <p:nvPr/>
          </p:nvSpPr>
          <p:spPr>
            <a:xfrm>
              <a:off x="1816294" y="780983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0"/>
            <p:cNvSpPr/>
            <p:nvPr/>
          </p:nvSpPr>
          <p:spPr>
            <a:xfrm>
              <a:off x="1752625" y="864928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0"/>
            <p:cNvSpPr/>
            <p:nvPr/>
          </p:nvSpPr>
          <p:spPr>
            <a:xfrm>
              <a:off x="1642007" y="848208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0"/>
            <p:cNvSpPr/>
            <p:nvPr/>
          </p:nvSpPr>
          <p:spPr>
            <a:xfrm>
              <a:off x="1097811" y="768099"/>
              <a:ext cx="290488" cy="182397"/>
            </a:xfrm>
            <a:custGeom>
              <a:avLst/>
              <a:gdLst/>
              <a:ahLst/>
              <a:cxnLst/>
              <a:rect l="l" t="t" r="r" b="b"/>
              <a:pathLst>
                <a:path w="9312" h="5847" extrusionOk="0">
                  <a:moveTo>
                    <a:pt x="5731" y="1"/>
                  </a:moveTo>
                  <a:cubicBezTo>
                    <a:pt x="3403" y="1"/>
                    <a:pt x="1232" y="1731"/>
                    <a:pt x="627" y="2986"/>
                  </a:cubicBezTo>
                  <a:cubicBezTo>
                    <a:pt x="1" y="4356"/>
                    <a:pt x="2429" y="5846"/>
                    <a:pt x="4783" y="5846"/>
                  </a:cubicBezTo>
                  <a:cubicBezTo>
                    <a:pt x="4805" y="5847"/>
                    <a:pt x="4827" y="5847"/>
                    <a:pt x="4849" y="5847"/>
                  </a:cubicBezTo>
                  <a:cubicBezTo>
                    <a:pt x="7187" y="5847"/>
                    <a:pt x="9075" y="2727"/>
                    <a:pt x="9193" y="2122"/>
                  </a:cubicBezTo>
                  <a:cubicBezTo>
                    <a:pt x="9312" y="1615"/>
                    <a:pt x="8388" y="125"/>
                    <a:pt x="5960" y="6"/>
                  </a:cubicBezTo>
                  <a:cubicBezTo>
                    <a:pt x="5884" y="2"/>
                    <a:pt x="5807" y="1"/>
                    <a:pt x="5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0"/>
            <p:cNvSpPr/>
            <p:nvPr/>
          </p:nvSpPr>
          <p:spPr>
            <a:xfrm>
              <a:off x="1181476" y="757119"/>
              <a:ext cx="313728" cy="113893"/>
            </a:xfrm>
            <a:custGeom>
              <a:avLst/>
              <a:gdLst/>
              <a:ahLst/>
              <a:cxnLst/>
              <a:rect l="l" t="t" r="r" b="b"/>
              <a:pathLst>
                <a:path w="10057" h="3651" extrusionOk="0">
                  <a:moveTo>
                    <a:pt x="9863" y="1"/>
                  </a:moveTo>
                  <a:cubicBezTo>
                    <a:pt x="9818" y="1"/>
                    <a:pt x="9773" y="16"/>
                    <a:pt x="9743" y="45"/>
                  </a:cubicBezTo>
                  <a:cubicBezTo>
                    <a:pt x="9743" y="45"/>
                    <a:pt x="9609" y="105"/>
                    <a:pt x="9431" y="358"/>
                  </a:cubicBezTo>
                  <a:cubicBezTo>
                    <a:pt x="9311" y="418"/>
                    <a:pt x="9177" y="552"/>
                    <a:pt x="9058" y="671"/>
                  </a:cubicBezTo>
                  <a:cubicBezTo>
                    <a:pt x="8864" y="790"/>
                    <a:pt x="8686" y="924"/>
                    <a:pt x="8492" y="1044"/>
                  </a:cubicBezTo>
                  <a:cubicBezTo>
                    <a:pt x="8373" y="1103"/>
                    <a:pt x="8313" y="1163"/>
                    <a:pt x="8194" y="1222"/>
                  </a:cubicBezTo>
                  <a:cubicBezTo>
                    <a:pt x="8060" y="1297"/>
                    <a:pt x="7941" y="1356"/>
                    <a:pt x="7822" y="1416"/>
                  </a:cubicBezTo>
                  <a:cubicBezTo>
                    <a:pt x="7568" y="1535"/>
                    <a:pt x="7315" y="1669"/>
                    <a:pt x="7077" y="1788"/>
                  </a:cubicBezTo>
                  <a:cubicBezTo>
                    <a:pt x="6764" y="1848"/>
                    <a:pt x="6451" y="1967"/>
                    <a:pt x="6198" y="2101"/>
                  </a:cubicBezTo>
                  <a:cubicBezTo>
                    <a:pt x="5885" y="2161"/>
                    <a:pt x="5587" y="2280"/>
                    <a:pt x="5274" y="2340"/>
                  </a:cubicBezTo>
                  <a:cubicBezTo>
                    <a:pt x="4961" y="2414"/>
                    <a:pt x="4648" y="2533"/>
                    <a:pt x="4336" y="2593"/>
                  </a:cubicBezTo>
                  <a:cubicBezTo>
                    <a:pt x="3963" y="2652"/>
                    <a:pt x="3650" y="2712"/>
                    <a:pt x="3412" y="2787"/>
                  </a:cubicBezTo>
                  <a:cubicBezTo>
                    <a:pt x="3099" y="2846"/>
                    <a:pt x="2786" y="2906"/>
                    <a:pt x="2533" y="2906"/>
                  </a:cubicBezTo>
                  <a:cubicBezTo>
                    <a:pt x="2235" y="2965"/>
                    <a:pt x="1982" y="3025"/>
                    <a:pt x="1729" y="3084"/>
                  </a:cubicBezTo>
                  <a:cubicBezTo>
                    <a:pt x="1237" y="3159"/>
                    <a:pt x="864" y="3219"/>
                    <a:pt x="552" y="3278"/>
                  </a:cubicBezTo>
                  <a:cubicBezTo>
                    <a:pt x="298" y="3278"/>
                    <a:pt x="120" y="3338"/>
                    <a:pt x="120" y="3338"/>
                  </a:cubicBezTo>
                  <a:cubicBezTo>
                    <a:pt x="60" y="3338"/>
                    <a:pt x="0" y="3397"/>
                    <a:pt x="0" y="3457"/>
                  </a:cubicBezTo>
                  <a:cubicBezTo>
                    <a:pt x="0" y="3591"/>
                    <a:pt x="60" y="3651"/>
                    <a:pt x="179" y="3651"/>
                  </a:cubicBezTo>
                  <a:lnTo>
                    <a:pt x="1118" y="3651"/>
                  </a:lnTo>
                  <a:cubicBezTo>
                    <a:pt x="1297" y="3651"/>
                    <a:pt x="1550" y="3591"/>
                    <a:pt x="1788" y="3591"/>
                  </a:cubicBezTo>
                  <a:cubicBezTo>
                    <a:pt x="2041" y="3591"/>
                    <a:pt x="2295" y="3531"/>
                    <a:pt x="2607" y="3531"/>
                  </a:cubicBezTo>
                  <a:cubicBezTo>
                    <a:pt x="2905" y="3457"/>
                    <a:pt x="3159" y="3397"/>
                    <a:pt x="3472" y="3397"/>
                  </a:cubicBezTo>
                  <a:cubicBezTo>
                    <a:pt x="3784" y="3338"/>
                    <a:pt x="4097" y="3278"/>
                    <a:pt x="4470" y="3219"/>
                  </a:cubicBezTo>
                  <a:cubicBezTo>
                    <a:pt x="4768" y="3159"/>
                    <a:pt x="5080" y="3084"/>
                    <a:pt x="5393" y="2965"/>
                  </a:cubicBezTo>
                  <a:cubicBezTo>
                    <a:pt x="5766" y="2906"/>
                    <a:pt x="6079" y="2787"/>
                    <a:pt x="6391" y="2652"/>
                  </a:cubicBezTo>
                  <a:cubicBezTo>
                    <a:pt x="6704" y="2593"/>
                    <a:pt x="7002" y="2474"/>
                    <a:pt x="7256" y="2340"/>
                  </a:cubicBezTo>
                  <a:cubicBezTo>
                    <a:pt x="7568" y="2220"/>
                    <a:pt x="7881" y="2042"/>
                    <a:pt x="8120" y="1908"/>
                  </a:cubicBezTo>
                  <a:cubicBezTo>
                    <a:pt x="8254" y="1848"/>
                    <a:pt x="8373" y="1788"/>
                    <a:pt x="8432" y="1669"/>
                  </a:cubicBezTo>
                  <a:cubicBezTo>
                    <a:pt x="8567" y="1595"/>
                    <a:pt x="8686" y="1535"/>
                    <a:pt x="8805" y="1476"/>
                  </a:cubicBezTo>
                  <a:cubicBezTo>
                    <a:pt x="8999" y="1297"/>
                    <a:pt x="9177" y="1163"/>
                    <a:pt x="9311" y="984"/>
                  </a:cubicBezTo>
                  <a:cubicBezTo>
                    <a:pt x="9490" y="850"/>
                    <a:pt x="9609" y="731"/>
                    <a:pt x="9684" y="611"/>
                  </a:cubicBezTo>
                  <a:cubicBezTo>
                    <a:pt x="9803" y="477"/>
                    <a:pt x="9863" y="418"/>
                    <a:pt x="9922" y="358"/>
                  </a:cubicBezTo>
                  <a:lnTo>
                    <a:pt x="9982" y="299"/>
                  </a:lnTo>
                  <a:cubicBezTo>
                    <a:pt x="10056" y="179"/>
                    <a:pt x="10056" y="105"/>
                    <a:pt x="9982" y="45"/>
                  </a:cubicBezTo>
                  <a:cubicBezTo>
                    <a:pt x="9952" y="16"/>
                    <a:pt x="9907" y="1"/>
                    <a:pt x="986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0"/>
            <p:cNvSpPr/>
            <p:nvPr/>
          </p:nvSpPr>
          <p:spPr>
            <a:xfrm>
              <a:off x="1399903" y="924168"/>
              <a:ext cx="160810" cy="183770"/>
            </a:xfrm>
            <a:custGeom>
              <a:avLst/>
              <a:gdLst/>
              <a:ahLst/>
              <a:cxnLst/>
              <a:rect l="l" t="t" r="r" b="b"/>
              <a:pathLst>
                <a:path w="5155" h="5891" extrusionOk="0">
                  <a:moveTo>
                    <a:pt x="1850" y="0"/>
                  </a:moveTo>
                  <a:cubicBezTo>
                    <a:pt x="1611" y="0"/>
                    <a:pt x="1388" y="49"/>
                    <a:pt x="1192" y="158"/>
                  </a:cubicBezTo>
                  <a:cubicBezTo>
                    <a:pt x="0" y="843"/>
                    <a:pt x="447" y="4061"/>
                    <a:pt x="1058" y="4880"/>
                  </a:cubicBezTo>
                  <a:cubicBezTo>
                    <a:pt x="1599" y="5525"/>
                    <a:pt x="2364" y="5890"/>
                    <a:pt x="2888" y="5890"/>
                  </a:cubicBezTo>
                  <a:cubicBezTo>
                    <a:pt x="2970" y="5890"/>
                    <a:pt x="3046" y="5882"/>
                    <a:pt x="3114" y="5863"/>
                  </a:cubicBezTo>
                  <a:cubicBezTo>
                    <a:pt x="4097" y="5685"/>
                    <a:pt x="5155" y="4061"/>
                    <a:pt x="4976" y="2646"/>
                  </a:cubicBezTo>
                  <a:cubicBezTo>
                    <a:pt x="4813" y="1392"/>
                    <a:pt x="3119" y="0"/>
                    <a:pt x="18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0"/>
            <p:cNvSpPr/>
            <p:nvPr/>
          </p:nvSpPr>
          <p:spPr>
            <a:xfrm>
              <a:off x="1268385" y="1167894"/>
              <a:ext cx="158970" cy="220393"/>
            </a:xfrm>
            <a:custGeom>
              <a:avLst/>
              <a:gdLst/>
              <a:ahLst/>
              <a:cxnLst/>
              <a:rect l="l" t="t" r="r" b="b"/>
              <a:pathLst>
                <a:path w="5096" h="7065" extrusionOk="0">
                  <a:moveTo>
                    <a:pt x="2710" y="1"/>
                  </a:moveTo>
                  <a:cubicBezTo>
                    <a:pt x="2569" y="1"/>
                    <a:pt x="2429" y="34"/>
                    <a:pt x="2294" y="106"/>
                  </a:cubicBezTo>
                  <a:cubicBezTo>
                    <a:pt x="1311" y="658"/>
                    <a:pt x="0" y="2654"/>
                    <a:pt x="254" y="4576"/>
                  </a:cubicBezTo>
                  <a:cubicBezTo>
                    <a:pt x="541" y="6343"/>
                    <a:pt x="1611" y="7065"/>
                    <a:pt x="2070" y="7065"/>
                  </a:cubicBezTo>
                  <a:cubicBezTo>
                    <a:pt x="2110" y="7065"/>
                    <a:pt x="2145" y="7059"/>
                    <a:pt x="2175" y="7049"/>
                  </a:cubicBezTo>
                  <a:cubicBezTo>
                    <a:pt x="2667" y="6929"/>
                    <a:pt x="5095" y="5186"/>
                    <a:pt x="4902" y="3265"/>
                  </a:cubicBezTo>
                  <a:cubicBezTo>
                    <a:pt x="4746" y="1587"/>
                    <a:pt x="3682" y="1"/>
                    <a:pt x="2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0"/>
            <p:cNvSpPr/>
            <p:nvPr/>
          </p:nvSpPr>
          <p:spPr>
            <a:xfrm>
              <a:off x="1293466" y="1267874"/>
              <a:ext cx="106469" cy="118042"/>
            </a:xfrm>
            <a:custGeom>
              <a:avLst/>
              <a:gdLst/>
              <a:ahLst/>
              <a:cxnLst/>
              <a:rect l="l" t="t" r="r" b="b"/>
              <a:pathLst>
                <a:path w="3413" h="3784" extrusionOk="0">
                  <a:moveTo>
                    <a:pt x="939" y="2667"/>
                  </a:moveTo>
                  <a:lnTo>
                    <a:pt x="939" y="2667"/>
                  </a:lnTo>
                  <a:cubicBezTo>
                    <a:pt x="999" y="2726"/>
                    <a:pt x="999" y="2726"/>
                    <a:pt x="999" y="2801"/>
                  </a:cubicBezTo>
                  <a:cubicBezTo>
                    <a:pt x="999" y="2726"/>
                    <a:pt x="939" y="2726"/>
                    <a:pt x="939" y="2667"/>
                  </a:cubicBezTo>
                  <a:close/>
                  <a:moveTo>
                    <a:pt x="2369" y="0"/>
                  </a:moveTo>
                  <a:cubicBezTo>
                    <a:pt x="2235" y="0"/>
                    <a:pt x="2176" y="60"/>
                    <a:pt x="2116" y="119"/>
                  </a:cubicBezTo>
                  <a:lnTo>
                    <a:pt x="2116" y="313"/>
                  </a:lnTo>
                  <a:cubicBezTo>
                    <a:pt x="2057" y="372"/>
                    <a:pt x="2057" y="492"/>
                    <a:pt x="1997" y="685"/>
                  </a:cubicBezTo>
                  <a:cubicBezTo>
                    <a:pt x="1997" y="864"/>
                    <a:pt x="1923" y="1058"/>
                    <a:pt x="1863" y="1237"/>
                  </a:cubicBezTo>
                  <a:cubicBezTo>
                    <a:pt x="1863" y="1371"/>
                    <a:pt x="1803" y="1430"/>
                    <a:pt x="1803" y="1549"/>
                  </a:cubicBezTo>
                  <a:cubicBezTo>
                    <a:pt x="1803" y="1683"/>
                    <a:pt x="1744" y="1743"/>
                    <a:pt x="1744" y="1862"/>
                  </a:cubicBezTo>
                  <a:cubicBezTo>
                    <a:pt x="1744" y="1981"/>
                    <a:pt x="1684" y="2115"/>
                    <a:pt x="1684" y="2175"/>
                  </a:cubicBezTo>
                  <a:cubicBezTo>
                    <a:pt x="1625" y="2294"/>
                    <a:pt x="1625" y="2428"/>
                    <a:pt x="1625" y="2488"/>
                  </a:cubicBezTo>
                  <a:cubicBezTo>
                    <a:pt x="1550" y="2547"/>
                    <a:pt x="1550" y="2607"/>
                    <a:pt x="1550" y="2667"/>
                  </a:cubicBezTo>
                  <a:lnTo>
                    <a:pt x="1550" y="2547"/>
                  </a:lnTo>
                  <a:cubicBezTo>
                    <a:pt x="1490" y="2428"/>
                    <a:pt x="1490" y="2235"/>
                    <a:pt x="1490" y="2056"/>
                  </a:cubicBezTo>
                  <a:lnTo>
                    <a:pt x="1490" y="1549"/>
                  </a:lnTo>
                  <a:cubicBezTo>
                    <a:pt x="1431" y="1371"/>
                    <a:pt x="1431" y="1177"/>
                    <a:pt x="1431" y="1058"/>
                  </a:cubicBezTo>
                  <a:cubicBezTo>
                    <a:pt x="1431" y="804"/>
                    <a:pt x="1371" y="626"/>
                    <a:pt x="1371" y="626"/>
                  </a:cubicBezTo>
                  <a:cubicBezTo>
                    <a:pt x="1371" y="566"/>
                    <a:pt x="1312" y="492"/>
                    <a:pt x="1312" y="492"/>
                  </a:cubicBezTo>
                  <a:cubicBezTo>
                    <a:pt x="1273" y="475"/>
                    <a:pt x="1241" y="467"/>
                    <a:pt x="1213" y="467"/>
                  </a:cubicBezTo>
                  <a:cubicBezTo>
                    <a:pt x="1144" y="467"/>
                    <a:pt x="1101" y="513"/>
                    <a:pt x="1058" y="566"/>
                  </a:cubicBezTo>
                  <a:cubicBezTo>
                    <a:pt x="1058" y="566"/>
                    <a:pt x="999" y="745"/>
                    <a:pt x="939" y="1058"/>
                  </a:cubicBezTo>
                  <a:cubicBezTo>
                    <a:pt x="880" y="1311"/>
                    <a:pt x="880" y="1743"/>
                    <a:pt x="880" y="2115"/>
                  </a:cubicBezTo>
                  <a:cubicBezTo>
                    <a:pt x="880" y="2294"/>
                    <a:pt x="939" y="2488"/>
                    <a:pt x="939" y="2667"/>
                  </a:cubicBezTo>
                  <a:cubicBezTo>
                    <a:pt x="880" y="2607"/>
                    <a:pt x="880" y="2488"/>
                    <a:pt x="805" y="2428"/>
                  </a:cubicBezTo>
                  <a:cubicBezTo>
                    <a:pt x="805" y="2294"/>
                    <a:pt x="746" y="2235"/>
                    <a:pt x="746" y="2115"/>
                  </a:cubicBezTo>
                  <a:cubicBezTo>
                    <a:pt x="686" y="1981"/>
                    <a:pt x="686" y="1922"/>
                    <a:pt x="686" y="1803"/>
                  </a:cubicBezTo>
                  <a:cubicBezTo>
                    <a:pt x="626" y="1743"/>
                    <a:pt x="626" y="1609"/>
                    <a:pt x="626" y="1490"/>
                  </a:cubicBezTo>
                  <a:cubicBezTo>
                    <a:pt x="626" y="1430"/>
                    <a:pt x="567" y="1311"/>
                    <a:pt x="567" y="1237"/>
                  </a:cubicBezTo>
                  <a:lnTo>
                    <a:pt x="567" y="998"/>
                  </a:lnTo>
                  <a:cubicBezTo>
                    <a:pt x="567" y="804"/>
                    <a:pt x="507" y="685"/>
                    <a:pt x="507" y="566"/>
                  </a:cubicBezTo>
                  <a:lnTo>
                    <a:pt x="507" y="492"/>
                  </a:lnTo>
                  <a:lnTo>
                    <a:pt x="507" y="432"/>
                  </a:lnTo>
                  <a:cubicBezTo>
                    <a:pt x="507" y="372"/>
                    <a:pt x="507" y="313"/>
                    <a:pt x="433" y="253"/>
                  </a:cubicBezTo>
                  <a:cubicBezTo>
                    <a:pt x="314" y="253"/>
                    <a:pt x="254" y="313"/>
                    <a:pt x="194" y="372"/>
                  </a:cubicBezTo>
                  <a:lnTo>
                    <a:pt x="194" y="432"/>
                  </a:lnTo>
                  <a:cubicBezTo>
                    <a:pt x="194" y="432"/>
                    <a:pt x="194" y="492"/>
                    <a:pt x="135" y="492"/>
                  </a:cubicBezTo>
                  <a:cubicBezTo>
                    <a:pt x="135" y="626"/>
                    <a:pt x="60" y="745"/>
                    <a:pt x="60" y="939"/>
                  </a:cubicBezTo>
                  <a:cubicBezTo>
                    <a:pt x="60" y="1058"/>
                    <a:pt x="1" y="1117"/>
                    <a:pt x="1" y="1237"/>
                  </a:cubicBezTo>
                  <a:lnTo>
                    <a:pt x="1" y="1549"/>
                  </a:lnTo>
                  <a:cubicBezTo>
                    <a:pt x="1" y="1803"/>
                    <a:pt x="60" y="2056"/>
                    <a:pt x="135" y="2294"/>
                  </a:cubicBezTo>
                  <a:cubicBezTo>
                    <a:pt x="194" y="2428"/>
                    <a:pt x="194" y="2547"/>
                    <a:pt x="254" y="2607"/>
                  </a:cubicBezTo>
                  <a:cubicBezTo>
                    <a:pt x="314" y="2726"/>
                    <a:pt x="373" y="2860"/>
                    <a:pt x="433" y="2980"/>
                  </a:cubicBezTo>
                  <a:cubicBezTo>
                    <a:pt x="507" y="3039"/>
                    <a:pt x="567" y="3173"/>
                    <a:pt x="626" y="3233"/>
                  </a:cubicBezTo>
                  <a:cubicBezTo>
                    <a:pt x="686" y="3292"/>
                    <a:pt x="746" y="3412"/>
                    <a:pt x="805" y="3471"/>
                  </a:cubicBezTo>
                  <a:cubicBezTo>
                    <a:pt x="939" y="3546"/>
                    <a:pt x="999" y="3605"/>
                    <a:pt x="1058" y="3605"/>
                  </a:cubicBezTo>
                  <a:cubicBezTo>
                    <a:pt x="1118" y="3665"/>
                    <a:pt x="1178" y="3665"/>
                    <a:pt x="1178" y="3724"/>
                  </a:cubicBezTo>
                  <a:cubicBezTo>
                    <a:pt x="1312" y="3784"/>
                    <a:pt x="1371" y="3784"/>
                    <a:pt x="1371" y="3784"/>
                  </a:cubicBezTo>
                  <a:lnTo>
                    <a:pt x="1550" y="3784"/>
                  </a:lnTo>
                  <a:lnTo>
                    <a:pt x="1997" y="3352"/>
                  </a:lnTo>
                  <a:lnTo>
                    <a:pt x="2176" y="3173"/>
                  </a:lnTo>
                  <a:cubicBezTo>
                    <a:pt x="2235" y="3099"/>
                    <a:pt x="2295" y="3039"/>
                    <a:pt x="2369" y="2920"/>
                  </a:cubicBezTo>
                  <a:cubicBezTo>
                    <a:pt x="2429" y="2860"/>
                    <a:pt x="2489" y="2801"/>
                    <a:pt x="2548" y="2667"/>
                  </a:cubicBezTo>
                  <a:cubicBezTo>
                    <a:pt x="2608" y="2607"/>
                    <a:pt x="2667" y="2488"/>
                    <a:pt x="2742" y="2428"/>
                  </a:cubicBezTo>
                  <a:cubicBezTo>
                    <a:pt x="2861" y="2235"/>
                    <a:pt x="2980" y="2056"/>
                    <a:pt x="3040" y="1862"/>
                  </a:cubicBezTo>
                  <a:cubicBezTo>
                    <a:pt x="3114" y="1743"/>
                    <a:pt x="3174" y="1683"/>
                    <a:pt x="3174" y="1549"/>
                  </a:cubicBezTo>
                  <a:cubicBezTo>
                    <a:pt x="3233" y="1490"/>
                    <a:pt x="3233" y="1371"/>
                    <a:pt x="3293" y="1311"/>
                  </a:cubicBezTo>
                  <a:cubicBezTo>
                    <a:pt x="3353" y="1117"/>
                    <a:pt x="3353" y="998"/>
                    <a:pt x="3412" y="939"/>
                  </a:cubicBezTo>
                  <a:lnTo>
                    <a:pt x="3412" y="745"/>
                  </a:lnTo>
                  <a:cubicBezTo>
                    <a:pt x="3412" y="685"/>
                    <a:pt x="3412" y="626"/>
                    <a:pt x="3353" y="566"/>
                  </a:cubicBezTo>
                  <a:cubicBezTo>
                    <a:pt x="3233" y="566"/>
                    <a:pt x="3174" y="566"/>
                    <a:pt x="3114" y="626"/>
                  </a:cubicBezTo>
                  <a:cubicBezTo>
                    <a:pt x="3114" y="626"/>
                    <a:pt x="3114" y="685"/>
                    <a:pt x="3040" y="745"/>
                  </a:cubicBezTo>
                  <a:cubicBezTo>
                    <a:pt x="2980" y="864"/>
                    <a:pt x="2921" y="939"/>
                    <a:pt x="2801" y="1117"/>
                  </a:cubicBezTo>
                  <a:cubicBezTo>
                    <a:pt x="2742" y="1237"/>
                    <a:pt x="2667" y="1371"/>
                    <a:pt x="2548" y="1549"/>
                  </a:cubicBezTo>
                  <a:cubicBezTo>
                    <a:pt x="2489" y="1609"/>
                    <a:pt x="2429" y="1743"/>
                    <a:pt x="2369" y="1803"/>
                  </a:cubicBezTo>
                  <a:cubicBezTo>
                    <a:pt x="2369" y="1743"/>
                    <a:pt x="2429" y="1743"/>
                    <a:pt x="2429" y="1683"/>
                  </a:cubicBezTo>
                  <a:cubicBezTo>
                    <a:pt x="2429" y="1549"/>
                    <a:pt x="2429" y="1430"/>
                    <a:pt x="2489" y="1311"/>
                  </a:cubicBezTo>
                  <a:lnTo>
                    <a:pt x="2489" y="745"/>
                  </a:lnTo>
                  <a:lnTo>
                    <a:pt x="2489" y="313"/>
                  </a:lnTo>
                  <a:lnTo>
                    <a:pt x="2489" y="119"/>
                  </a:lnTo>
                  <a:cubicBezTo>
                    <a:pt x="2429" y="60"/>
                    <a:pt x="2429" y="0"/>
                    <a:pt x="2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0"/>
            <p:cNvSpPr/>
            <p:nvPr/>
          </p:nvSpPr>
          <p:spPr>
            <a:xfrm>
              <a:off x="1431036" y="985310"/>
              <a:ext cx="108309" cy="116201"/>
            </a:xfrm>
            <a:custGeom>
              <a:avLst/>
              <a:gdLst/>
              <a:ahLst/>
              <a:cxnLst/>
              <a:rect l="l" t="t" r="r" b="b"/>
              <a:pathLst>
                <a:path w="3472" h="3725" extrusionOk="0">
                  <a:moveTo>
                    <a:pt x="1058" y="0"/>
                  </a:moveTo>
                  <a:cubicBezTo>
                    <a:pt x="999" y="60"/>
                    <a:pt x="939" y="60"/>
                    <a:pt x="939" y="120"/>
                  </a:cubicBezTo>
                  <a:lnTo>
                    <a:pt x="939" y="179"/>
                  </a:lnTo>
                  <a:lnTo>
                    <a:pt x="939" y="313"/>
                  </a:lnTo>
                  <a:lnTo>
                    <a:pt x="939" y="745"/>
                  </a:lnTo>
                  <a:cubicBezTo>
                    <a:pt x="939" y="924"/>
                    <a:pt x="999" y="1118"/>
                    <a:pt x="1058" y="1356"/>
                  </a:cubicBezTo>
                  <a:cubicBezTo>
                    <a:pt x="1058" y="1431"/>
                    <a:pt x="1058" y="1550"/>
                    <a:pt x="1118" y="1669"/>
                  </a:cubicBezTo>
                  <a:lnTo>
                    <a:pt x="1118" y="1803"/>
                  </a:lnTo>
                  <a:cubicBezTo>
                    <a:pt x="1118" y="1728"/>
                    <a:pt x="1058" y="1609"/>
                    <a:pt x="999" y="1550"/>
                  </a:cubicBezTo>
                  <a:cubicBezTo>
                    <a:pt x="864" y="1431"/>
                    <a:pt x="745" y="1237"/>
                    <a:pt x="626" y="1118"/>
                  </a:cubicBezTo>
                  <a:cubicBezTo>
                    <a:pt x="567" y="984"/>
                    <a:pt x="492" y="864"/>
                    <a:pt x="432" y="805"/>
                  </a:cubicBezTo>
                  <a:cubicBezTo>
                    <a:pt x="373" y="745"/>
                    <a:pt x="313" y="686"/>
                    <a:pt x="313" y="686"/>
                  </a:cubicBezTo>
                  <a:cubicBezTo>
                    <a:pt x="283" y="648"/>
                    <a:pt x="254" y="630"/>
                    <a:pt x="222" y="630"/>
                  </a:cubicBezTo>
                  <a:cubicBezTo>
                    <a:pt x="190" y="630"/>
                    <a:pt x="157" y="648"/>
                    <a:pt x="120" y="686"/>
                  </a:cubicBezTo>
                  <a:cubicBezTo>
                    <a:pt x="60" y="686"/>
                    <a:pt x="0" y="745"/>
                    <a:pt x="0" y="805"/>
                  </a:cubicBezTo>
                  <a:cubicBezTo>
                    <a:pt x="0" y="805"/>
                    <a:pt x="60" y="864"/>
                    <a:pt x="60" y="984"/>
                  </a:cubicBezTo>
                  <a:cubicBezTo>
                    <a:pt x="120" y="1118"/>
                    <a:pt x="120" y="1237"/>
                    <a:pt x="254" y="1356"/>
                  </a:cubicBezTo>
                  <a:cubicBezTo>
                    <a:pt x="254" y="1431"/>
                    <a:pt x="313" y="1550"/>
                    <a:pt x="313" y="1609"/>
                  </a:cubicBezTo>
                  <a:cubicBezTo>
                    <a:pt x="373" y="1728"/>
                    <a:pt x="432" y="1803"/>
                    <a:pt x="492" y="1863"/>
                  </a:cubicBezTo>
                  <a:cubicBezTo>
                    <a:pt x="626" y="2041"/>
                    <a:pt x="745" y="2235"/>
                    <a:pt x="864" y="2414"/>
                  </a:cubicBezTo>
                  <a:cubicBezTo>
                    <a:pt x="939" y="2548"/>
                    <a:pt x="999" y="2607"/>
                    <a:pt x="1058" y="2667"/>
                  </a:cubicBezTo>
                  <a:cubicBezTo>
                    <a:pt x="1118" y="2786"/>
                    <a:pt x="1177" y="2846"/>
                    <a:pt x="1311" y="2920"/>
                  </a:cubicBezTo>
                  <a:cubicBezTo>
                    <a:pt x="1371" y="3039"/>
                    <a:pt x="1431" y="3099"/>
                    <a:pt x="1490" y="3159"/>
                  </a:cubicBezTo>
                  <a:cubicBezTo>
                    <a:pt x="1550" y="3218"/>
                    <a:pt x="1609" y="3293"/>
                    <a:pt x="1684" y="3352"/>
                  </a:cubicBezTo>
                  <a:cubicBezTo>
                    <a:pt x="1922" y="3531"/>
                    <a:pt x="2116" y="3665"/>
                    <a:pt x="2116" y="3665"/>
                  </a:cubicBezTo>
                  <a:lnTo>
                    <a:pt x="2175" y="3725"/>
                  </a:lnTo>
                  <a:lnTo>
                    <a:pt x="2354" y="3725"/>
                  </a:lnTo>
                  <a:lnTo>
                    <a:pt x="2488" y="3591"/>
                  </a:lnTo>
                  <a:cubicBezTo>
                    <a:pt x="2548" y="3591"/>
                    <a:pt x="2607" y="3531"/>
                    <a:pt x="2667" y="3471"/>
                  </a:cubicBezTo>
                  <a:cubicBezTo>
                    <a:pt x="2667" y="3412"/>
                    <a:pt x="2727" y="3352"/>
                    <a:pt x="2861" y="3293"/>
                  </a:cubicBezTo>
                  <a:cubicBezTo>
                    <a:pt x="2920" y="3218"/>
                    <a:pt x="2980" y="3159"/>
                    <a:pt x="3040" y="3099"/>
                  </a:cubicBezTo>
                  <a:cubicBezTo>
                    <a:pt x="3099" y="2980"/>
                    <a:pt x="3174" y="2920"/>
                    <a:pt x="3174" y="2786"/>
                  </a:cubicBezTo>
                  <a:cubicBezTo>
                    <a:pt x="3233" y="2667"/>
                    <a:pt x="3293" y="2548"/>
                    <a:pt x="3352" y="2414"/>
                  </a:cubicBezTo>
                  <a:cubicBezTo>
                    <a:pt x="3352" y="2295"/>
                    <a:pt x="3412" y="2235"/>
                    <a:pt x="3412" y="2101"/>
                  </a:cubicBezTo>
                  <a:cubicBezTo>
                    <a:pt x="3472" y="1863"/>
                    <a:pt x="3472" y="1609"/>
                    <a:pt x="3472" y="1356"/>
                  </a:cubicBezTo>
                  <a:lnTo>
                    <a:pt x="3472" y="1058"/>
                  </a:lnTo>
                  <a:cubicBezTo>
                    <a:pt x="3412" y="924"/>
                    <a:pt x="3412" y="864"/>
                    <a:pt x="3412" y="745"/>
                  </a:cubicBezTo>
                  <a:cubicBezTo>
                    <a:pt x="3352" y="552"/>
                    <a:pt x="3293" y="432"/>
                    <a:pt x="3293" y="313"/>
                  </a:cubicBezTo>
                  <a:cubicBezTo>
                    <a:pt x="3233" y="313"/>
                    <a:pt x="3233" y="239"/>
                    <a:pt x="3233" y="239"/>
                  </a:cubicBezTo>
                  <a:lnTo>
                    <a:pt x="3233" y="179"/>
                  </a:lnTo>
                  <a:cubicBezTo>
                    <a:pt x="3191" y="137"/>
                    <a:pt x="3112" y="95"/>
                    <a:pt x="3048" y="95"/>
                  </a:cubicBezTo>
                  <a:cubicBezTo>
                    <a:pt x="3021" y="95"/>
                    <a:pt x="2997" y="102"/>
                    <a:pt x="2980" y="120"/>
                  </a:cubicBezTo>
                  <a:cubicBezTo>
                    <a:pt x="2920" y="120"/>
                    <a:pt x="2861" y="179"/>
                    <a:pt x="2861" y="239"/>
                  </a:cubicBezTo>
                  <a:cubicBezTo>
                    <a:pt x="2861" y="239"/>
                    <a:pt x="2861" y="313"/>
                    <a:pt x="2920" y="313"/>
                  </a:cubicBezTo>
                  <a:lnTo>
                    <a:pt x="2920" y="432"/>
                  </a:lnTo>
                  <a:lnTo>
                    <a:pt x="2920" y="805"/>
                  </a:lnTo>
                  <a:lnTo>
                    <a:pt x="2920" y="1058"/>
                  </a:lnTo>
                  <a:lnTo>
                    <a:pt x="2920" y="1356"/>
                  </a:lnTo>
                  <a:cubicBezTo>
                    <a:pt x="2920" y="1490"/>
                    <a:pt x="2861" y="1550"/>
                    <a:pt x="2861" y="1669"/>
                  </a:cubicBezTo>
                  <a:cubicBezTo>
                    <a:pt x="2861" y="1728"/>
                    <a:pt x="2861" y="1863"/>
                    <a:pt x="2801" y="1982"/>
                  </a:cubicBezTo>
                  <a:cubicBezTo>
                    <a:pt x="2801" y="2041"/>
                    <a:pt x="2801" y="2175"/>
                    <a:pt x="2727" y="2295"/>
                  </a:cubicBezTo>
                  <a:cubicBezTo>
                    <a:pt x="2727" y="2354"/>
                    <a:pt x="2727" y="2473"/>
                    <a:pt x="2667" y="2548"/>
                  </a:cubicBezTo>
                  <a:cubicBezTo>
                    <a:pt x="2667" y="2607"/>
                    <a:pt x="2607" y="2607"/>
                    <a:pt x="2607" y="2667"/>
                  </a:cubicBezTo>
                  <a:lnTo>
                    <a:pt x="2607" y="2548"/>
                  </a:lnTo>
                  <a:cubicBezTo>
                    <a:pt x="2667" y="2354"/>
                    <a:pt x="2667" y="2175"/>
                    <a:pt x="2667" y="1982"/>
                  </a:cubicBezTo>
                  <a:cubicBezTo>
                    <a:pt x="2667" y="1550"/>
                    <a:pt x="2607" y="1177"/>
                    <a:pt x="2548" y="924"/>
                  </a:cubicBezTo>
                  <a:cubicBezTo>
                    <a:pt x="2429" y="611"/>
                    <a:pt x="2354" y="432"/>
                    <a:pt x="2354" y="432"/>
                  </a:cubicBezTo>
                  <a:cubicBezTo>
                    <a:pt x="2295" y="373"/>
                    <a:pt x="2235" y="373"/>
                    <a:pt x="2116" y="373"/>
                  </a:cubicBezTo>
                  <a:cubicBezTo>
                    <a:pt x="2056" y="432"/>
                    <a:pt x="2056" y="492"/>
                    <a:pt x="2056" y="492"/>
                  </a:cubicBezTo>
                  <a:lnTo>
                    <a:pt x="2056" y="984"/>
                  </a:lnTo>
                  <a:lnTo>
                    <a:pt x="2056" y="1431"/>
                  </a:lnTo>
                  <a:lnTo>
                    <a:pt x="2056" y="1982"/>
                  </a:lnTo>
                  <a:lnTo>
                    <a:pt x="2056" y="2473"/>
                  </a:lnTo>
                  <a:lnTo>
                    <a:pt x="2056" y="2607"/>
                  </a:lnTo>
                  <a:cubicBezTo>
                    <a:pt x="2056" y="2548"/>
                    <a:pt x="2056" y="2473"/>
                    <a:pt x="1982" y="2414"/>
                  </a:cubicBezTo>
                  <a:cubicBezTo>
                    <a:pt x="1922" y="2354"/>
                    <a:pt x="1922" y="2235"/>
                    <a:pt x="1922" y="2101"/>
                  </a:cubicBezTo>
                  <a:cubicBezTo>
                    <a:pt x="1863" y="2041"/>
                    <a:pt x="1803" y="1922"/>
                    <a:pt x="1803" y="1803"/>
                  </a:cubicBezTo>
                  <a:cubicBezTo>
                    <a:pt x="1743" y="1728"/>
                    <a:pt x="1743" y="1609"/>
                    <a:pt x="1684" y="1490"/>
                  </a:cubicBezTo>
                  <a:cubicBezTo>
                    <a:pt x="1684" y="1356"/>
                    <a:pt x="1609" y="1296"/>
                    <a:pt x="1609" y="1177"/>
                  </a:cubicBezTo>
                  <a:cubicBezTo>
                    <a:pt x="1550" y="984"/>
                    <a:pt x="1490" y="805"/>
                    <a:pt x="1431" y="611"/>
                  </a:cubicBezTo>
                  <a:cubicBezTo>
                    <a:pt x="1371" y="492"/>
                    <a:pt x="1371" y="373"/>
                    <a:pt x="1311" y="239"/>
                  </a:cubicBezTo>
                  <a:cubicBezTo>
                    <a:pt x="1237" y="179"/>
                    <a:pt x="1237" y="120"/>
                    <a:pt x="1237" y="120"/>
                  </a:cubicBezTo>
                  <a:cubicBezTo>
                    <a:pt x="1237" y="0"/>
                    <a:pt x="1118" y="0"/>
                    <a:pt x="1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0"/>
            <p:cNvSpPr/>
            <p:nvPr/>
          </p:nvSpPr>
          <p:spPr>
            <a:xfrm>
              <a:off x="1530828" y="1153794"/>
              <a:ext cx="213935" cy="122222"/>
            </a:xfrm>
            <a:custGeom>
              <a:avLst/>
              <a:gdLst/>
              <a:ahLst/>
              <a:cxnLst/>
              <a:rect l="l" t="t" r="r" b="b"/>
              <a:pathLst>
                <a:path w="6858" h="3918" extrusionOk="0">
                  <a:moveTo>
                    <a:pt x="5335" y="0"/>
                  </a:moveTo>
                  <a:cubicBezTo>
                    <a:pt x="3545" y="0"/>
                    <a:pt x="1" y="1073"/>
                    <a:pt x="94" y="3404"/>
                  </a:cubicBezTo>
                  <a:cubicBezTo>
                    <a:pt x="94" y="3746"/>
                    <a:pt x="809" y="3918"/>
                    <a:pt x="1710" y="3918"/>
                  </a:cubicBezTo>
                  <a:cubicBezTo>
                    <a:pt x="2611" y="3918"/>
                    <a:pt x="3699" y="3746"/>
                    <a:pt x="4444" y="3404"/>
                  </a:cubicBezTo>
                  <a:cubicBezTo>
                    <a:pt x="5934" y="2733"/>
                    <a:pt x="6857" y="990"/>
                    <a:pt x="6306" y="246"/>
                  </a:cubicBezTo>
                  <a:cubicBezTo>
                    <a:pt x="6196" y="83"/>
                    <a:pt x="5833" y="0"/>
                    <a:pt x="5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0"/>
            <p:cNvSpPr/>
            <p:nvPr/>
          </p:nvSpPr>
          <p:spPr>
            <a:xfrm>
              <a:off x="1541653" y="1176785"/>
              <a:ext cx="118042" cy="87377"/>
            </a:xfrm>
            <a:custGeom>
              <a:avLst/>
              <a:gdLst/>
              <a:ahLst/>
              <a:cxnLst/>
              <a:rect l="l" t="t" r="r" b="b"/>
              <a:pathLst>
                <a:path w="3784" h="2801" extrusionOk="0">
                  <a:moveTo>
                    <a:pt x="3531" y="0"/>
                  </a:moveTo>
                  <a:cubicBezTo>
                    <a:pt x="3531" y="0"/>
                    <a:pt x="3277" y="60"/>
                    <a:pt x="2905" y="134"/>
                  </a:cubicBezTo>
                  <a:cubicBezTo>
                    <a:pt x="2667" y="194"/>
                    <a:pt x="2473" y="313"/>
                    <a:pt x="2235" y="373"/>
                  </a:cubicBezTo>
                  <a:cubicBezTo>
                    <a:pt x="2101" y="432"/>
                    <a:pt x="1981" y="507"/>
                    <a:pt x="1862" y="566"/>
                  </a:cubicBezTo>
                  <a:cubicBezTo>
                    <a:pt x="1728" y="626"/>
                    <a:pt x="1609" y="685"/>
                    <a:pt x="1549" y="745"/>
                  </a:cubicBezTo>
                  <a:cubicBezTo>
                    <a:pt x="1415" y="805"/>
                    <a:pt x="1296" y="879"/>
                    <a:pt x="1177" y="939"/>
                  </a:cubicBezTo>
                  <a:cubicBezTo>
                    <a:pt x="1043" y="998"/>
                    <a:pt x="924" y="1117"/>
                    <a:pt x="864" y="1177"/>
                  </a:cubicBezTo>
                  <a:cubicBezTo>
                    <a:pt x="745" y="1252"/>
                    <a:pt x="670" y="1371"/>
                    <a:pt x="551" y="1430"/>
                  </a:cubicBezTo>
                  <a:cubicBezTo>
                    <a:pt x="492" y="1490"/>
                    <a:pt x="432" y="1624"/>
                    <a:pt x="298" y="1684"/>
                  </a:cubicBezTo>
                  <a:cubicBezTo>
                    <a:pt x="238" y="1743"/>
                    <a:pt x="238" y="1862"/>
                    <a:pt x="179" y="1922"/>
                  </a:cubicBezTo>
                  <a:cubicBezTo>
                    <a:pt x="119" y="1922"/>
                    <a:pt x="119" y="1996"/>
                    <a:pt x="119" y="2056"/>
                  </a:cubicBezTo>
                  <a:cubicBezTo>
                    <a:pt x="60" y="2056"/>
                    <a:pt x="60" y="2116"/>
                    <a:pt x="60" y="2116"/>
                  </a:cubicBezTo>
                  <a:cubicBezTo>
                    <a:pt x="0" y="2235"/>
                    <a:pt x="0" y="2294"/>
                    <a:pt x="0" y="2294"/>
                  </a:cubicBezTo>
                  <a:cubicBezTo>
                    <a:pt x="0" y="2369"/>
                    <a:pt x="0" y="2428"/>
                    <a:pt x="60" y="2488"/>
                  </a:cubicBezTo>
                  <a:cubicBezTo>
                    <a:pt x="60" y="2488"/>
                    <a:pt x="60" y="2548"/>
                    <a:pt x="119" y="2548"/>
                  </a:cubicBezTo>
                  <a:cubicBezTo>
                    <a:pt x="119" y="2548"/>
                    <a:pt x="179" y="2548"/>
                    <a:pt x="238" y="2607"/>
                  </a:cubicBezTo>
                  <a:cubicBezTo>
                    <a:pt x="372" y="2607"/>
                    <a:pt x="492" y="2667"/>
                    <a:pt x="670" y="2741"/>
                  </a:cubicBezTo>
                  <a:lnTo>
                    <a:pt x="924" y="2741"/>
                  </a:lnTo>
                  <a:cubicBezTo>
                    <a:pt x="1043" y="2801"/>
                    <a:pt x="1117" y="2801"/>
                    <a:pt x="1237" y="2801"/>
                  </a:cubicBezTo>
                  <a:lnTo>
                    <a:pt x="1922" y="2801"/>
                  </a:lnTo>
                  <a:cubicBezTo>
                    <a:pt x="2041" y="2801"/>
                    <a:pt x="2160" y="2741"/>
                    <a:pt x="2294" y="2741"/>
                  </a:cubicBezTo>
                  <a:cubicBezTo>
                    <a:pt x="2413" y="2741"/>
                    <a:pt x="2473" y="2667"/>
                    <a:pt x="2607" y="2667"/>
                  </a:cubicBezTo>
                  <a:cubicBezTo>
                    <a:pt x="2845" y="2607"/>
                    <a:pt x="3039" y="2548"/>
                    <a:pt x="3158" y="2428"/>
                  </a:cubicBezTo>
                  <a:cubicBezTo>
                    <a:pt x="3352" y="2369"/>
                    <a:pt x="3471" y="2294"/>
                    <a:pt x="3531" y="2235"/>
                  </a:cubicBezTo>
                  <a:cubicBezTo>
                    <a:pt x="3650" y="2175"/>
                    <a:pt x="3650" y="2116"/>
                    <a:pt x="3650" y="2116"/>
                  </a:cubicBezTo>
                  <a:cubicBezTo>
                    <a:pt x="3784" y="2116"/>
                    <a:pt x="3784" y="1996"/>
                    <a:pt x="3724" y="1922"/>
                  </a:cubicBezTo>
                  <a:cubicBezTo>
                    <a:pt x="3724" y="1852"/>
                    <a:pt x="3678" y="1823"/>
                    <a:pt x="3628" y="1823"/>
                  </a:cubicBezTo>
                  <a:cubicBezTo>
                    <a:pt x="3593" y="1823"/>
                    <a:pt x="3555" y="1838"/>
                    <a:pt x="3531" y="1862"/>
                  </a:cubicBezTo>
                  <a:lnTo>
                    <a:pt x="3412" y="1862"/>
                  </a:lnTo>
                  <a:cubicBezTo>
                    <a:pt x="3277" y="1922"/>
                    <a:pt x="3158" y="1922"/>
                    <a:pt x="3039" y="1996"/>
                  </a:cubicBezTo>
                  <a:cubicBezTo>
                    <a:pt x="2845" y="1996"/>
                    <a:pt x="2667" y="2056"/>
                    <a:pt x="2473" y="2116"/>
                  </a:cubicBezTo>
                  <a:lnTo>
                    <a:pt x="2160" y="2116"/>
                  </a:lnTo>
                  <a:cubicBezTo>
                    <a:pt x="2101" y="2175"/>
                    <a:pt x="1981" y="2175"/>
                    <a:pt x="1862" y="2175"/>
                  </a:cubicBezTo>
                  <a:cubicBezTo>
                    <a:pt x="2101" y="2116"/>
                    <a:pt x="2294" y="1996"/>
                    <a:pt x="2473" y="1922"/>
                  </a:cubicBezTo>
                  <a:cubicBezTo>
                    <a:pt x="2667" y="1862"/>
                    <a:pt x="2845" y="1743"/>
                    <a:pt x="2980" y="1684"/>
                  </a:cubicBezTo>
                  <a:cubicBezTo>
                    <a:pt x="3099" y="1624"/>
                    <a:pt x="3218" y="1549"/>
                    <a:pt x="3277" y="1490"/>
                  </a:cubicBezTo>
                  <a:cubicBezTo>
                    <a:pt x="3412" y="1430"/>
                    <a:pt x="3412" y="1371"/>
                    <a:pt x="3412" y="1371"/>
                  </a:cubicBezTo>
                  <a:cubicBezTo>
                    <a:pt x="3471" y="1371"/>
                    <a:pt x="3471" y="1311"/>
                    <a:pt x="3471" y="1252"/>
                  </a:cubicBezTo>
                  <a:cubicBezTo>
                    <a:pt x="3471" y="1153"/>
                    <a:pt x="3439" y="1094"/>
                    <a:pt x="3368" y="1094"/>
                  </a:cubicBezTo>
                  <a:cubicBezTo>
                    <a:pt x="3343" y="1094"/>
                    <a:pt x="3313" y="1102"/>
                    <a:pt x="3277" y="1117"/>
                  </a:cubicBezTo>
                  <a:lnTo>
                    <a:pt x="3158" y="1117"/>
                  </a:lnTo>
                  <a:cubicBezTo>
                    <a:pt x="3039" y="1177"/>
                    <a:pt x="2905" y="1177"/>
                    <a:pt x="2786" y="1252"/>
                  </a:cubicBezTo>
                  <a:cubicBezTo>
                    <a:pt x="2607" y="1252"/>
                    <a:pt x="2413" y="1311"/>
                    <a:pt x="2235" y="1371"/>
                  </a:cubicBezTo>
                  <a:cubicBezTo>
                    <a:pt x="2160" y="1430"/>
                    <a:pt x="2041" y="1430"/>
                    <a:pt x="1981" y="1490"/>
                  </a:cubicBezTo>
                  <a:cubicBezTo>
                    <a:pt x="1862" y="1490"/>
                    <a:pt x="1788" y="1549"/>
                    <a:pt x="1669" y="1624"/>
                  </a:cubicBezTo>
                  <a:cubicBezTo>
                    <a:pt x="1549" y="1624"/>
                    <a:pt x="1490" y="1684"/>
                    <a:pt x="1356" y="1684"/>
                  </a:cubicBezTo>
                  <a:cubicBezTo>
                    <a:pt x="1296" y="1743"/>
                    <a:pt x="1177" y="1803"/>
                    <a:pt x="1117" y="1803"/>
                  </a:cubicBezTo>
                  <a:cubicBezTo>
                    <a:pt x="983" y="1862"/>
                    <a:pt x="924" y="1862"/>
                    <a:pt x="804" y="1922"/>
                  </a:cubicBezTo>
                  <a:lnTo>
                    <a:pt x="924" y="1803"/>
                  </a:lnTo>
                  <a:cubicBezTo>
                    <a:pt x="983" y="1743"/>
                    <a:pt x="1117" y="1684"/>
                    <a:pt x="1177" y="1624"/>
                  </a:cubicBezTo>
                  <a:cubicBezTo>
                    <a:pt x="1296" y="1549"/>
                    <a:pt x="1356" y="1490"/>
                    <a:pt x="1490" y="1430"/>
                  </a:cubicBezTo>
                  <a:cubicBezTo>
                    <a:pt x="1609" y="1371"/>
                    <a:pt x="1728" y="1311"/>
                    <a:pt x="1788" y="1252"/>
                  </a:cubicBezTo>
                  <a:cubicBezTo>
                    <a:pt x="2041" y="1117"/>
                    <a:pt x="2294" y="1058"/>
                    <a:pt x="2473" y="939"/>
                  </a:cubicBezTo>
                  <a:cubicBezTo>
                    <a:pt x="2667" y="805"/>
                    <a:pt x="2905" y="685"/>
                    <a:pt x="3039" y="626"/>
                  </a:cubicBezTo>
                  <a:lnTo>
                    <a:pt x="3650" y="313"/>
                  </a:lnTo>
                  <a:cubicBezTo>
                    <a:pt x="3724" y="313"/>
                    <a:pt x="3724" y="194"/>
                    <a:pt x="3724" y="134"/>
                  </a:cubicBezTo>
                  <a:cubicBezTo>
                    <a:pt x="3724" y="60"/>
                    <a:pt x="3650" y="0"/>
                    <a:pt x="3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0"/>
            <p:cNvSpPr/>
            <p:nvPr/>
          </p:nvSpPr>
          <p:spPr>
            <a:xfrm>
              <a:off x="1568606" y="893222"/>
              <a:ext cx="139005" cy="212563"/>
            </a:xfrm>
            <a:custGeom>
              <a:avLst/>
              <a:gdLst/>
              <a:ahLst/>
              <a:cxnLst/>
              <a:rect l="l" t="t" r="r" b="b"/>
              <a:pathLst>
                <a:path w="4456" h="6814" extrusionOk="0">
                  <a:moveTo>
                    <a:pt x="2498" y="0"/>
                  </a:moveTo>
                  <a:cubicBezTo>
                    <a:pt x="2097" y="0"/>
                    <a:pt x="1695" y="265"/>
                    <a:pt x="1371" y="897"/>
                  </a:cubicBezTo>
                  <a:cubicBezTo>
                    <a:pt x="253" y="3131"/>
                    <a:pt x="0" y="6304"/>
                    <a:pt x="864" y="6796"/>
                  </a:cubicBezTo>
                  <a:cubicBezTo>
                    <a:pt x="895" y="6808"/>
                    <a:pt x="933" y="6813"/>
                    <a:pt x="979" y="6813"/>
                  </a:cubicBezTo>
                  <a:cubicBezTo>
                    <a:pt x="1684" y="6813"/>
                    <a:pt x="4052" y="5421"/>
                    <a:pt x="4276" y="3265"/>
                  </a:cubicBezTo>
                  <a:cubicBezTo>
                    <a:pt x="4455" y="1584"/>
                    <a:pt x="3479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0"/>
            <p:cNvSpPr/>
            <p:nvPr/>
          </p:nvSpPr>
          <p:spPr>
            <a:xfrm>
              <a:off x="1591815" y="985310"/>
              <a:ext cx="91121" cy="114361"/>
            </a:xfrm>
            <a:custGeom>
              <a:avLst/>
              <a:gdLst/>
              <a:ahLst/>
              <a:cxnLst/>
              <a:rect l="l" t="t" r="r" b="b"/>
              <a:pathLst>
                <a:path w="2921" h="3666" extrusionOk="0">
                  <a:moveTo>
                    <a:pt x="924" y="2850"/>
                  </a:moveTo>
                  <a:cubicBezTo>
                    <a:pt x="923" y="2865"/>
                    <a:pt x="916" y="2920"/>
                    <a:pt x="865" y="2920"/>
                  </a:cubicBezTo>
                  <a:cubicBezTo>
                    <a:pt x="894" y="2885"/>
                    <a:pt x="908" y="2866"/>
                    <a:pt x="924" y="2850"/>
                  </a:cubicBezTo>
                  <a:close/>
                  <a:moveTo>
                    <a:pt x="1804" y="0"/>
                  </a:moveTo>
                  <a:cubicBezTo>
                    <a:pt x="1744" y="0"/>
                    <a:pt x="1669" y="60"/>
                    <a:pt x="1610" y="120"/>
                  </a:cubicBezTo>
                  <a:lnTo>
                    <a:pt x="1610" y="179"/>
                  </a:lnTo>
                  <a:lnTo>
                    <a:pt x="1610" y="239"/>
                  </a:lnTo>
                  <a:cubicBezTo>
                    <a:pt x="1550" y="313"/>
                    <a:pt x="1550" y="373"/>
                    <a:pt x="1550" y="432"/>
                  </a:cubicBezTo>
                  <a:cubicBezTo>
                    <a:pt x="1491" y="492"/>
                    <a:pt x="1491" y="552"/>
                    <a:pt x="1491" y="611"/>
                  </a:cubicBezTo>
                  <a:cubicBezTo>
                    <a:pt x="1431" y="686"/>
                    <a:pt x="1431" y="805"/>
                    <a:pt x="1372" y="864"/>
                  </a:cubicBezTo>
                  <a:cubicBezTo>
                    <a:pt x="1372" y="924"/>
                    <a:pt x="1297" y="1058"/>
                    <a:pt x="1237" y="1118"/>
                  </a:cubicBezTo>
                  <a:cubicBezTo>
                    <a:pt x="1178" y="1237"/>
                    <a:pt x="1178" y="1296"/>
                    <a:pt x="1118" y="1431"/>
                  </a:cubicBezTo>
                  <a:cubicBezTo>
                    <a:pt x="1059" y="1490"/>
                    <a:pt x="999" y="1609"/>
                    <a:pt x="999" y="1669"/>
                  </a:cubicBezTo>
                  <a:cubicBezTo>
                    <a:pt x="925" y="1803"/>
                    <a:pt x="865" y="1863"/>
                    <a:pt x="805" y="1982"/>
                  </a:cubicBezTo>
                  <a:cubicBezTo>
                    <a:pt x="746" y="2041"/>
                    <a:pt x="746" y="2175"/>
                    <a:pt x="686" y="2235"/>
                  </a:cubicBezTo>
                  <a:lnTo>
                    <a:pt x="686" y="1922"/>
                  </a:lnTo>
                  <a:cubicBezTo>
                    <a:pt x="746" y="1490"/>
                    <a:pt x="746" y="1058"/>
                    <a:pt x="686" y="745"/>
                  </a:cubicBezTo>
                  <a:cubicBezTo>
                    <a:pt x="686" y="611"/>
                    <a:pt x="686" y="492"/>
                    <a:pt x="627" y="373"/>
                  </a:cubicBezTo>
                  <a:lnTo>
                    <a:pt x="627" y="239"/>
                  </a:lnTo>
                  <a:cubicBezTo>
                    <a:pt x="552" y="179"/>
                    <a:pt x="552" y="120"/>
                    <a:pt x="493" y="120"/>
                  </a:cubicBezTo>
                  <a:cubicBezTo>
                    <a:pt x="373" y="120"/>
                    <a:pt x="314" y="179"/>
                    <a:pt x="254" y="239"/>
                  </a:cubicBezTo>
                  <a:lnTo>
                    <a:pt x="254" y="373"/>
                  </a:lnTo>
                  <a:cubicBezTo>
                    <a:pt x="254" y="492"/>
                    <a:pt x="180" y="611"/>
                    <a:pt x="180" y="745"/>
                  </a:cubicBezTo>
                  <a:cubicBezTo>
                    <a:pt x="180" y="924"/>
                    <a:pt x="180" y="1058"/>
                    <a:pt x="120" y="1237"/>
                  </a:cubicBezTo>
                  <a:lnTo>
                    <a:pt x="120" y="1550"/>
                  </a:lnTo>
                  <a:lnTo>
                    <a:pt x="120" y="1863"/>
                  </a:lnTo>
                  <a:cubicBezTo>
                    <a:pt x="61" y="2041"/>
                    <a:pt x="61" y="2235"/>
                    <a:pt x="61" y="2414"/>
                  </a:cubicBezTo>
                  <a:lnTo>
                    <a:pt x="61" y="2727"/>
                  </a:lnTo>
                  <a:cubicBezTo>
                    <a:pt x="1" y="2786"/>
                    <a:pt x="61" y="2846"/>
                    <a:pt x="1" y="2980"/>
                  </a:cubicBezTo>
                  <a:lnTo>
                    <a:pt x="1" y="3471"/>
                  </a:lnTo>
                  <a:cubicBezTo>
                    <a:pt x="1" y="3531"/>
                    <a:pt x="1" y="3531"/>
                    <a:pt x="61" y="3531"/>
                  </a:cubicBezTo>
                  <a:cubicBezTo>
                    <a:pt x="61" y="3591"/>
                    <a:pt x="120" y="3665"/>
                    <a:pt x="180" y="3665"/>
                  </a:cubicBezTo>
                  <a:cubicBezTo>
                    <a:pt x="180" y="3665"/>
                    <a:pt x="254" y="3665"/>
                    <a:pt x="433" y="3591"/>
                  </a:cubicBezTo>
                  <a:lnTo>
                    <a:pt x="627" y="3591"/>
                  </a:lnTo>
                  <a:cubicBezTo>
                    <a:pt x="746" y="3531"/>
                    <a:pt x="805" y="3531"/>
                    <a:pt x="925" y="3471"/>
                  </a:cubicBezTo>
                  <a:cubicBezTo>
                    <a:pt x="1059" y="3412"/>
                    <a:pt x="1118" y="3352"/>
                    <a:pt x="1237" y="3293"/>
                  </a:cubicBezTo>
                  <a:cubicBezTo>
                    <a:pt x="1372" y="3218"/>
                    <a:pt x="1491" y="3159"/>
                    <a:pt x="1610" y="3099"/>
                  </a:cubicBezTo>
                  <a:cubicBezTo>
                    <a:pt x="1669" y="2980"/>
                    <a:pt x="1804" y="2920"/>
                    <a:pt x="1923" y="2786"/>
                  </a:cubicBezTo>
                  <a:cubicBezTo>
                    <a:pt x="2042" y="2667"/>
                    <a:pt x="2116" y="2548"/>
                    <a:pt x="2236" y="2473"/>
                  </a:cubicBezTo>
                  <a:cubicBezTo>
                    <a:pt x="2295" y="2354"/>
                    <a:pt x="2414" y="2235"/>
                    <a:pt x="2489" y="2101"/>
                  </a:cubicBezTo>
                  <a:cubicBezTo>
                    <a:pt x="2548" y="1982"/>
                    <a:pt x="2608" y="1803"/>
                    <a:pt x="2668" y="1669"/>
                  </a:cubicBezTo>
                  <a:cubicBezTo>
                    <a:pt x="2727" y="1550"/>
                    <a:pt x="2787" y="1431"/>
                    <a:pt x="2787" y="1296"/>
                  </a:cubicBezTo>
                  <a:cubicBezTo>
                    <a:pt x="2861" y="1177"/>
                    <a:pt x="2861" y="1058"/>
                    <a:pt x="2921" y="924"/>
                  </a:cubicBezTo>
                  <a:lnTo>
                    <a:pt x="2921" y="686"/>
                  </a:lnTo>
                  <a:lnTo>
                    <a:pt x="2921" y="432"/>
                  </a:lnTo>
                  <a:lnTo>
                    <a:pt x="2921" y="239"/>
                  </a:lnTo>
                  <a:cubicBezTo>
                    <a:pt x="2921" y="179"/>
                    <a:pt x="2861" y="120"/>
                    <a:pt x="2787" y="60"/>
                  </a:cubicBezTo>
                  <a:cubicBezTo>
                    <a:pt x="2727" y="60"/>
                    <a:pt x="2608" y="120"/>
                    <a:pt x="2608" y="179"/>
                  </a:cubicBezTo>
                  <a:cubicBezTo>
                    <a:pt x="2608" y="179"/>
                    <a:pt x="2608" y="239"/>
                    <a:pt x="2548" y="373"/>
                  </a:cubicBezTo>
                  <a:cubicBezTo>
                    <a:pt x="2548" y="432"/>
                    <a:pt x="2548" y="492"/>
                    <a:pt x="2489" y="552"/>
                  </a:cubicBezTo>
                  <a:cubicBezTo>
                    <a:pt x="2489" y="686"/>
                    <a:pt x="2414" y="745"/>
                    <a:pt x="2414" y="805"/>
                  </a:cubicBezTo>
                  <a:cubicBezTo>
                    <a:pt x="2355" y="924"/>
                    <a:pt x="2355" y="984"/>
                    <a:pt x="2295" y="1118"/>
                  </a:cubicBezTo>
                  <a:cubicBezTo>
                    <a:pt x="2236" y="1237"/>
                    <a:pt x="2176" y="1296"/>
                    <a:pt x="2116" y="1431"/>
                  </a:cubicBezTo>
                  <a:cubicBezTo>
                    <a:pt x="2116" y="1550"/>
                    <a:pt x="2042" y="1669"/>
                    <a:pt x="1923" y="1728"/>
                  </a:cubicBezTo>
                  <a:cubicBezTo>
                    <a:pt x="1863" y="1863"/>
                    <a:pt x="1804" y="1982"/>
                    <a:pt x="1744" y="2101"/>
                  </a:cubicBezTo>
                  <a:lnTo>
                    <a:pt x="1491" y="2354"/>
                  </a:lnTo>
                  <a:cubicBezTo>
                    <a:pt x="1431" y="2473"/>
                    <a:pt x="1297" y="2548"/>
                    <a:pt x="1237" y="2667"/>
                  </a:cubicBezTo>
                  <a:cubicBezTo>
                    <a:pt x="1120" y="2726"/>
                    <a:pt x="1061" y="2784"/>
                    <a:pt x="932" y="2843"/>
                  </a:cubicBezTo>
                  <a:lnTo>
                    <a:pt x="932" y="2843"/>
                  </a:lnTo>
                  <a:cubicBezTo>
                    <a:pt x="947" y="2828"/>
                    <a:pt x="966" y="2813"/>
                    <a:pt x="999" y="2786"/>
                  </a:cubicBezTo>
                  <a:cubicBezTo>
                    <a:pt x="1059" y="2727"/>
                    <a:pt x="1118" y="2667"/>
                    <a:pt x="1178" y="2548"/>
                  </a:cubicBezTo>
                  <a:cubicBezTo>
                    <a:pt x="1237" y="2473"/>
                    <a:pt x="1297" y="2354"/>
                    <a:pt x="1372" y="2295"/>
                  </a:cubicBezTo>
                  <a:cubicBezTo>
                    <a:pt x="1431" y="2175"/>
                    <a:pt x="1491" y="2101"/>
                    <a:pt x="1550" y="1982"/>
                  </a:cubicBezTo>
                  <a:cubicBezTo>
                    <a:pt x="1550" y="1863"/>
                    <a:pt x="1610" y="1728"/>
                    <a:pt x="1669" y="1669"/>
                  </a:cubicBezTo>
                  <a:cubicBezTo>
                    <a:pt x="1744" y="1550"/>
                    <a:pt x="1744" y="1431"/>
                    <a:pt x="1804" y="1356"/>
                  </a:cubicBezTo>
                  <a:cubicBezTo>
                    <a:pt x="1863" y="1237"/>
                    <a:pt x="1863" y="1118"/>
                    <a:pt x="1863" y="1058"/>
                  </a:cubicBezTo>
                  <a:cubicBezTo>
                    <a:pt x="1923" y="924"/>
                    <a:pt x="1923" y="864"/>
                    <a:pt x="1923" y="745"/>
                  </a:cubicBezTo>
                  <a:cubicBezTo>
                    <a:pt x="1982" y="686"/>
                    <a:pt x="1982" y="552"/>
                    <a:pt x="1982" y="492"/>
                  </a:cubicBezTo>
                  <a:lnTo>
                    <a:pt x="1982" y="313"/>
                  </a:lnTo>
                  <a:cubicBezTo>
                    <a:pt x="1982" y="179"/>
                    <a:pt x="1923" y="120"/>
                    <a:pt x="1923" y="120"/>
                  </a:cubicBezTo>
                  <a:cubicBezTo>
                    <a:pt x="1923" y="60"/>
                    <a:pt x="1863" y="0"/>
                    <a:pt x="18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0"/>
            <p:cNvSpPr/>
            <p:nvPr/>
          </p:nvSpPr>
          <p:spPr>
            <a:xfrm>
              <a:off x="974216" y="1077491"/>
              <a:ext cx="632978" cy="564037"/>
            </a:xfrm>
            <a:custGeom>
              <a:avLst/>
              <a:gdLst/>
              <a:ahLst/>
              <a:cxnLst/>
              <a:rect l="l" t="t" r="r" b="b"/>
              <a:pathLst>
                <a:path w="20291" h="18081" extrusionOk="0">
                  <a:moveTo>
                    <a:pt x="20140" y="0"/>
                  </a:moveTo>
                  <a:cubicBezTo>
                    <a:pt x="20076" y="0"/>
                    <a:pt x="20030" y="42"/>
                    <a:pt x="19978" y="84"/>
                  </a:cubicBezTo>
                  <a:cubicBezTo>
                    <a:pt x="19978" y="84"/>
                    <a:pt x="19918" y="144"/>
                    <a:pt x="19799" y="338"/>
                  </a:cubicBezTo>
                  <a:cubicBezTo>
                    <a:pt x="19739" y="516"/>
                    <a:pt x="19546" y="770"/>
                    <a:pt x="19367" y="1083"/>
                  </a:cubicBezTo>
                  <a:cubicBezTo>
                    <a:pt x="19173" y="1381"/>
                    <a:pt x="18935" y="1753"/>
                    <a:pt x="18622" y="2200"/>
                  </a:cubicBezTo>
                  <a:cubicBezTo>
                    <a:pt x="18309" y="2572"/>
                    <a:pt x="17996" y="3064"/>
                    <a:pt x="17624" y="3556"/>
                  </a:cubicBezTo>
                  <a:cubicBezTo>
                    <a:pt x="17445" y="3809"/>
                    <a:pt x="17192" y="4122"/>
                    <a:pt x="16998" y="4360"/>
                  </a:cubicBezTo>
                  <a:cubicBezTo>
                    <a:pt x="16819" y="4613"/>
                    <a:pt x="16566" y="4926"/>
                    <a:pt x="16387" y="5179"/>
                  </a:cubicBezTo>
                  <a:cubicBezTo>
                    <a:pt x="15881" y="5731"/>
                    <a:pt x="15389" y="6356"/>
                    <a:pt x="14898" y="6967"/>
                  </a:cubicBezTo>
                  <a:cubicBezTo>
                    <a:pt x="14391" y="7533"/>
                    <a:pt x="13840" y="8159"/>
                    <a:pt x="13274" y="8770"/>
                  </a:cubicBezTo>
                  <a:cubicBezTo>
                    <a:pt x="12976" y="9023"/>
                    <a:pt x="12663" y="9336"/>
                    <a:pt x="12350" y="9649"/>
                  </a:cubicBezTo>
                  <a:lnTo>
                    <a:pt x="11918" y="10081"/>
                  </a:lnTo>
                  <a:lnTo>
                    <a:pt x="11412" y="10513"/>
                  </a:lnTo>
                  <a:cubicBezTo>
                    <a:pt x="11114" y="10766"/>
                    <a:pt x="10801" y="11064"/>
                    <a:pt x="10548" y="11377"/>
                  </a:cubicBezTo>
                  <a:cubicBezTo>
                    <a:pt x="10175" y="11630"/>
                    <a:pt x="9862" y="11883"/>
                    <a:pt x="9549" y="12181"/>
                  </a:cubicBezTo>
                  <a:cubicBezTo>
                    <a:pt x="9371" y="12315"/>
                    <a:pt x="9251" y="12434"/>
                    <a:pt x="9058" y="12554"/>
                  </a:cubicBezTo>
                  <a:cubicBezTo>
                    <a:pt x="8939" y="12688"/>
                    <a:pt x="8745" y="12807"/>
                    <a:pt x="8626" y="12926"/>
                  </a:cubicBezTo>
                  <a:cubicBezTo>
                    <a:pt x="8253" y="13179"/>
                    <a:pt x="7941" y="13433"/>
                    <a:pt x="7628" y="13671"/>
                  </a:cubicBezTo>
                  <a:cubicBezTo>
                    <a:pt x="7017" y="14118"/>
                    <a:pt x="6332" y="14550"/>
                    <a:pt x="5765" y="14922"/>
                  </a:cubicBezTo>
                  <a:cubicBezTo>
                    <a:pt x="5155" y="15295"/>
                    <a:pt x="4529" y="15667"/>
                    <a:pt x="3963" y="15980"/>
                  </a:cubicBezTo>
                  <a:cubicBezTo>
                    <a:pt x="3412" y="16218"/>
                    <a:pt x="2920" y="16531"/>
                    <a:pt x="2473" y="16725"/>
                  </a:cubicBezTo>
                  <a:cubicBezTo>
                    <a:pt x="2354" y="16785"/>
                    <a:pt x="2235" y="16844"/>
                    <a:pt x="2101" y="16904"/>
                  </a:cubicBezTo>
                  <a:cubicBezTo>
                    <a:pt x="1981" y="16963"/>
                    <a:pt x="1922" y="17023"/>
                    <a:pt x="1803" y="17023"/>
                  </a:cubicBezTo>
                  <a:cubicBezTo>
                    <a:pt x="1609" y="17157"/>
                    <a:pt x="1430" y="17217"/>
                    <a:pt x="1237" y="17276"/>
                  </a:cubicBezTo>
                  <a:cubicBezTo>
                    <a:pt x="551" y="17589"/>
                    <a:pt x="179" y="17708"/>
                    <a:pt x="179" y="17708"/>
                  </a:cubicBezTo>
                  <a:lnTo>
                    <a:pt x="119" y="17708"/>
                  </a:lnTo>
                  <a:cubicBezTo>
                    <a:pt x="60" y="17768"/>
                    <a:pt x="0" y="17842"/>
                    <a:pt x="60" y="17961"/>
                  </a:cubicBezTo>
                  <a:cubicBezTo>
                    <a:pt x="60" y="18021"/>
                    <a:pt x="179" y="18081"/>
                    <a:pt x="313" y="18081"/>
                  </a:cubicBezTo>
                  <a:cubicBezTo>
                    <a:pt x="313" y="18081"/>
                    <a:pt x="685" y="17902"/>
                    <a:pt x="1356" y="17649"/>
                  </a:cubicBezTo>
                  <a:cubicBezTo>
                    <a:pt x="1549" y="17589"/>
                    <a:pt x="1728" y="17529"/>
                    <a:pt x="1981" y="17470"/>
                  </a:cubicBezTo>
                  <a:cubicBezTo>
                    <a:pt x="2041" y="17395"/>
                    <a:pt x="2175" y="17336"/>
                    <a:pt x="2294" y="17336"/>
                  </a:cubicBezTo>
                  <a:cubicBezTo>
                    <a:pt x="2414" y="17276"/>
                    <a:pt x="2548" y="17217"/>
                    <a:pt x="2667" y="17157"/>
                  </a:cubicBezTo>
                  <a:cubicBezTo>
                    <a:pt x="3099" y="16963"/>
                    <a:pt x="3665" y="16725"/>
                    <a:pt x="4216" y="16412"/>
                  </a:cubicBezTo>
                  <a:cubicBezTo>
                    <a:pt x="4782" y="16099"/>
                    <a:pt x="5393" y="15786"/>
                    <a:pt x="6019" y="15414"/>
                  </a:cubicBezTo>
                  <a:cubicBezTo>
                    <a:pt x="6332" y="15235"/>
                    <a:pt x="6704" y="14982"/>
                    <a:pt x="7017" y="14788"/>
                  </a:cubicBezTo>
                  <a:cubicBezTo>
                    <a:pt x="7315" y="14609"/>
                    <a:pt x="7687" y="14416"/>
                    <a:pt x="8000" y="14177"/>
                  </a:cubicBezTo>
                  <a:cubicBezTo>
                    <a:pt x="8313" y="13924"/>
                    <a:pt x="8626" y="13671"/>
                    <a:pt x="8998" y="13433"/>
                  </a:cubicBezTo>
                  <a:cubicBezTo>
                    <a:pt x="9117" y="13299"/>
                    <a:pt x="9311" y="13179"/>
                    <a:pt x="9490" y="13060"/>
                  </a:cubicBezTo>
                  <a:cubicBezTo>
                    <a:pt x="9624" y="12926"/>
                    <a:pt x="9803" y="12807"/>
                    <a:pt x="9922" y="12628"/>
                  </a:cubicBezTo>
                  <a:cubicBezTo>
                    <a:pt x="10294" y="12375"/>
                    <a:pt x="10607" y="12122"/>
                    <a:pt x="10920" y="11809"/>
                  </a:cubicBezTo>
                  <a:cubicBezTo>
                    <a:pt x="11233" y="11570"/>
                    <a:pt x="11546" y="11258"/>
                    <a:pt x="11918" y="11004"/>
                  </a:cubicBezTo>
                  <a:cubicBezTo>
                    <a:pt x="12037" y="10826"/>
                    <a:pt x="12231" y="10691"/>
                    <a:pt x="12350" y="10572"/>
                  </a:cubicBezTo>
                  <a:lnTo>
                    <a:pt x="12782" y="10081"/>
                  </a:lnTo>
                  <a:cubicBezTo>
                    <a:pt x="13095" y="9768"/>
                    <a:pt x="13408" y="9515"/>
                    <a:pt x="13721" y="9202"/>
                  </a:cubicBezTo>
                  <a:cubicBezTo>
                    <a:pt x="14272" y="8591"/>
                    <a:pt x="14838" y="7965"/>
                    <a:pt x="15330" y="7340"/>
                  </a:cubicBezTo>
                  <a:cubicBezTo>
                    <a:pt x="15643" y="7042"/>
                    <a:pt x="15881" y="6729"/>
                    <a:pt x="16134" y="6416"/>
                  </a:cubicBezTo>
                  <a:cubicBezTo>
                    <a:pt x="16328" y="6103"/>
                    <a:pt x="16566" y="5850"/>
                    <a:pt x="16819" y="5552"/>
                  </a:cubicBezTo>
                  <a:cubicBezTo>
                    <a:pt x="17073" y="5239"/>
                    <a:pt x="17251" y="4986"/>
                    <a:pt x="17445" y="4673"/>
                  </a:cubicBezTo>
                  <a:cubicBezTo>
                    <a:pt x="17624" y="4435"/>
                    <a:pt x="17877" y="4122"/>
                    <a:pt x="17996" y="3868"/>
                  </a:cubicBezTo>
                  <a:cubicBezTo>
                    <a:pt x="18190" y="3615"/>
                    <a:pt x="18369" y="3377"/>
                    <a:pt x="18562" y="3124"/>
                  </a:cubicBezTo>
                  <a:cubicBezTo>
                    <a:pt x="18682" y="2870"/>
                    <a:pt x="18860" y="2632"/>
                    <a:pt x="18994" y="2438"/>
                  </a:cubicBezTo>
                  <a:cubicBezTo>
                    <a:pt x="19307" y="2006"/>
                    <a:pt x="19486" y="1574"/>
                    <a:pt x="19680" y="1261"/>
                  </a:cubicBezTo>
                  <a:cubicBezTo>
                    <a:pt x="19918" y="948"/>
                    <a:pt x="20052" y="710"/>
                    <a:pt x="20112" y="516"/>
                  </a:cubicBezTo>
                  <a:cubicBezTo>
                    <a:pt x="20231" y="338"/>
                    <a:pt x="20291" y="263"/>
                    <a:pt x="20291" y="263"/>
                  </a:cubicBezTo>
                  <a:cubicBezTo>
                    <a:pt x="20291" y="144"/>
                    <a:pt x="20291" y="84"/>
                    <a:pt x="20231" y="25"/>
                  </a:cubicBezTo>
                  <a:cubicBezTo>
                    <a:pt x="20196" y="7"/>
                    <a:pt x="20166" y="0"/>
                    <a:pt x="2014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0"/>
            <p:cNvSpPr/>
            <p:nvPr/>
          </p:nvSpPr>
          <p:spPr>
            <a:xfrm>
              <a:off x="1425452" y="1240891"/>
              <a:ext cx="133421" cy="89779"/>
            </a:xfrm>
            <a:custGeom>
              <a:avLst/>
              <a:gdLst/>
              <a:ahLst/>
              <a:cxnLst/>
              <a:rect l="l" t="t" r="r" b="b"/>
              <a:pathLst>
                <a:path w="4277" h="2878" extrusionOk="0">
                  <a:moveTo>
                    <a:pt x="4023" y="1"/>
                  </a:moveTo>
                  <a:cubicBezTo>
                    <a:pt x="4023" y="1"/>
                    <a:pt x="3963" y="61"/>
                    <a:pt x="3844" y="61"/>
                  </a:cubicBezTo>
                  <a:cubicBezTo>
                    <a:pt x="3785" y="61"/>
                    <a:pt x="3725" y="120"/>
                    <a:pt x="3591" y="120"/>
                  </a:cubicBezTo>
                  <a:cubicBezTo>
                    <a:pt x="3531" y="180"/>
                    <a:pt x="3412" y="180"/>
                    <a:pt x="3278" y="239"/>
                  </a:cubicBezTo>
                  <a:cubicBezTo>
                    <a:pt x="3219" y="314"/>
                    <a:pt x="3099" y="373"/>
                    <a:pt x="2980" y="373"/>
                  </a:cubicBezTo>
                  <a:cubicBezTo>
                    <a:pt x="2846" y="433"/>
                    <a:pt x="2727" y="493"/>
                    <a:pt x="2608" y="552"/>
                  </a:cubicBezTo>
                  <a:cubicBezTo>
                    <a:pt x="2474" y="612"/>
                    <a:pt x="2354" y="746"/>
                    <a:pt x="2235" y="805"/>
                  </a:cubicBezTo>
                  <a:cubicBezTo>
                    <a:pt x="2101" y="865"/>
                    <a:pt x="1982" y="925"/>
                    <a:pt x="1863" y="1059"/>
                  </a:cubicBezTo>
                  <a:cubicBezTo>
                    <a:pt x="1729" y="1118"/>
                    <a:pt x="1610" y="1178"/>
                    <a:pt x="1490" y="1297"/>
                  </a:cubicBezTo>
                  <a:cubicBezTo>
                    <a:pt x="1416" y="1357"/>
                    <a:pt x="1297" y="1491"/>
                    <a:pt x="1178" y="1550"/>
                  </a:cubicBezTo>
                  <a:cubicBezTo>
                    <a:pt x="1043" y="1610"/>
                    <a:pt x="984" y="1729"/>
                    <a:pt x="865" y="1804"/>
                  </a:cubicBezTo>
                  <a:cubicBezTo>
                    <a:pt x="746" y="1863"/>
                    <a:pt x="671" y="1982"/>
                    <a:pt x="611" y="2042"/>
                  </a:cubicBezTo>
                  <a:cubicBezTo>
                    <a:pt x="299" y="2355"/>
                    <a:pt x="60" y="2608"/>
                    <a:pt x="60" y="2608"/>
                  </a:cubicBezTo>
                  <a:cubicBezTo>
                    <a:pt x="60" y="2668"/>
                    <a:pt x="1" y="2727"/>
                    <a:pt x="60" y="2787"/>
                  </a:cubicBezTo>
                  <a:cubicBezTo>
                    <a:pt x="102" y="2829"/>
                    <a:pt x="173" y="2878"/>
                    <a:pt x="232" y="2878"/>
                  </a:cubicBezTo>
                  <a:cubicBezTo>
                    <a:pt x="258" y="2878"/>
                    <a:pt x="281" y="2869"/>
                    <a:pt x="299" y="2846"/>
                  </a:cubicBezTo>
                  <a:cubicBezTo>
                    <a:pt x="299" y="2846"/>
                    <a:pt x="552" y="2727"/>
                    <a:pt x="924" y="2474"/>
                  </a:cubicBezTo>
                  <a:cubicBezTo>
                    <a:pt x="984" y="2414"/>
                    <a:pt x="1118" y="2355"/>
                    <a:pt x="1237" y="2236"/>
                  </a:cubicBezTo>
                  <a:cubicBezTo>
                    <a:pt x="1297" y="2176"/>
                    <a:pt x="1416" y="2102"/>
                    <a:pt x="1550" y="2042"/>
                  </a:cubicBezTo>
                  <a:cubicBezTo>
                    <a:pt x="1669" y="1982"/>
                    <a:pt x="1729" y="1863"/>
                    <a:pt x="1863" y="1804"/>
                  </a:cubicBezTo>
                  <a:cubicBezTo>
                    <a:pt x="1982" y="1729"/>
                    <a:pt x="2101" y="1669"/>
                    <a:pt x="2235" y="1550"/>
                  </a:cubicBezTo>
                  <a:cubicBezTo>
                    <a:pt x="2354" y="1491"/>
                    <a:pt x="2474" y="1431"/>
                    <a:pt x="2608" y="1357"/>
                  </a:cubicBezTo>
                  <a:cubicBezTo>
                    <a:pt x="2727" y="1237"/>
                    <a:pt x="2846" y="1178"/>
                    <a:pt x="2906" y="1118"/>
                  </a:cubicBezTo>
                  <a:cubicBezTo>
                    <a:pt x="3040" y="1059"/>
                    <a:pt x="3159" y="984"/>
                    <a:pt x="3278" y="925"/>
                  </a:cubicBezTo>
                  <a:cubicBezTo>
                    <a:pt x="3353" y="865"/>
                    <a:pt x="3472" y="805"/>
                    <a:pt x="3531" y="746"/>
                  </a:cubicBezTo>
                  <a:cubicBezTo>
                    <a:pt x="3725" y="612"/>
                    <a:pt x="3904" y="493"/>
                    <a:pt x="3963" y="433"/>
                  </a:cubicBezTo>
                  <a:cubicBezTo>
                    <a:pt x="4097" y="373"/>
                    <a:pt x="4157" y="373"/>
                    <a:pt x="4157" y="373"/>
                  </a:cubicBezTo>
                  <a:cubicBezTo>
                    <a:pt x="4217" y="314"/>
                    <a:pt x="4276" y="239"/>
                    <a:pt x="4217" y="180"/>
                  </a:cubicBezTo>
                  <a:cubicBezTo>
                    <a:pt x="4217" y="61"/>
                    <a:pt x="4157" y="1"/>
                    <a:pt x="402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0"/>
            <p:cNvSpPr/>
            <p:nvPr/>
          </p:nvSpPr>
          <p:spPr>
            <a:xfrm>
              <a:off x="1464040" y="1088004"/>
              <a:ext cx="52064" cy="192723"/>
            </a:xfrm>
            <a:custGeom>
              <a:avLst/>
              <a:gdLst/>
              <a:ahLst/>
              <a:cxnLst/>
              <a:rect l="l" t="t" r="r" b="b"/>
              <a:pathLst>
                <a:path w="1669" h="6178" extrusionOk="0">
                  <a:moveTo>
                    <a:pt x="1296" y="1"/>
                  </a:moveTo>
                  <a:cubicBezTo>
                    <a:pt x="1237" y="1"/>
                    <a:pt x="1117" y="60"/>
                    <a:pt x="1117" y="120"/>
                  </a:cubicBezTo>
                  <a:lnTo>
                    <a:pt x="1117" y="433"/>
                  </a:lnTo>
                  <a:lnTo>
                    <a:pt x="1117" y="746"/>
                  </a:lnTo>
                  <a:lnTo>
                    <a:pt x="1117" y="1118"/>
                  </a:lnTo>
                  <a:lnTo>
                    <a:pt x="1117" y="1550"/>
                  </a:lnTo>
                  <a:cubicBezTo>
                    <a:pt x="1058" y="1669"/>
                    <a:pt x="1058" y="1863"/>
                    <a:pt x="1058" y="2042"/>
                  </a:cubicBezTo>
                  <a:cubicBezTo>
                    <a:pt x="1058" y="2235"/>
                    <a:pt x="998" y="2355"/>
                    <a:pt x="998" y="2533"/>
                  </a:cubicBezTo>
                  <a:cubicBezTo>
                    <a:pt x="998" y="2667"/>
                    <a:pt x="924" y="2727"/>
                    <a:pt x="924" y="2846"/>
                  </a:cubicBezTo>
                  <a:lnTo>
                    <a:pt x="864" y="3099"/>
                  </a:lnTo>
                  <a:cubicBezTo>
                    <a:pt x="864" y="3278"/>
                    <a:pt x="805" y="3472"/>
                    <a:pt x="745" y="3651"/>
                  </a:cubicBezTo>
                  <a:cubicBezTo>
                    <a:pt x="745" y="3844"/>
                    <a:pt x="685" y="3963"/>
                    <a:pt x="626" y="4157"/>
                  </a:cubicBezTo>
                  <a:cubicBezTo>
                    <a:pt x="626" y="4336"/>
                    <a:pt x="551" y="4470"/>
                    <a:pt x="492" y="4649"/>
                  </a:cubicBezTo>
                  <a:cubicBezTo>
                    <a:pt x="432" y="4768"/>
                    <a:pt x="373" y="4902"/>
                    <a:pt x="373" y="5081"/>
                  </a:cubicBezTo>
                  <a:cubicBezTo>
                    <a:pt x="313" y="5215"/>
                    <a:pt x="253" y="5334"/>
                    <a:pt x="179" y="5394"/>
                  </a:cubicBezTo>
                  <a:cubicBezTo>
                    <a:pt x="179" y="5513"/>
                    <a:pt x="119" y="5647"/>
                    <a:pt x="119" y="5706"/>
                  </a:cubicBezTo>
                  <a:cubicBezTo>
                    <a:pt x="60" y="5826"/>
                    <a:pt x="0" y="5960"/>
                    <a:pt x="0" y="5960"/>
                  </a:cubicBezTo>
                  <a:cubicBezTo>
                    <a:pt x="0" y="6019"/>
                    <a:pt x="0" y="6079"/>
                    <a:pt x="60" y="6138"/>
                  </a:cubicBezTo>
                  <a:cubicBezTo>
                    <a:pt x="84" y="6163"/>
                    <a:pt x="122" y="6178"/>
                    <a:pt x="162" y="6178"/>
                  </a:cubicBezTo>
                  <a:cubicBezTo>
                    <a:pt x="218" y="6178"/>
                    <a:pt x="278" y="6149"/>
                    <a:pt x="313" y="6079"/>
                  </a:cubicBezTo>
                  <a:cubicBezTo>
                    <a:pt x="313" y="6079"/>
                    <a:pt x="373" y="6019"/>
                    <a:pt x="432" y="5885"/>
                  </a:cubicBezTo>
                  <a:cubicBezTo>
                    <a:pt x="492" y="5826"/>
                    <a:pt x="551" y="5706"/>
                    <a:pt x="626" y="5647"/>
                  </a:cubicBezTo>
                  <a:cubicBezTo>
                    <a:pt x="685" y="5513"/>
                    <a:pt x="745" y="5394"/>
                    <a:pt x="805" y="5274"/>
                  </a:cubicBezTo>
                  <a:cubicBezTo>
                    <a:pt x="864" y="5140"/>
                    <a:pt x="924" y="4962"/>
                    <a:pt x="998" y="4842"/>
                  </a:cubicBezTo>
                  <a:cubicBezTo>
                    <a:pt x="1058" y="4708"/>
                    <a:pt x="1177" y="4530"/>
                    <a:pt x="1237" y="4336"/>
                  </a:cubicBezTo>
                  <a:cubicBezTo>
                    <a:pt x="1237" y="4157"/>
                    <a:pt x="1296" y="3963"/>
                    <a:pt x="1371" y="3785"/>
                  </a:cubicBezTo>
                  <a:cubicBezTo>
                    <a:pt x="1430" y="3591"/>
                    <a:pt x="1490" y="3412"/>
                    <a:pt x="1549" y="3219"/>
                  </a:cubicBezTo>
                  <a:lnTo>
                    <a:pt x="1549" y="2906"/>
                  </a:lnTo>
                  <a:cubicBezTo>
                    <a:pt x="1609" y="2846"/>
                    <a:pt x="1609" y="2727"/>
                    <a:pt x="1609" y="2667"/>
                  </a:cubicBezTo>
                  <a:cubicBezTo>
                    <a:pt x="1609" y="2474"/>
                    <a:pt x="1669" y="2295"/>
                    <a:pt x="1669" y="2101"/>
                  </a:cubicBezTo>
                  <a:lnTo>
                    <a:pt x="1669" y="1550"/>
                  </a:lnTo>
                  <a:cubicBezTo>
                    <a:pt x="1669" y="1356"/>
                    <a:pt x="1669" y="1237"/>
                    <a:pt x="1609" y="1044"/>
                  </a:cubicBezTo>
                  <a:lnTo>
                    <a:pt x="1609" y="671"/>
                  </a:lnTo>
                  <a:cubicBezTo>
                    <a:pt x="1549" y="552"/>
                    <a:pt x="1549" y="433"/>
                    <a:pt x="1549" y="373"/>
                  </a:cubicBezTo>
                  <a:cubicBezTo>
                    <a:pt x="1490" y="179"/>
                    <a:pt x="1490" y="120"/>
                    <a:pt x="1490" y="120"/>
                  </a:cubicBezTo>
                  <a:cubicBezTo>
                    <a:pt x="1490" y="60"/>
                    <a:pt x="1371" y="1"/>
                    <a:pt x="1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0"/>
            <p:cNvSpPr/>
            <p:nvPr/>
          </p:nvSpPr>
          <p:spPr>
            <a:xfrm>
              <a:off x="1286041" y="1361272"/>
              <a:ext cx="63700" cy="101633"/>
            </a:xfrm>
            <a:custGeom>
              <a:avLst/>
              <a:gdLst/>
              <a:ahLst/>
              <a:cxnLst/>
              <a:rect l="l" t="t" r="r" b="b"/>
              <a:pathLst>
                <a:path w="2042" h="3258" extrusionOk="0">
                  <a:moveTo>
                    <a:pt x="1833" y="0"/>
                  </a:moveTo>
                  <a:cubicBezTo>
                    <a:pt x="1792" y="0"/>
                    <a:pt x="1758" y="15"/>
                    <a:pt x="1728" y="45"/>
                  </a:cubicBezTo>
                  <a:cubicBezTo>
                    <a:pt x="1728" y="45"/>
                    <a:pt x="1609" y="239"/>
                    <a:pt x="1416" y="552"/>
                  </a:cubicBezTo>
                  <a:cubicBezTo>
                    <a:pt x="1416" y="611"/>
                    <a:pt x="1356" y="671"/>
                    <a:pt x="1356" y="790"/>
                  </a:cubicBezTo>
                  <a:cubicBezTo>
                    <a:pt x="1296" y="850"/>
                    <a:pt x="1237" y="924"/>
                    <a:pt x="1177" y="1043"/>
                  </a:cubicBezTo>
                  <a:cubicBezTo>
                    <a:pt x="1118" y="1103"/>
                    <a:pt x="1118" y="1162"/>
                    <a:pt x="1043" y="1297"/>
                  </a:cubicBezTo>
                  <a:cubicBezTo>
                    <a:pt x="984" y="1356"/>
                    <a:pt x="984" y="1475"/>
                    <a:pt x="924" y="1535"/>
                  </a:cubicBezTo>
                  <a:cubicBezTo>
                    <a:pt x="805" y="1729"/>
                    <a:pt x="671" y="1907"/>
                    <a:pt x="611" y="2041"/>
                  </a:cubicBezTo>
                  <a:cubicBezTo>
                    <a:pt x="552" y="2101"/>
                    <a:pt x="552" y="2161"/>
                    <a:pt x="492" y="2161"/>
                  </a:cubicBezTo>
                  <a:cubicBezTo>
                    <a:pt x="492" y="2220"/>
                    <a:pt x="492" y="2280"/>
                    <a:pt x="432" y="2280"/>
                  </a:cubicBezTo>
                  <a:cubicBezTo>
                    <a:pt x="373" y="2339"/>
                    <a:pt x="373" y="2473"/>
                    <a:pt x="298" y="2533"/>
                  </a:cubicBezTo>
                  <a:cubicBezTo>
                    <a:pt x="120" y="2786"/>
                    <a:pt x="60" y="2965"/>
                    <a:pt x="60" y="2965"/>
                  </a:cubicBezTo>
                  <a:cubicBezTo>
                    <a:pt x="0" y="3025"/>
                    <a:pt x="0" y="3084"/>
                    <a:pt x="60" y="3159"/>
                  </a:cubicBezTo>
                  <a:cubicBezTo>
                    <a:pt x="95" y="3229"/>
                    <a:pt x="150" y="3257"/>
                    <a:pt x="202" y="3257"/>
                  </a:cubicBezTo>
                  <a:cubicBezTo>
                    <a:pt x="239" y="3257"/>
                    <a:pt x="274" y="3243"/>
                    <a:pt x="298" y="3218"/>
                  </a:cubicBezTo>
                  <a:cubicBezTo>
                    <a:pt x="298" y="3218"/>
                    <a:pt x="492" y="3084"/>
                    <a:pt x="745" y="2846"/>
                  </a:cubicBezTo>
                  <a:cubicBezTo>
                    <a:pt x="745" y="2786"/>
                    <a:pt x="864" y="2712"/>
                    <a:pt x="924" y="2652"/>
                  </a:cubicBezTo>
                  <a:cubicBezTo>
                    <a:pt x="924" y="2593"/>
                    <a:pt x="984" y="2593"/>
                    <a:pt x="984" y="2533"/>
                  </a:cubicBezTo>
                  <a:lnTo>
                    <a:pt x="1118" y="2414"/>
                  </a:lnTo>
                  <a:cubicBezTo>
                    <a:pt x="1237" y="2220"/>
                    <a:pt x="1356" y="2041"/>
                    <a:pt x="1490" y="1848"/>
                  </a:cubicBezTo>
                  <a:cubicBezTo>
                    <a:pt x="1550" y="1788"/>
                    <a:pt x="1550" y="1669"/>
                    <a:pt x="1609" y="1535"/>
                  </a:cubicBezTo>
                  <a:cubicBezTo>
                    <a:pt x="1669" y="1475"/>
                    <a:pt x="1728" y="1356"/>
                    <a:pt x="1728" y="1297"/>
                  </a:cubicBezTo>
                  <a:cubicBezTo>
                    <a:pt x="1788" y="1162"/>
                    <a:pt x="1863" y="1043"/>
                    <a:pt x="1863" y="984"/>
                  </a:cubicBezTo>
                  <a:cubicBezTo>
                    <a:pt x="1922" y="924"/>
                    <a:pt x="1922" y="790"/>
                    <a:pt x="1922" y="730"/>
                  </a:cubicBezTo>
                  <a:cubicBezTo>
                    <a:pt x="2041" y="418"/>
                    <a:pt x="2041" y="179"/>
                    <a:pt x="2041" y="179"/>
                  </a:cubicBezTo>
                  <a:cubicBezTo>
                    <a:pt x="2041" y="105"/>
                    <a:pt x="2041" y="45"/>
                    <a:pt x="1982" y="45"/>
                  </a:cubicBezTo>
                  <a:cubicBezTo>
                    <a:pt x="1922" y="15"/>
                    <a:pt x="1874" y="0"/>
                    <a:pt x="183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0"/>
            <p:cNvSpPr/>
            <p:nvPr/>
          </p:nvSpPr>
          <p:spPr>
            <a:xfrm>
              <a:off x="1069018" y="3058467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0"/>
            <p:cNvSpPr/>
            <p:nvPr/>
          </p:nvSpPr>
          <p:spPr>
            <a:xfrm>
              <a:off x="1049490" y="3064956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0"/>
            <p:cNvSpPr/>
            <p:nvPr/>
          </p:nvSpPr>
          <p:spPr>
            <a:xfrm>
              <a:off x="1178294" y="1628520"/>
              <a:ext cx="367103" cy="233027"/>
            </a:xfrm>
            <a:custGeom>
              <a:avLst/>
              <a:gdLst/>
              <a:ahLst/>
              <a:cxnLst/>
              <a:rect l="l" t="t" r="r" b="b"/>
              <a:pathLst>
                <a:path w="11768" h="7470" extrusionOk="0">
                  <a:moveTo>
                    <a:pt x="4623" y="0"/>
                  </a:moveTo>
                  <a:cubicBezTo>
                    <a:pt x="1955" y="0"/>
                    <a:pt x="0" y="1999"/>
                    <a:pt x="1086" y="4394"/>
                  </a:cubicBezTo>
                  <a:cubicBezTo>
                    <a:pt x="2066" y="6577"/>
                    <a:pt x="7027" y="7470"/>
                    <a:pt x="9599" y="7470"/>
                  </a:cubicBezTo>
                  <a:cubicBezTo>
                    <a:pt x="10467" y="7470"/>
                    <a:pt x="11063" y="7368"/>
                    <a:pt x="11142" y="7180"/>
                  </a:cubicBezTo>
                  <a:cubicBezTo>
                    <a:pt x="11767" y="5824"/>
                    <a:pt x="9786" y="1161"/>
                    <a:pt x="6240" y="238"/>
                  </a:cubicBezTo>
                  <a:cubicBezTo>
                    <a:pt x="5686" y="76"/>
                    <a:pt x="5141" y="0"/>
                    <a:pt x="4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0"/>
            <p:cNvSpPr/>
            <p:nvPr/>
          </p:nvSpPr>
          <p:spPr>
            <a:xfrm>
              <a:off x="1245145" y="1692157"/>
              <a:ext cx="311856" cy="201270"/>
            </a:xfrm>
            <a:custGeom>
              <a:avLst/>
              <a:gdLst/>
              <a:ahLst/>
              <a:cxnLst/>
              <a:rect l="l" t="t" r="r" b="b"/>
              <a:pathLst>
                <a:path w="9997" h="6452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cubicBezTo>
                    <a:pt x="0" y="120"/>
                    <a:pt x="60" y="179"/>
                    <a:pt x="120" y="239"/>
                  </a:cubicBezTo>
                  <a:cubicBezTo>
                    <a:pt x="120" y="239"/>
                    <a:pt x="254" y="298"/>
                    <a:pt x="566" y="373"/>
                  </a:cubicBezTo>
                  <a:cubicBezTo>
                    <a:pt x="864" y="492"/>
                    <a:pt x="1311" y="671"/>
                    <a:pt x="1803" y="864"/>
                  </a:cubicBezTo>
                  <a:cubicBezTo>
                    <a:pt x="2056" y="924"/>
                    <a:pt x="2354" y="1043"/>
                    <a:pt x="2607" y="1177"/>
                  </a:cubicBezTo>
                  <a:cubicBezTo>
                    <a:pt x="2920" y="1297"/>
                    <a:pt x="3233" y="1416"/>
                    <a:pt x="3546" y="1609"/>
                  </a:cubicBezTo>
                  <a:cubicBezTo>
                    <a:pt x="3844" y="1729"/>
                    <a:pt x="4157" y="1922"/>
                    <a:pt x="4470" y="2041"/>
                  </a:cubicBezTo>
                  <a:cubicBezTo>
                    <a:pt x="4782" y="2235"/>
                    <a:pt x="5095" y="2414"/>
                    <a:pt x="5408" y="2607"/>
                  </a:cubicBezTo>
                  <a:cubicBezTo>
                    <a:pt x="5706" y="2786"/>
                    <a:pt x="6079" y="2980"/>
                    <a:pt x="6332" y="3159"/>
                  </a:cubicBezTo>
                  <a:cubicBezTo>
                    <a:pt x="6645" y="3352"/>
                    <a:pt x="6958" y="3531"/>
                    <a:pt x="7196" y="3784"/>
                  </a:cubicBezTo>
                  <a:cubicBezTo>
                    <a:pt x="7330" y="3904"/>
                    <a:pt x="7449" y="3963"/>
                    <a:pt x="7568" y="4097"/>
                  </a:cubicBezTo>
                  <a:cubicBezTo>
                    <a:pt x="7762" y="4216"/>
                    <a:pt x="7881" y="4276"/>
                    <a:pt x="7941" y="4395"/>
                  </a:cubicBezTo>
                  <a:cubicBezTo>
                    <a:pt x="8194" y="4589"/>
                    <a:pt x="8447" y="4768"/>
                    <a:pt x="8626" y="5021"/>
                  </a:cubicBezTo>
                  <a:cubicBezTo>
                    <a:pt x="8820" y="5215"/>
                    <a:pt x="8939" y="5393"/>
                    <a:pt x="9133" y="5513"/>
                  </a:cubicBezTo>
                  <a:cubicBezTo>
                    <a:pt x="9252" y="5706"/>
                    <a:pt x="9371" y="5885"/>
                    <a:pt x="9431" y="6019"/>
                  </a:cubicBezTo>
                  <a:cubicBezTo>
                    <a:pt x="9684" y="6257"/>
                    <a:pt x="9743" y="6391"/>
                    <a:pt x="9743" y="6391"/>
                  </a:cubicBezTo>
                  <a:lnTo>
                    <a:pt x="9803" y="6391"/>
                  </a:lnTo>
                  <a:cubicBezTo>
                    <a:pt x="9803" y="6451"/>
                    <a:pt x="9877" y="6451"/>
                    <a:pt x="9937" y="6451"/>
                  </a:cubicBezTo>
                  <a:cubicBezTo>
                    <a:pt x="9997" y="6391"/>
                    <a:pt x="9997" y="6332"/>
                    <a:pt x="9997" y="6257"/>
                  </a:cubicBezTo>
                  <a:cubicBezTo>
                    <a:pt x="9997" y="6257"/>
                    <a:pt x="9877" y="6079"/>
                    <a:pt x="9684" y="5825"/>
                  </a:cubicBezTo>
                  <a:cubicBezTo>
                    <a:pt x="9565" y="5706"/>
                    <a:pt x="9505" y="5513"/>
                    <a:pt x="9371" y="5334"/>
                  </a:cubicBezTo>
                  <a:cubicBezTo>
                    <a:pt x="9192" y="5140"/>
                    <a:pt x="9058" y="4961"/>
                    <a:pt x="8879" y="4768"/>
                  </a:cubicBezTo>
                  <a:cubicBezTo>
                    <a:pt x="8686" y="4529"/>
                    <a:pt x="8447" y="4336"/>
                    <a:pt x="8194" y="4097"/>
                  </a:cubicBezTo>
                  <a:cubicBezTo>
                    <a:pt x="8134" y="4023"/>
                    <a:pt x="8015" y="3904"/>
                    <a:pt x="7822" y="3784"/>
                  </a:cubicBezTo>
                  <a:cubicBezTo>
                    <a:pt x="7702" y="3650"/>
                    <a:pt x="7568" y="3591"/>
                    <a:pt x="7449" y="3472"/>
                  </a:cubicBezTo>
                  <a:cubicBezTo>
                    <a:pt x="7196" y="3218"/>
                    <a:pt x="6898" y="3040"/>
                    <a:pt x="6585" y="2786"/>
                  </a:cubicBezTo>
                  <a:cubicBezTo>
                    <a:pt x="6272" y="2607"/>
                    <a:pt x="5959" y="2414"/>
                    <a:pt x="5647" y="2235"/>
                  </a:cubicBezTo>
                  <a:cubicBezTo>
                    <a:pt x="5334" y="2041"/>
                    <a:pt x="5036" y="1863"/>
                    <a:pt x="4663" y="1669"/>
                  </a:cubicBezTo>
                  <a:cubicBezTo>
                    <a:pt x="4350" y="1550"/>
                    <a:pt x="4038" y="1356"/>
                    <a:pt x="3725" y="1237"/>
                  </a:cubicBezTo>
                  <a:cubicBezTo>
                    <a:pt x="3546" y="1177"/>
                    <a:pt x="3412" y="1118"/>
                    <a:pt x="3233" y="984"/>
                  </a:cubicBezTo>
                  <a:cubicBezTo>
                    <a:pt x="3099" y="924"/>
                    <a:pt x="2920" y="924"/>
                    <a:pt x="2801" y="864"/>
                  </a:cubicBezTo>
                  <a:cubicBezTo>
                    <a:pt x="2488" y="745"/>
                    <a:pt x="2175" y="611"/>
                    <a:pt x="1922" y="552"/>
                  </a:cubicBezTo>
                  <a:cubicBezTo>
                    <a:pt x="864" y="179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0"/>
            <p:cNvSpPr/>
            <p:nvPr/>
          </p:nvSpPr>
          <p:spPr>
            <a:xfrm>
              <a:off x="1262801" y="1635913"/>
              <a:ext cx="129678" cy="147864"/>
            </a:xfrm>
            <a:custGeom>
              <a:avLst/>
              <a:gdLst/>
              <a:ahLst/>
              <a:cxnLst/>
              <a:rect l="l" t="t" r="r" b="b"/>
              <a:pathLst>
                <a:path w="4157" h="4740" extrusionOk="0">
                  <a:moveTo>
                    <a:pt x="2414" y="1"/>
                  </a:moveTo>
                  <a:cubicBezTo>
                    <a:pt x="2354" y="1"/>
                    <a:pt x="2354" y="60"/>
                    <a:pt x="2354" y="120"/>
                  </a:cubicBezTo>
                  <a:cubicBezTo>
                    <a:pt x="2354" y="314"/>
                    <a:pt x="2354" y="433"/>
                    <a:pt x="2414" y="612"/>
                  </a:cubicBezTo>
                  <a:lnTo>
                    <a:pt x="2414" y="865"/>
                  </a:lnTo>
                  <a:cubicBezTo>
                    <a:pt x="2414" y="924"/>
                    <a:pt x="2473" y="1059"/>
                    <a:pt x="2473" y="1118"/>
                  </a:cubicBezTo>
                  <a:lnTo>
                    <a:pt x="2608" y="1610"/>
                  </a:lnTo>
                  <a:cubicBezTo>
                    <a:pt x="2667" y="1669"/>
                    <a:pt x="2667" y="1729"/>
                    <a:pt x="2727" y="1803"/>
                  </a:cubicBezTo>
                  <a:lnTo>
                    <a:pt x="2786" y="2042"/>
                  </a:lnTo>
                  <a:cubicBezTo>
                    <a:pt x="2846" y="2235"/>
                    <a:pt x="2906" y="2355"/>
                    <a:pt x="2980" y="2474"/>
                  </a:cubicBezTo>
                  <a:lnTo>
                    <a:pt x="3099" y="2727"/>
                  </a:lnTo>
                  <a:cubicBezTo>
                    <a:pt x="3099" y="2787"/>
                    <a:pt x="3159" y="2846"/>
                    <a:pt x="3218" y="2980"/>
                  </a:cubicBezTo>
                  <a:cubicBezTo>
                    <a:pt x="3278" y="3100"/>
                    <a:pt x="3352" y="3219"/>
                    <a:pt x="3472" y="3353"/>
                  </a:cubicBezTo>
                  <a:cubicBezTo>
                    <a:pt x="3478" y="3373"/>
                    <a:pt x="3486" y="3393"/>
                    <a:pt x="3494" y="3412"/>
                  </a:cubicBezTo>
                  <a:lnTo>
                    <a:pt x="3159" y="3412"/>
                  </a:lnTo>
                  <a:cubicBezTo>
                    <a:pt x="3099" y="3412"/>
                    <a:pt x="2980" y="3472"/>
                    <a:pt x="2906" y="3472"/>
                  </a:cubicBezTo>
                  <a:lnTo>
                    <a:pt x="2667" y="3472"/>
                  </a:lnTo>
                  <a:cubicBezTo>
                    <a:pt x="2533" y="3532"/>
                    <a:pt x="2473" y="3532"/>
                    <a:pt x="2414" y="3532"/>
                  </a:cubicBezTo>
                  <a:cubicBezTo>
                    <a:pt x="2235" y="3591"/>
                    <a:pt x="2101" y="3666"/>
                    <a:pt x="1922" y="3666"/>
                  </a:cubicBezTo>
                  <a:cubicBezTo>
                    <a:pt x="1609" y="3785"/>
                    <a:pt x="1297" y="3904"/>
                    <a:pt x="984" y="4038"/>
                  </a:cubicBezTo>
                  <a:cubicBezTo>
                    <a:pt x="805" y="4098"/>
                    <a:pt x="671" y="4217"/>
                    <a:pt x="492" y="4276"/>
                  </a:cubicBezTo>
                  <a:cubicBezTo>
                    <a:pt x="373" y="4336"/>
                    <a:pt x="239" y="4470"/>
                    <a:pt x="60" y="4530"/>
                  </a:cubicBezTo>
                  <a:cubicBezTo>
                    <a:pt x="60" y="4530"/>
                    <a:pt x="0" y="4589"/>
                    <a:pt x="60" y="4649"/>
                  </a:cubicBezTo>
                  <a:cubicBezTo>
                    <a:pt x="60" y="4691"/>
                    <a:pt x="89" y="4740"/>
                    <a:pt x="127" y="4740"/>
                  </a:cubicBezTo>
                  <a:cubicBezTo>
                    <a:pt x="144" y="4740"/>
                    <a:pt x="161" y="4731"/>
                    <a:pt x="179" y="4708"/>
                  </a:cubicBezTo>
                  <a:cubicBezTo>
                    <a:pt x="492" y="4589"/>
                    <a:pt x="805" y="4470"/>
                    <a:pt x="1118" y="4336"/>
                  </a:cubicBezTo>
                  <a:cubicBezTo>
                    <a:pt x="1416" y="4217"/>
                    <a:pt x="1729" y="4157"/>
                    <a:pt x="2041" y="4038"/>
                  </a:cubicBezTo>
                  <a:lnTo>
                    <a:pt x="2235" y="4038"/>
                  </a:lnTo>
                  <a:cubicBezTo>
                    <a:pt x="2354" y="3964"/>
                    <a:pt x="2414" y="3964"/>
                    <a:pt x="2473" y="3964"/>
                  </a:cubicBezTo>
                  <a:cubicBezTo>
                    <a:pt x="2533" y="3904"/>
                    <a:pt x="2667" y="3904"/>
                    <a:pt x="2727" y="3904"/>
                  </a:cubicBezTo>
                  <a:lnTo>
                    <a:pt x="2980" y="3844"/>
                  </a:lnTo>
                  <a:lnTo>
                    <a:pt x="4023" y="3844"/>
                  </a:lnTo>
                  <a:cubicBezTo>
                    <a:pt x="4157" y="3725"/>
                    <a:pt x="4157" y="3591"/>
                    <a:pt x="4097" y="3532"/>
                  </a:cubicBezTo>
                  <a:cubicBezTo>
                    <a:pt x="4023" y="3412"/>
                    <a:pt x="3904" y="3293"/>
                    <a:pt x="3844" y="3159"/>
                  </a:cubicBezTo>
                  <a:cubicBezTo>
                    <a:pt x="3725" y="3040"/>
                    <a:pt x="3650" y="2846"/>
                    <a:pt x="3591" y="2727"/>
                  </a:cubicBezTo>
                  <a:cubicBezTo>
                    <a:pt x="3531" y="2667"/>
                    <a:pt x="3472" y="2608"/>
                    <a:pt x="3472" y="2548"/>
                  </a:cubicBezTo>
                  <a:lnTo>
                    <a:pt x="3352" y="2355"/>
                  </a:lnTo>
                  <a:lnTo>
                    <a:pt x="3218" y="2101"/>
                  </a:lnTo>
                  <a:cubicBezTo>
                    <a:pt x="3218" y="2042"/>
                    <a:pt x="3159" y="1982"/>
                    <a:pt x="3159" y="1923"/>
                  </a:cubicBezTo>
                  <a:lnTo>
                    <a:pt x="3040" y="1669"/>
                  </a:lnTo>
                  <a:cubicBezTo>
                    <a:pt x="3040" y="1610"/>
                    <a:pt x="2980" y="1550"/>
                    <a:pt x="2980" y="1491"/>
                  </a:cubicBezTo>
                  <a:lnTo>
                    <a:pt x="2786" y="984"/>
                  </a:lnTo>
                  <a:cubicBezTo>
                    <a:pt x="2786" y="924"/>
                    <a:pt x="2727" y="865"/>
                    <a:pt x="2727" y="805"/>
                  </a:cubicBezTo>
                  <a:lnTo>
                    <a:pt x="2667" y="552"/>
                  </a:lnTo>
                  <a:cubicBezTo>
                    <a:pt x="2667" y="433"/>
                    <a:pt x="2608" y="239"/>
                    <a:pt x="2533" y="120"/>
                  </a:cubicBezTo>
                  <a:lnTo>
                    <a:pt x="2533" y="60"/>
                  </a:lnTo>
                  <a:cubicBezTo>
                    <a:pt x="2533" y="60"/>
                    <a:pt x="2473" y="1"/>
                    <a:pt x="241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0"/>
            <p:cNvSpPr/>
            <p:nvPr/>
          </p:nvSpPr>
          <p:spPr>
            <a:xfrm>
              <a:off x="1328342" y="1677465"/>
              <a:ext cx="155226" cy="156006"/>
            </a:xfrm>
            <a:custGeom>
              <a:avLst/>
              <a:gdLst/>
              <a:ahLst/>
              <a:cxnLst/>
              <a:rect l="l" t="t" r="r" b="b"/>
              <a:pathLst>
                <a:path w="4976" h="5001" extrusionOk="0">
                  <a:moveTo>
                    <a:pt x="3595" y="0"/>
                  </a:moveTo>
                  <a:cubicBezTo>
                    <a:pt x="3580" y="0"/>
                    <a:pt x="3563" y="7"/>
                    <a:pt x="3546" y="25"/>
                  </a:cubicBezTo>
                  <a:cubicBezTo>
                    <a:pt x="3486" y="25"/>
                    <a:pt x="3412" y="99"/>
                    <a:pt x="3412" y="159"/>
                  </a:cubicBezTo>
                  <a:lnTo>
                    <a:pt x="3486" y="650"/>
                  </a:lnTo>
                  <a:cubicBezTo>
                    <a:pt x="3546" y="769"/>
                    <a:pt x="3546" y="844"/>
                    <a:pt x="3546" y="903"/>
                  </a:cubicBezTo>
                  <a:lnTo>
                    <a:pt x="3605" y="1142"/>
                  </a:lnTo>
                  <a:cubicBezTo>
                    <a:pt x="3665" y="1335"/>
                    <a:pt x="3665" y="1514"/>
                    <a:pt x="3724" y="1708"/>
                  </a:cubicBezTo>
                  <a:cubicBezTo>
                    <a:pt x="3784" y="1827"/>
                    <a:pt x="3784" y="2021"/>
                    <a:pt x="3859" y="2200"/>
                  </a:cubicBezTo>
                  <a:lnTo>
                    <a:pt x="4037" y="2706"/>
                  </a:lnTo>
                  <a:lnTo>
                    <a:pt x="4156" y="3198"/>
                  </a:lnTo>
                  <a:cubicBezTo>
                    <a:pt x="4244" y="3401"/>
                    <a:pt x="4324" y="3604"/>
                    <a:pt x="4403" y="3823"/>
                  </a:cubicBezTo>
                  <a:lnTo>
                    <a:pt x="3546" y="3823"/>
                  </a:lnTo>
                  <a:cubicBezTo>
                    <a:pt x="3352" y="3883"/>
                    <a:pt x="3173" y="3883"/>
                    <a:pt x="2920" y="3943"/>
                  </a:cubicBezTo>
                  <a:lnTo>
                    <a:pt x="2667" y="3943"/>
                  </a:lnTo>
                  <a:cubicBezTo>
                    <a:pt x="2548" y="4002"/>
                    <a:pt x="2488" y="4002"/>
                    <a:pt x="2369" y="4002"/>
                  </a:cubicBezTo>
                  <a:cubicBezTo>
                    <a:pt x="1996" y="4121"/>
                    <a:pt x="1549" y="4255"/>
                    <a:pt x="1177" y="4375"/>
                  </a:cubicBezTo>
                  <a:cubicBezTo>
                    <a:pt x="998" y="4434"/>
                    <a:pt x="805" y="4494"/>
                    <a:pt x="626" y="4568"/>
                  </a:cubicBezTo>
                  <a:cubicBezTo>
                    <a:pt x="432" y="4628"/>
                    <a:pt x="253" y="4687"/>
                    <a:pt x="60" y="4747"/>
                  </a:cubicBezTo>
                  <a:cubicBezTo>
                    <a:pt x="60" y="4807"/>
                    <a:pt x="0" y="4866"/>
                    <a:pt x="0" y="4941"/>
                  </a:cubicBezTo>
                  <a:cubicBezTo>
                    <a:pt x="60" y="5000"/>
                    <a:pt x="134" y="5000"/>
                    <a:pt x="194" y="5000"/>
                  </a:cubicBezTo>
                  <a:cubicBezTo>
                    <a:pt x="566" y="4866"/>
                    <a:pt x="939" y="4747"/>
                    <a:pt x="1311" y="4687"/>
                  </a:cubicBezTo>
                  <a:cubicBezTo>
                    <a:pt x="1683" y="4568"/>
                    <a:pt x="2056" y="4494"/>
                    <a:pt x="2428" y="4434"/>
                  </a:cubicBezTo>
                  <a:cubicBezTo>
                    <a:pt x="2548" y="4375"/>
                    <a:pt x="2607" y="4375"/>
                    <a:pt x="2741" y="4375"/>
                  </a:cubicBezTo>
                  <a:cubicBezTo>
                    <a:pt x="2801" y="4375"/>
                    <a:pt x="2920" y="4315"/>
                    <a:pt x="2980" y="4315"/>
                  </a:cubicBezTo>
                  <a:cubicBezTo>
                    <a:pt x="3233" y="4315"/>
                    <a:pt x="3412" y="4255"/>
                    <a:pt x="3605" y="4255"/>
                  </a:cubicBezTo>
                  <a:lnTo>
                    <a:pt x="4410" y="4255"/>
                  </a:lnTo>
                  <a:lnTo>
                    <a:pt x="4723" y="4315"/>
                  </a:lnTo>
                  <a:lnTo>
                    <a:pt x="4842" y="4315"/>
                  </a:lnTo>
                  <a:cubicBezTo>
                    <a:pt x="4901" y="4255"/>
                    <a:pt x="4976" y="4121"/>
                    <a:pt x="4976" y="4002"/>
                  </a:cubicBezTo>
                  <a:cubicBezTo>
                    <a:pt x="4663" y="3376"/>
                    <a:pt x="4469" y="2706"/>
                    <a:pt x="4231" y="2080"/>
                  </a:cubicBezTo>
                  <a:cubicBezTo>
                    <a:pt x="4156" y="1887"/>
                    <a:pt x="4097" y="1768"/>
                    <a:pt x="4097" y="1589"/>
                  </a:cubicBezTo>
                  <a:cubicBezTo>
                    <a:pt x="4037" y="1395"/>
                    <a:pt x="3978" y="1276"/>
                    <a:pt x="3918" y="1082"/>
                  </a:cubicBezTo>
                  <a:lnTo>
                    <a:pt x="3859" y="844"/>
                  </a:lnTo>
                  <a:cubicBezTo>
                    <a:pt x="3859" y="769"/>
                    <a:pt x="3784" y="710"/>
                    <a:pt x="3784" y="591"/>
                  </a:cubicBezTo>
                  <a:lnTo>
                    <a:pt x="3665" y="99"/>
                  </a:lnTo>
                  <a:cubicBezTo>
                    <a:pt x="3665" y="46"/>
                    <a:pt x="3634" y="0"/>
                    <a:pt x="359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0"/>
            <p:cNvSpPr/>
            <p:nvPr/>
          </p:nvSpPr>
          <p:spPr>
            <a:xfrm>
              <a:off x="1306942" y="2036519"/>
              <a:ext cx="141781" cy="141313"/>
            </a:xfrm>
            <a:custGeom>
              <a:avLst/>
              <a:gdLst/>
              <a:ahLst/>
              <a:cxnLst/>
              <a:rect l="l" t="t" r="r" b="b"/>
              <a:pathLst>
                <a:path w="4545" h="4530" extrusionOk="0">
                  <a:moveTo>
                    <a:pt x="1937" y="1684"/>
                  </a:moveTo>
                  <a:cubicBezTo>
                    <a:pt x="1937" y="1684"/>
                    <a:pt x="2116" y="1743"/>
                    <a:pt x="2310" y="1922"/>
                  </a:cubicBezTo>
                  <a:cubicBezTo>
                    <a:pt x="2429" y="1997"/>
                    <a:pt x="2548" y="2056"/>
                    <a:pt x="2682" y="2176"/>
                  </a:cubicBezTo>
                  <a:lnTo>
                    <a:pt x="3055" y="2548"/>
                  </a:lnTo>
                  <a:cubicBezTo>
                    <a:pt x="3174" y="2667"/>
                    <a:pt x="3293" y="2801"/>
                    <a:pt x="3353" y="2920"/>
                  </a:cubicBezTo>
                  <a:cubicBezTo>
                    <a:pt x="3427" y="2980"/>
                    <a:pt x="3487" y="3040"/>
                    <a:pt x="3487" y="3114"/>
                  </a:cubicBezTo>
                  <a:cubicBezTo>
                    <a:pt x="3546" y="3233"/>
                    <a:pt x="3546" y="3293"/>
                    <a:pt x="3606" y="3352"/>
                  </a:cubicBezTo>
                  <a:lnTo>
                    <a:pt x="3606" y="3546"/>
                  </a:lnTo>
                  <a:cubicBezTo>
                    <a:pt x="3666" y="3546"/>
                    <a:pt x="3666" y="3606"/>
                    <a:pt x="3666" y="3665"/>
                  </a:cubicBezTo>
                  <a:lnTo>
                    <a:pt x="3666" y="3784"/>
                  </a:lnTo>
                  <a:cubicBezTo>
                    <a:pt x="3666" y="3784"/>
                    <a:pt x="3666" y="3859"/>
                    <a:pt x="3606" y="3859"/>
                  </a:cubicBezTo>
                  <a:lnTo>
                    <a:pt x="3546" y="3784"/>
                  </a:lnTo>
                  <a:lnTo>
                    <a:pt x="3546" y="3665"/>
                  </a:lnTo>
                  <a:cubicBezTo>
                    <a:pt x="3546" y="3665"/>
                    <a:pt x="3546" y="3606"/>
                    <a:pt x="3487" y="3546"/>
                  </a:cubicBezTo>
                  <a:cubicBezTo>
                    <a:pt x="3487" y="3486"/>
                    <a:pt x="3427" y="3486"/>
                    <a:pt x="3427" y="3412"/>
                  </a:cubicBezTo>
                  <a:cubicBezTo>
                    <a:pt x="3427" y="3352"/>
                    <a:pt x="3353" y="3293"/>
                    <a:pt x="3353" y="3233"/>
                  </a:cubicBezTo>
                  <a:cubicBezTo>
                    <a:pt x="3293" y="3174"/>
                    <a:pt x="3234" y="3114"/>
                    <a:pt x="3234" y="3040"/>
                  </a:cubicBezTo>
                  <a:cubicBezTo>
                    <a:pt x="3114" y="2920"/>
                    <a:pt x="2980" y="2801"/>
                    <a:pt x="2921" y="2667"/>
                  </a:cubicBezTo>
                  <a:cubicBezTo>
                    <a:pt x="2682" y="2429"/>
                    <a:pt x="2429" y="2176"/>
                    <a:pt x="2235" y="2056"/>
                  </a:cubicBezTo>
                  <a:cubicBezTo>
                    <a:pt x="1997" y="1863"/>
                    <a:pt x="1863" y="1803"/>
                    <a:pt x="1863" y="1803"/>
                  </a:cubicBezTo>
                  <a:lnTo>
                    <a:pt x="1863" y="1684"/>
                  </a:lnTo>
                  <a:close/>
                  <a:moveTo>
                    <a:pt x="2310" y="0"/>
                  </a:moveTo>
                  <a:cubicBezTo>
                    <a:pt x="194" y="60"/>
                    <a:pt x="1" y="2488"/>
                    <a:pt x="567" y="3293"/>
                  </a:cubicBezTo>
                  <a:cubicBezTo>
                    <a:pt x="1312" y="4470"/>
                    <a:pt x="2369" y="4529"/>
                    <a:pt x="2801" y="4529"/>
                  </a:cubicBezTo>
                  <a:lnTo>
                    <a:pt x="2921" y="4529"/>
                  </a:lnTo>
                  <a:cubicBezTo>
                    <a:pt x="3293" y="4529"/>
                    <a:pt x="4232" y="4097"/>
                    <a:pt x="4545" y="3486"/>
                  </a:cubicBezTo>
                  <a:cubicBezTo>
                    <a:pt x="4291" y="3352"/>
                    <a:pt x="4038" y="3293"/>
                    <a:pt x="3978" y="3174"/>
                  </a:cubicBezTo>
                  <a:cubicBezTo>
                    <a:pt x="3978" y="3174"/>
                    <a:pt x="2801" y="2369"/>
                    <a:pt x="3055" y="626"/>
                  </a:cubicBezTo>
                  <a:cubicBezTo>
                    <a:pt x="3055" y="507"/>
                    <a:pt x="3114" y="313"/>
                    <a:pt x="3234" y="194"/>
                  </a:cubicBezTo>
                  <a:cubicBezTo>
                    <a:pt x="2980" y="60"/>
                    <a:pt x="2742" y="0"/>
                    <a:pt x="2369" y="0"/>
                  </a:cubicBezTo>
                  <a:close/>
                </a:path>
              </a:pathLst>
            </a:custGeom>
            <a:solidFill>
              <a:srgbClr val="DAE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0"/>
            <p:cNvSpPr/>
            <p:nvPr/>
          </p:nvSpPr>
          <p:spPr>
            <a:xfrm>
              <a:off x="1365027" y="2089020"/>
              <a:ext cx="56276" cy="67880"/>
            </a:xfrm>
            <a:custGeom>
              <a:avLst/>
              <a:gdLst/>
              <a:ahLst/>
              <a:cxnLst/>
              <a:rect l="l" t="t" r="r" b="b"/>
              <a:pathLst>
                <a:path w="1804" h="2176" extrusionOk="0">
                  <a:moveTo>
                    <a:pt x="1" y="1"/>
                  </a:moveTo>
                  <a:lnTo>
                    <a:pt x="1" y="120"/>
                  </a:lnTo>
                  <a:cubicBezTo>
                    <a:pt x="1" y="120"/>
                    <a:pt x="135" y="180"/>
                    <a:pt x="373" y="373"/>
                  </a:cubicBezTo>
                  <a:cubicBezTo>
                    <a:pt x="567" y="493"/>
                    <a:pt x="820" y="746"/>
                    <a:pt x="1059" y="984"/>
                  </a:cubicBezTo>
                  <a:cubicBezTo>
                    <a:pt x="1118" y="1118"/>
                    <a:pt x="1252" y="1237"/>
                    <a:pt x="1372" y="1357"/>
                  </a:cubicBezTo>
                  <a:cubicBezTo>
                    <a:pt x="1372" y="1431"/>
                    <a:pt x="1431" y="1491"/>
                    <a:pt x="1491" y="1550"/>
                  </a:cubicBezTo>
                  <a:cubicBezTo>
                    <a:pt x="1491" y="1610"/>
                    <a:pt x="1565" y="1669"/>
                    <a:pt x="1565" y="1729"/>
                  </a:cubicBezTo>
                  <a:cubicBezTo>
                    <a:pt x="1565" y="1803"/>
                    <a:pt x="1625" y="1803"/>
                    <a:pt x="1625" y="1863"/>
                  </a:cubicBezTo>
                  <a:cubicBezTo>
                    <a:pt x="1684" y="1923"/>
                    <a:pt x="1684" y="1982"/>
                    <a:pt x="1684" y="1982"/>
                  </a:cubicBezTo>
                  <a:lnTo>
                    <a:pt x="1684" y="2101"/>
                  </a:lnTo>
                  <a:cubicBezTo>
                    <a:pt x="1684" y="2176"/>
                    <a:pt x="1744" y="2176"/>
                    <a:pt x="1744" y="2176"/>
                  </a:cubicBezTo>
                  <a:cubicBezTo>
                    <a:pt x="1804" y="2176"/>
                    <a:pt x="1804" y="2101"/>
                    <a:pt x="1804" y="2101"/>
                  </a:cubicBezTo>
                  <a:lnTo>
                    <a:pt x="1804" y="1982"/>
                  </a:lnTo>
                  <a:cubicBezTo>
                    <a:pt x="1804" y="1923"/>
                    <a:pt x="1804" y="1863"/>
                    <a:pt x="1744" y="1863"/>
                  </a:cubicBezTo>
                  <a:lnTo>
                    <a:pt x="1744" y="1669"/>
                  </a:lnTo>
                  <a:cubicBezTo>
                    <a:pt x="1684" y="1610"/>
                    <a:pt x="1684" y="1550"/>
                    <a:pt x="1625" y="1431"/>
                  </a:cubicBezTo>
                  <a:cubicBezTo>
                    <a:pt x="1625" y="1357"/>
                    <a:pt x="1565" y="1297"/>
                    <a:pt x="1491" y="1237"/>
                  </a:cubicBezTo>
                  <a:cubicBezTo>
                    <a:pt x="1431" y="1118"/>
                    <a:pt x="1312" y="984"/>
                    <a:pt x="1193" y="865"/>
                  </a:cubicBezTo>
                  <a:lnTo>
                    <a:pt x="820" y="493"/>
                  </a:lnTo>
                  <a:cubicBezTo>
                    <a:pt x="686" y="373"/>
                    <a:pt x="567" y="314"/>
                    <a:pt x="448" y="239"/>
                  </a:cubicBezTo>
                  <a:cubicBezTo>
                    <a:pt x="254" y="60"/>
                    <a:pt x="75" y="1"/>
                    <a:pt x="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0"/>
            <p:cNvSpPr/>
            <p:nvPr/>
          </p:nvSpPr>
          <p:spPr>
            <a:xfrm>
              <a:off x="1407795" y="2001674"/>
              <a:ext cx="160841" cy="147334"/>
            </a:xfrm>
            <a:custGeom>
              <a:avLst/>
              <a:gdLst/>
              <a:ahLst/>
              <a:cxnLst/>
              <a:rect l="l" t="t" r="r" b="b"/>
              <a:pathLst>
                <a:path w="5156" h="4723" extrusionOk="0">
                  <a:moveTo>
                    <a:pt x="1982" y="0"/>
                  </a:moveTo>
                  <a:cubicBezTo>
                    <a:pt x="1118" y="0"/>
                    <a:pt x="313" y="685"/>
                    <a:pt x="1" y="1311"/>
                  </a:cubicBezTo>
                  <a:cubicBezTo>
                    <a:pt x="1490" y="1862"/>
                    <a:pt x="1490" y="4097"/>
                    <a:pt x="1490" y="4097"/>
                  </a:cubicBezTo>
                  <a:cubicBezTo>
                    <a:pt x="1490" y="4231"/>
                    <a:pt x="1431" y="4410"/>
                    <a:pt x="1312" y="4603"/>
                  </a:cubicBezTo>
                  <a:cubicBezTo>
                    <a:pt x="1550" y="4663"/>
                    <a:pt x="1803" y="4723"/>
                    <a:pt x="2116" y="4723"/>
                  </a:cubicBezTo>
                  <a:cubicBezTo>
                    <a:pt x="2488" y="4723"/>
                    <a:pt x="2861" y="4603"/>
                    <a:pt x="3099" y="4350"/>
                  </a:cubicBezTo>
                  <a:cubicBezTo>
                    <a:pt x="3099" y="4350"/>
                    <a:pt x="5155" y="2175"/>
                    <a:pt x="3352" y="566"/>
                  </a:cubicBezTo>
                  <a:cubicBezTo>
                    <a:pt x="2861" y="194"/>
                    <a:pt x="2429" y="0"/>
                    <a:pt x="1982" y="0"/>
                  </a:cubicBezTo>
                  <a:close/>
                </a:path>
              </a:pathLst>
            </a:custGeom>
            <a:solidFill>
              <a:srgbClr val="E7E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0"/>
            <p:cNvSpPr/>
            <p:nvPr/>
          </p:nvSpPr>
          <p:spPr>
            <a:xfrm>
              <a:off x="1394319" y="2042571"/>
              <a:ext cx="59988" cy="102725"/>
            </a:xfrm>
            <a:custGeom>
              <a:avLst/>
              <a:gdLst/>
              <a:ahLst/>
              <a:cxnLst/>
              <a:rect l="l" t="t" r="r" b="b"/>
              <a:pathLst>
                <a:path w="1923" h="3293" extrusionOk="0">
                  <a:moveTo>
                    <a:pt x="433" y="0"/>
                  </a:moveTo>
                  <a:cubicBezTo>
                    <a:pt x="313" y="119"/>
                    <a:pt x="254" y="313"/>
                    <a:pt x="254" y="432"/>
                  </a:cubicBezTo>
                  <a:cubicBezTo>
                    <a:pt x="0" y="2175"/>
                    <a:pt x="1177" y="2980"/>
                    <a:pt x="1177" y="2980"/>
                  </a:cubicBezTo>
                  <a:cubicBezTo>
                    <a:pt x="1237" y="3099"/>
                    <a:pt x="1490" y="3158"/>
                    <a:pt x="1744" y="3292"/>
                  </a:cubicBezTo>
                  <a:cubicBezTo>
                    <a:pt x="1863" y="3099"/>
                    <a:pt x="1922" y="2920"/>
                    <a:pt x="1922" y="2786"/>
                  </a:cubicBezTo>
                  <a:cubicBezTo>
                    <a:pt x="1922" y="2786"/>
                    <a:pt x="1922" y="551"/>
                    <a:pt x="433" y="0"/>
                  </a:cubicBezTo>
                  <a:close/>
                </a:path>
              </a:pathLst>
            </a:custGeom>
            <a:solidFill>
              <a:srgbClr val="C5D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0"/>
            <p:cNvSpPr/>
            <p:nvPr/>
          </p:nvSpPr>
          <p:spPr>
            <a:xfrm>
              <a:off x="1460296" y="2048124"/>
              <a:ext cx="15379" cy="86940"/>
            </a:xfrm>
            <a:custGeom>
              <a:avLst/>
              <a:gdLst/>
              <a:ahLst/>
              <a:cxnLst/>
              <a:rect l="l" t="t" r="r" b="b"/>
              <a:pathLst>
                <a:path w="493" h="2787" extrusionOk="0">
                  <a:moveTo>
                    <a:pt x="180" y="1"/>
                  </a:moveTo>
                  <a:lnTo>
                    <a:pt x="120" y="60"/>
                  </a:lnTo>
                  <a:cubicBezTo>
                    <a:pt x="120" y="60"/>
                    <a:pt x="180" y="254"/>
                    <a:pt x="180" y="507"/>
                  </a:cubicBezTo>
                  <a:cubicBezTo>
                    <a:pt x="239" y="746"/>
                    <a:pt x="299" y="1059"/>
                    <a:pt x="299" y="1431"/>
                  </a:cubicBezTo>
                  <a:cubicBezTo>
                    <a:pt x="299" y="1550"/>
                    <a:pt x="299" y="1744"/>
                    <a:pt x="239" y="1863"/>
                  </a:cubicBezTo>
                  <a:lnTo>
                    <a:pt x="239" y="2116"/>
                  </a:lnTo>
                  <a:cubicBezTo>
                    <a:pt x="180" y="2176"/>
                    <a:pt x="180" y="2236"/>
                    <a:pt x="180" y="2295"/>
                  </a:cubicBezTo>
                  <a:cubicBezTo>
                    <a:pt x="180" y="2370"/>
                    <a:pt x="120" y="2429"/>
                    <a:pt x="120" y="2489"/>
                  </a:cubicBezTo>
                  <a:lnTo>
                    <a:pt x="61" y="2548"/>
                  </a:lnTo>
                  <a:cubicBezTo>
                    <a:pt x="61" y="2668"/>
                    <a:pt x="1" y="2668"/>
                    <a:pt x="1" y="2668"/>
                  </a:cubicBezTo>
                  <a:lnTo>
                    <a:pt x="1" y="2742"/>
                  </a:lnTo>
                  <a:cubicBezTo>
                    <a:pt x="31" y="2772"/>
                    <a:pt x="46" y="2787"/>
                    <a:pt x="61" y="2787"/>
                  </a:cubicBezTo>
                  <a:cubicBezTo>
                    <a:pt x="75" y="2787"/>
                    <a:pt x="90" y="2772"/>
                    <a:pt x="120" y="2742"/>
                  </a:cubicBezTo>
                  <a:lnTo>
                    <a:pt x="180" y="2668"/>
                  </a:lnTo>
                  <a:cubicBezTo>
                    <a:pt x="180" y="2608"/>
                    <a:pt x="239" y="2548"/>
                    <a:pt x="239" y="2548"/>
                  </a:cubicBezTo>
                  <a:cubicBezTo>
                    <a:pt x="299" y="2489"/>
                    <a:pt x="299" y="2429"/>
                    <a:pt x="299" y="2370"/>
                  </a:cubicBezTo>
                  <a:cubicBezTo>
                    <a:pt x="373" y="2295"/>
                    <a:pt x="373" y="2236"/>
                    <a:pt x="433" y="2176"/>
                  </a:cubicBezTo>
                  <a:lnTo>
                    <a:pt x="433" y="1923"/>
                  </a:lnTo>
                  <a:cubicBezTo>
                    <a:pt x="493" y="1744"/>
                    <a:pt x="493" y="1550"/>
                    <a:pt x="493" y="1431"/>
                  </a:cubicBezTo>
                  <a:lnTo>
                    <a:pt x="493" y="880"/>
                  </a:lnTo>
                  <a:cubicBezTo>
                    <a:pt x="433" y="746"/>
                    <a:pt x="433" y="567"/>
                    <a:pt x="373" y="433"/>
                  </a:cubicBezTo>
                  <a:cubicBezTo>
                    <a:pt x="299" y="195"/>
                    <a:pt x="239" y="60"/>
                    <a:pt x="239" y="60"/>
                  </a:cubicBezTo>
                  <a:cubicBezTo>
                    <a:pt x="239" y="1"/>
                    <a:pt x="239" y="1"/>
                    <a:pt x="180" y="1"/>
                  </a:cubicBezTo>
                  <a:close/>
                </a:path>
              </a:pathLst>
            </a:custGeom>
            <a:solidFill>
              <a:srgbClr val="4E8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0"/>
            <p:cNvSpPr/>
            <p:nvPr/>
          </p:nvSpPr>
          <p:spPr>
            <a:xfrm>
              <a:off x="1272097" y="2268891"/>
              <a:ext cx="95301" cy="48727"/>
            </a:xfrm>
            <a:custGeom>
              <a:avLst/>
              <a:gdLst/>
              <a:ahLst/>
              <a:cxnLst/>
              <a:rect l="l" t="t" r="r" b="b"/>
              <a:pathLst>
                <a:path w="3055" h="1562" extrusionOk="0">
                  <a:moveTo>
                    <a:pt x="2742" y="0"/>
                  </a:moveTo>
                  <a:cubicBezTo>
                    <a:pt x="2742" y="0"/>
                    <a:pt x="0" y="1490"/>
                    <a:pt x="75" y="1550"/>
                  </a:cubicBezTo>
                  <a:cubicBezTo>
                    <a:pt x="75" y="1558"/>
                    <a:pt x="87" y="1562"/>
                    <a:pt x="109" y="1562"/>
                  </a:cubicBezTo>
                  <a:cubicBezTo>
                    <a:pt x="438" y="1562"/>
                    <a:pt x="3054" y="685"/>
                    <a:pt x="3054" y="685"/>
                  </a:cubicBezTo>
                  <a:cubicBezTo>
                    <a:pt x="2980" y="626"/>
                    <a:pt x="2980" y="566"/>
                    <a:pt x="2920" y="566"/>
                  </a:cubicBezTo>
                  <a:cubicBezTo>
                    <a:pt x="2861" y="373"/>
                    <a:pt x="2801" y="194"/>
                    <a:pt x="274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0"/>
            <p:cNvSpPr/>
            <p:nvPr/>
          </p:nvSpPr>
          <p:spPr>
            <a:xfrm>
              <a:off x="1349710" y="2193586"/>
              <a:ext cx="92961" cy="125997"/>
            </a:xfrm>
            <a:custGeom>
              <a:avLst/>
              <a:gdLst/>
              <a:ahLst/>
              <a:cxnLst/>
              <a:rect l="l" t="t" r="r" b="b"/>
              <a:pathLst>
                <a:path w="2980" h="4039" extrusionOk="0">
                  <a:moveTo>
                    <a:pt x="864" y="1"/>
                  </a:moveTo>
                  <a:cubicBezTo>
                    <a:pt x="254" y="924"/>
                    <a:pt x="0" y="1863"/>
                    <a:pt x="120" y="2474"/>
                  </a:cubicBezTo>
                  <a:cubicBezTo>
                    <a:pt x="194" y="2727"/>
                    <a:pt x="254" y="2846"/>
                    <a:pt x="313" y="3040"/>
                  </a:cubicBezTo>
                  <a:cubicBezTo>
                    <a:pt x="373" y="3040"/>
                    <a:pt x="373" y="3099"/>
                    <a:pt x="432" y="3159"/>
                  </a:cubicBezTo>
                  <a:cubicBezTo>
                    <a:pt x="939" y="3725"/>
                    <a:pt x="1863" y="4038"/>
                    <a:pt x="2980" y="4038"/>
                  </a:cubicBezTo>
                  <a:cubicBezTo>
                    <a:pt x="492" y="3040"/>
                    <a:pt x="939" y="60"/>
                    <a:pt x="939" y="60"/>
                  </a:cubicBezTo>
                  <a:lnTo>
                    <a:pt x="864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0"/>
            <p:cNvSpPr/>
            <p:nvPr/>
          </p:nvSpPr>
          <p:spPr>
            <a:xfrm>
              <a:off x="1388267" y="2119716"/>
              <a:ext cx="139473" cy="195655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2802" y="0"/>
                  </a:moveTo>
                  <a:lnTo>
                    <a:pt x="2802" y="0"/>
                  </a:lnTo>
                  <a:cubicBezTo>
                    <a:pt x="2429" y="134"/>
                    <a:pt x="2116" y="253"/>
                    <a:pt x="1744" y="507"/>
                  </a:cubicBezTo>
                  <a:cubicBezTo>
                    <a:pt x="1565" y="626"/>
                    <a:pt x="1312" y="745"/>
                    <a:pt x="1118" y="879"/>
                  </a:cubicBezTo>
                  <a:cubicBezTo>
                    <a:pt x="939" y="1371"/>
                    <a:pt x="1" y="3978"/>
                    <a:pt x="3055" y="6212"/>
                  </a:cubicBezTo>
                  <a:lnTo>
                    <a:pt x="3055" y="6272"/>
                  </a:lnTo>
                  <a:cubicBezTo>
                    <a:pt x="3546" y="6153"/>
                    <a:pt x="4038" y="6034"/>
                    <a:pt x="4470" y="5780"/>
                  </a:cubicBezTo>
                  <a:cubicBezTo>
                    <a:pt x="1431" y="3546"/>
                    <a:pt x="2548" y="566"/>
                    <a:pt x="280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0"/>
            <p:cNvSpPr/>
            <p:nvPr/>
          </p:nvSpPr>
          <p:spPr>
            <a:xfrm>
              <a:off x="1365027" y="2147137"/>
              <a:ext cx="118541" cy="172446"/>
            </a:xfrm>
            <a:custGeom>
              <a:avLst/>
              <a:gdLst/>
              <a:ahLst/>
              <a:cxnLst/>
              <a:rect l="l" t="t" r="r" b="b"/>
              <a:pathLst>
                <a:path w="3800" h="5528" extrusionOk="0">
                  <a:moveTo>
                    <a:pt x="1863" y="0"/>
                  </a:moveTo>
                  <a:cubicBezTo>
                    <a:pt x="1252" y="492"/>
                    <a:pt x="746" y="983"/>
                    <a:pt x="373" y="1490"/>
                  </a:cubicBezTo>
                  <a:lnTo>
                    <a:pt x="448" y="1549"/>
                  </a:lnTo>
                  <a:cubicBezTo>
                    <a:pt x="448" y="1549"/>
                    <a:pt x="1" y="4529"/>
                    <a:pt x="2489" y="5527"/>
                  </a:cubicBezTo>
                  <a:cubicBezTo>
                    <a:pt x="2921" y="5527"/>
                    <a:pt x="3353" y="5453"/>
                    <a:pt x="3800" y="5393"/>
                  </a:cubicBezTo>
                  <a:lnTo>
                    <a:pt x="3800" y="5333"/>
                  </a:lnTo>
                  <a:cubicBezTo>
                    <a:pt x="746" y="3099"/>
                    <a:pt x="1684" y="492"/>
                    <a:pt x="18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0"/>
            <p:cNvSpPr/>
            <p:nvPr/>
          </p:nvSpPr>
          <p:spPr>
            <a:xfrm>
              <a:off x="1432876" y="2114039"/>
              <a:ext cx="170605" cy="186016"/>
            </a:xfrm>
            <a:custGeom>
              <a:avLst/>
              <a:gdLst/>
              <a:ahLst/>
              <a:cxnLst/>
              <a:rect l="l" t="t" r="r" b="b"/>
              <a:pathLst>
                <a:path w="5469" h="5963" extrusionOk="0">
                  <a:moveTo>
                    <a:pt x="2485" y="0"/>
                  </a:moveTo>
                  <a:cubicBezTo>
                    <a:pt x="2134" y="0"/>
                    <a:pt x="1760" y="59"/>
                    <a:pt x="1372" y="182"/>
                  </a:cubicBezTo>
                  <a:cubicBezTo>
                    <a:pt x="1118" y="748"/>
                    <a:pt x="1" y="3728"/>
                    <a:pt x="3040" y="5962"/>
                  </a:cubicBezTo>
                  <a:cubicBezTo>
                    <a:pt x="4470" y="5277"/>
                    <a:pt x="5468" y="4041"/>
                    <a:pt x="5156" y="2298"/>
                  </a:cubicBezTo>
                  <a:cubicBezTo>
                    <a:pt x="4906" y="907"/>
                    <a:pt x="3870" y="0"/>
                    <a:pt x="2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0"/>
            <p:cNvSpPr/>
            <p:nvPr/>
          </p:nvSpPr>
          <p:spPr>
            <a:xfrm>
              <a:off x="1492833" y="2181981"/>
              <a:ext cx="46512" cy="46512"/>
            </a:xfrm>
            <a:custGeom>
              <a:avLst/>
              <a:gdLst/>
              <a:ahLst/>
              <a:cxnLst/>
              <a:rect l="l" t="t" r="r" b="b"/>
              <a:pathLst>
                <a:path w="1491" h="1491" extrusionOk="0">
                  <a:moveTo>
                    <a:pt x="746" y="0"/>
                  </a:moveTo>
                  <a:cubicBezTo>
                    <a:pt x="314" y="0"/>
                    <a:pt x="1" y="313"/>
                    <a:pt x="1" y="745"/>
                  </a:cubicBezTo>
                  <a:cubicBezTo>
                    <a:pt x="1" y="1118"/>
                    <a:pt x="314" y="1490"/>
                    <a:pt x="746" y="1490"/>
                  </a:cubicBezTo>
                  <a:cubicBezTo>
                    <a:pt x="1193" y="1490"/>
                    <a:pt x="1491" y="1118"/>
                    <a:pt x="1491" y="745"/>
                  </a:cubicBezTo>
                  <a:cubicBezTo>
                    <a:pt x="1491" y="313"/>
                    <a:pt x="1193" y="0"/>
                    <a:pt x="746" y="0"/>
                  </a:cubicBezTo>
                  <a:close/>
                </a:path>
              </a:pathLst>
            </a:custGeom>
            <a:solidFill>
              <a:srgbClr val="C670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0"/>
            <p:cNvSpPr/>
            <p:nvPr/>
          </p:nvSpPr>
          <p:spPr>
            <a:xfrm>
              <a:off x="1541653" y="2160613"/>
              <a:ext cx="46481" cy="30571"/>
            </a:xfrm>
            <a:custGeom>
              <a:avLst/>
              <a:gdLst/>
              <a:ahLst/>
              <a:cxnLst/>
              <a:rect l="l" t="t" r="r" b="b"/>
              <a:pathLst>
                <a:path w="1490" h="980" extrusionOk="0">
                  <a:moveTo>
                    <a:pt x="1415" y="0"/>
                  </a:moveTo>
                  <a:cubicBezTo>
                    <a:pt x="1415" y="0"/>
                    <a:pt x="1356" y="0"/>
                    <a:pt x="1356" y="60"/>
                  </a:cubicBezTo>
                  <a:lnTo>
                    <a:pt x="1356" y="119"/>
                  </a:lnTo>
                  <a:cubicBezTo>
                    <a:pt x="1356" y="179"/>
                    <a:pt x="1356" y="253"/>
                    <a:pt x="1296" y="313"/>
                  </a:cubicBezTo>
                  <a:cubicBezTo>
                    <a:pt x="1296" y="373"/>
                    <a:pt x="1237" y="492"/>
                    <a:pt x="1177" y="551"/>
                  </a:cubicBezTo>
                  <a:cubicBezTo>
                    <a:pt x="1177" y="626"/>
                    <a:pt x="1117" y="626"/>
                    <a:pt x="1043" y="685"/>
                  </a:cubicBezTo>
                  <a:lnTo>
                    <a:pt x="983" y="685"/>
                  </a:lnTo>
                  <a:lnTo>
                    <a:pt x="924" y="745"/>
                  </a:lnTo>
                  <a:lnTo>
                    <a:pt x="611" y="745"/>
                  </a:lnTo>
                  <a:cubicBezTo>
                    <a:pt x="551" y="745"/>
                    <a:pt x="432" y="685"/>
                    <a:pt x="372" y="626"/>
                  </a:cubicBezTo>
                  <a:cubicBezTo>
                    <a:pt x="238" y="551"/>
                    <a:pt x="119" y="492"/>
                    <a:pt x="119" y="492"/>
                  </a:cubicBezTo>
                  <a:lnTo>
                    <a:pt x="60" y="492"/>
                  </a:lnTo>
                  <a:cubicBezTo>
                    <a:pt x="0" y="551"/>
                    <a:pt x="0" y="551"/>
                    <a:pt x="60" y="626"/>
                  </a:cubicBezTo>
                  <a:cubicBezTo>
                    <a:pt x="60" y="626"/>
                    <a:pt x="119" y="685"/>
                    <a:pt x="298" y="805"/>
                  </a:cubicBezTo>
                  <a:cubicBezTo>
                    <a:pt x="372" y="864"/>
                    <a:pt x="492" y="924"/>
                    <a:pt x="611" y="924"/>
                  </a:cubicBezTo>
                  <a:cubicBezTo>
                    <a:pt x="678" y="961"/>
                    <a:pt x="741" y="980"/>
                    <a:pt x="803" y="980"/>
                  </a:cubicBezTo>
                  <a:cubicBezTo>
                    <a:pt x="864" y="980"/>
                    <a:pt x="924" y="961"/>
                    <a:pt x="983" y="924"/>
                  </a:cubicBezTo>
                  <a:cubicBezTo>
                    <a:pt x="1043" y="924"/>
                    <a:pt x="1043" y="924"/>
                    <a:pt x="1117" y="864"/>
                  </a:cubicBezTo>
                  <a:cubicBezTo>
                    <a:pt x="1117" y="864"/>
                    <a:pt x="1177" y="864"/>
                    <a:pt x="1177" y="805"/>
                  </a:cubicBezTo>
                  <a:cubicBezTo>
                    <a:pt x="1237" y="805"/>
                    <a:pt x="1296" y="745"/>
                    <a:pt x="1356" y="685"/>
                  </a:cubicBezTo>
                  <a:cubicBezTo>
                    <a:pt x="1415" y="551"/>
                    <a:pt x="1415" y="432"/>
                    <a:pt x="1490" y="373"/>
                  </a:cubicBezTo>
                  <a:lnTo>
                    <a:pt x="1490" y="119"/>
                  </a:lnTo>
                  <a:lnTo>
                    <a:pt x="1490" y="60"/>
                  </a:lnTo>
                  <a:cubicBezTo>
                    <a:pt x="1490" y="0"/>
                    <a:pt x="1490" y="0"/>
                    <a:pt x="1415" y="0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0"/>
            <p:cNvSpPr/>
            <p:nvPr/>
          </p:nvSpPr>
          <p:spPr>
            <a:xfrm>
              <a:off x="1520253" y="2160613"/>
              <a:ext cx="15379" cy="15348"/>
            </a:xfrm>
            <a:custGeom>
              <a:avLst/>
              <a:gdLst/>
              <a:ahLst/>
              <a:cxnLst/>
              <a:rect l="l" t="t" r="r" b="b"/>
              <a:pathLst>
                <a:path w="493" h="492" extrusionOk="0">
                  <a:moveTo>
                    <a:pt x="239" y="0"/>
                  </a:moveTo>
                  <a:cubicBezTo>
                    <a:pt x="120" y="0"/>
                    <a:pt x="1" y="119"/>
                    <a:pt x="1" y="253"/>
                  </a:cubicBezTo>
                  <a:cubicBezTo>
                    <a:pt x="1" y="373"/>
                    <a:pt x="120" y="492"/>
                    <a:pt x="239" y="492"/>
                  </a:cubicBezTo>
                  <a:cubicBezTo>
                    <a:pt x="373" y="492"/>
                    <a:pt x="492" y="373"/>
                    <a:pt x="492" y="253"/>
                  </a:cubicBezTo>
                  <a:cubicBezTo>
                    <a:pt x="492" y="119"/>
                    <a:pt x="373" y="0"/>
                    <a:pt x="239" y="0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0"/>
            <p:cNvSpPr/>
            <p:nvPr/>
          </p:nvSpPr>
          <p:spPr>
            <a:xfrm>
              <a:off x="1196824" y="2350684"/>
              <a:ext cx="31164" cy="26984"/>
            </a:xfrm>
            <a:custGeom>
              <a:avLst/>
              <a:gdLst/>
              <a:ahLst/>
              <a:cxnLst/>
              <a:rect l="l" t="t" r="r" b="b"/>
              <a:pathLst>
                <a:path w="999" h="865" extrusionOk="0">
                  <a:moveTo>
                    <a:pt x="926" y="0"/>
                  </a:moveTo>
                  <a:cubicBezTo>
                    <a:pt x="909" y="0"/>
                    <a:pt x="894" y="15"/>
                    <a:pt x="864" y="45"/>
                  </a:cubicBezTo>
                  <a:cubicBezTo>
                    <a:pt x="864" y="45"/>
                    <a:pt x="805" y="45"/>
                    <a:pt x="745" y="119"/>
                  </a:cubicBezTo>
                  <a:cubicBezTo>
                    <a:pt x="685" y="179"/>
                    <a:pt x="626" y="179"/>
                    <a:pt x="626" y="239"/>
                  </a:cubicBezTo>
                  <a:cubicBezTo>
                    <a:pt x="551" y="239"/>
                    <a:pt x="492" y="298"/>
                    <a:pt x="432" y="358"/>
                  </a:cubicBezTo>
                  <a:cubicBezTo>
                    <a:pt x="253" y="551"/>
                    <a:pt x="0" y="730"/>
                    <a:pt x="0" y="730"/>
                  </a:cubicBezTo>
                  <a:lnTo>
                    <a:pt x="0" y="864"/>
                  </a:lnTo>
                  <a:lnTo>
                    <a:pt x="119" y="864"/>
                  </a:lnTo>
                  <a:cubicBezTo>
                    <a:pt x="119" y="864"/>
                    <a:pt x="313" y="671"/>
                    <a:pt x="551" y="492"/>
                  </a:cubicBezTo>
                  <a:cubicBezTo>
                    <a:pt x="626" y="417"/>
                    <a:pt x="626" y="358"/>
                    <a:pt x="685" y="358"/>
                  </a:cubicBezTo>
                  <a:cubicBezTo>
                    <a:pt x="745" y="298"/>
                    <a:pt x="805" y="298"/>
                    <a:pt x="805" y="239"/>
                  </a:cubicBezTo>
                  <a:cubicBezTo>
                    <a:pt x="924" y="179"/>
                    <a:pt x="924" y="119"/>
                    <a:pt x="924" y="119"/>
                  </a:cubicBezTo>
                  <a:cubicBezTo>
                    <a:pt x="998" y="119"/>
                    <a:pt x="998" y="45"/>
                    <a:pt x="998" y="45"/>
                  </a:cubicBezTo>
                  <a:cubicBezTo>
                    <a:pt x="961" y="15"/>
                    <a:pt x="942" y="0"/>
                    <a:pt x="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0"/>
            <p:cNvSpPr/>
            <p:nvPr/>
          </p:nvSpPr>
          <p:spPr>
            <a:xfrm>
              <a:off x="1152183" y="2402717"/>
              <a:ext cx="23271" cy="34876"/>
            </a:xfrm>
            <a:custGeom>
              <a:avLst/>
              <a:gdLst/>
              <a:ahLst/>
              <a:cxnLst/>
              <a:rect l="l" t="t" r="r" b="b"/>
              <a:pathLst>
                <a:path w="746" h="1118" extrusionOk="0">
                  <a:moveTo>
                    <a:pt x="567" y="1"/>
                  </a:moveTo>
                  <a:cubicBezTo>
                    <a:pt x="567" y="1"/>
                    <a:pt x="433" y="239"/>
                    <a:pt x="254" y="492"/>
                  </a:cubicBezTo>
                  <a:cubicBezTo>
                    <a:pt x="120" y="746"/>
                    <a:pt x="1" y="984"/>
                    <a:pt x="1" y="984"/>
                  </a:cubicBezTo>
                  <a:cubicBezTo>
                    <a:pt x="1" y="1058"/>
                    <a:pt x="1" y="1118"/>
                    <a:pt x="60" y="1118"/>
                  </a:cubicBezTo>
                  <a:cubicBezTo>
                    <a:pt x="120" y="1118"/>
                    <a:pt x="195" y="1118"/>
                    <a:pt x="195" y="1058"/>
                  </a:cubicBezTo>
                  <a:cubicBezTo>
                    <a:pt x="195" y="1058"/>
                    <a:pt x="314" y="805"/>
                    <a:pt x="433" y="552"/>
                  </a:cubicBezTo>
                  <a:cubicBezTo>
                    <a:pt x="567" y="373"/>
                    <a:pt x="746" y="120"/>
                    <a:pt x="746" y="120"/>
                  </a:cubicBezTo>
                  <a:cubicBezTo>
                    <a:pt x="746" y="60"/>
                    <a:pt x="74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0"/>
            <p:cNvSpPr/>
            <p:nvPr/>
          </p:nvSpPr>
          <p:spPr>
            <a:xfrm>
              <a:off x="1140579" y="2470566"/>
              <a:ext cx="11636" cy="40460"/>
            </a:xfrm>
            <a:custGeom>
              <a:avLst/>
              <a:gdLst/>
              <a:ahLst/>
              <a:cxnLst/>
              <a:rect l="l" t="t" r="r" b="b"/>
              <a:pathLst>
                <a:path w="373" h="1297" extrusionOk="0">
                  <a:moveTo>
                    <a:pt x="194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60" y="239"/>
                  </a:lnTo>
                  <a:cubicBezTo>
                    <a:pt x="0" y="373"/>
                    <a:pt x="60" y="492"/>
                    <a:pt x="60" y="612"/>
                  </a:cubicBezTo>
                  <a:lnTo>
                    <a:pt x="60" y="865"/>
                  </a:lnTo>
                  <a:cubicBezTo>
                    <a:pt x="60" y="924"/>
                    <a:pt x="60" y="984"/>
                    <a:pt x="120" y="1044"/>
                  </a:cubicBezTo>
                  <a:lnTo>
                    <a:pt x="120" y="1178"/>
                  </a:lnTo>
                  <a:cubicBezTo>
                    <a:pt x="120" y="1237"/>
                    <a:pt x="194" y="1297"/>
                    <a:pt x="313" y="1297"/>
                  </a:cubicBezTo>
                  <a:cubicBezTo>
                    <a:pt x="373" y="1297"/>
                    <a:pt x="373" y="1237"/>
                    <a:pt x="373" y="1118"/>
                  </a:cubicBezTo>
                  <a:cubicBezTo>
                    <a:pt x="373" y="1118"/>
                    <a:pt x="373" y="1044"/>
                    <a:pt x="313" y="984"/>
                  </a:cubicBezTo>
                  <a:lnTo>
                    <a:pt x="313" y="805"/>
                  </a:lnTo>
                  <a:lnTo>
                    <a:pt x="313" y="612"/>
                  </a:lnTo>
                  <a:cubicBezTo>
                    <a:pt x="254" y="492"/>
                    <a:pt x="254" y="373"/>
                    <a:pt x="254" y="239"/>
                  </a:cubicBezTo>
                  <a:lnTo>
                    <a:pt x="254" y="120"/>
                  </a:lnTo>
                  <a:cubicBezTo>
                    <a:pt x="254" y="60"/>
                    <a:pt x="254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0"/>
            <p:cNvSpPr/>
            <p:nvPr/>
          </p:nvSpPr>
          <p:spPr>
            <a:xfrm>
              <a:off x="1160107" y="2540287"/>
              <a:ext cx="30696" cy="34876"/>
            </a:xfrm>
            <a:custGeom>
              <a:avLst/>
              <a:gdLst/>
              <a:ahLst/>
              <a:cxnLst/>
              <a:rect l="l" t="t" r="r" b="b"/>
              <a:pathLst>
                <a:path w="984" h="1118" extrusionOk="0">
                  <a:moveTo>
                    <a:pt x="60" y="0"/>
                  </a:moveTo>
                  <a:cubicBezTo>
                    <a:pt x="0" y="60"/>
                    <a:pt x="0" y="120"/>
                    <a:pt x="0" y="179"/>
                  </a:cubicBezTo>
                  <a:cubicBezTo>
                    <a:pt x="0" y="179"/>
                    <a:pt x="179" y="432"/>
                    <a:pt x="313" y="611"/>
                  </a:cubicBezTo>
                  <a:cubicBezTo>
                    <a:pt x="492" y="864"/>
                    <a:pt x="685" y="1043"/>
                    <a:pt x="685" y="1043"/>
                  </a:cubicBezTo>
                  <a:cubicBezTo>
                    <a:pt x="745" y="1118"/>
                    <a:pt x="864" y="1118"/>
                    <a:pt x="924" y="1118"/>
                  </a:cubicBezTo>
                  <a:cubicBezTo>
                    <a:pt x="983" y="1043"/>
                    <a:pt x="983" y="924"/>
                    <a:pt x="924" y="864"/>
                  </a:cubicBezTo>
                  <a:lnTo>
                    <a:pt x="551" y="492"/>
                  </a:lnTo>
                  <a:cubicBezTo>
                    <a:pt x="432" y="239"/>
                    <a:pt x="238" y="60"/>
                    <a:pt x="238" y="60"/>
                  </a:cubicBezTo>
                  <a:cubicBezTo>
                    <a:pt x="179" y="0"/>
                    <a:pt x="11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0"/>
            <p:cNvSpPr/>
            <p:nvPr/>
          </p:nvSpPr>
          <p:spPr>
            <a:xfrm>
              <a:off x="1212140" y="2589700"/>
              <a:ext cx="42800" cy="22960"/>
            </a:xfrm>
            <a:custGeom>
              <a:avLst/>
              <a:gdLst/>
              <a:ahLst/>
              <a:cxnLst/>
              <a:rect l="l" t="t" r="r" b="b"/>
              <a:pathLst>
                <a:path w="1372" h="736" extrusionOk="0">
                  <a:moveTo>
                    <a:pt x="188" y="1"/>
                  </a:moveTo>
                  <a:cubicBezTo>
                    <a:pt x="127" y="1"/>
                    <a:pt x="60" y="43"/>
                    <a:pt x="60" y="85"/>
                  </a:cubicBezTo>
                  <a:cubicBezTo>
                    <a:pt x="1" y="144"/>
                    <a:pt x="60" y="279"/>
                    <a:pt x="135" y="279"/>
                  </a:cubicBezTo>
                  <a:cubicBezTo>
                    <a:pt x="135" y="279"/>
                    <a:pt x="373" y="398"/>
                    <a:pt x="626" y="517"/>
                  </a:cubicBezTo>
                  <a:cubicBezTo>
                    <a:pt x="880" y="651"/>
                    <a:pt x="1118" y="711"/>
                    <a:pt x="1118" y="711"/>
                  </a:cubicBezTo>
                  <a:cubicBezTo>
                    <a:pt x="1135" y="728"/>
                    <a:pt x="1159" y="735"/>
                    <a:pt x="1184" y="735"/>
                  </a:cubicBezTo>
                  <a:cubicBezTo>
                    <a:pt x="1245" y="735"/>
                    <a:pt x="1312" y="693"/>
                    <a:pt x="1312" y="651"/>
                  </a:cubicBezTo>
                  <a:cubicBezTo>
                    <a:pt x="1371" y="576"/>
                    <a:pt x="1312" y="457"/>
                    <a:pt x="1252" y="457"/>
                  </a:cubicBezTo>
                  <a:lnTo>
                    <a:pt x="1252" y="398"/>
                  </a:lnTo>
                  <a:cubicBezTo>
                    <a:pt x="1252" y="398"/>
                    <a:pt x="999" y="338"/>
                    <a:pt x="746" y="279"/>
                  </a:cubicBezTo>
                  <a:cubicBezTo>
                    <a:pt x="507" y="144"/>
                    <a:pt x="254" y="25"/>
                    <a:pt x="254" y="25"/>
                  </a:cubicBezTo>
                  <a:cubicBezTo>
                    <a:pt x="236" y="8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0"/>
            <p:cNvSpPr/>
            <p:nvPr/>
          </p:nvSpPr>
          <p:spPr>
            <a:xfrm>
              <a:off x="1281861" y="2613720"/>
              <a:ext cx="44640" cy="15348"/>
            </a:xfrm>
            <a:custGeom>
              <a:avLst/>
              <a:gdLst/>
              <a:ahLst/>
              <a:cxnLst/>
              <a:rect l="l" t="t" r="r" b="b"/>
              <a:pathLst>
                <a:path w="1431" h="492" extrusionOk="0">
                  <a:moveTo>
                    <a:pt x="194" y="0"/>
                  </a:moveTo>
                  <a:cubicBezTo>
                    <a:pt x="134" y="0"/>
                    <a:pt x="60" y="0"/>
                    <a:pt x="0" y="119"/>
                  </a:cubicBezTo>
                  <a:cubicBezTo>
                    <a:pt x="0" y="179"/>
                    <a:pt x="60" y="313"/>
                    <a:pt x="194" y="313"/>
                  </a:cubicBezTo>
                  <a:lnTo>
                    <a:pt x="1252" y="492"/>
                  </a:lnTo>
                  <a:cubicBezTo>
                    <a:pt x="1311" y="492"/>
                    <a:pt x="1430" y="432"/>
                    <a:pt x="1430" y="373"/>
                  </a:cubicBezTo>
                  <a:cubicBezTo>
                    <a:pt x="1430" y="313"/>
                    <a:pt x="1371" y="179"/>
                    <a:pt x="1311" y="179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0"/>
            <p:cNvSpPr/>
            <p:nvPr/>
          </p:nvSpPr>
          <p:spPr>
            <a:xfrm>
              <a:off x="1355731" y="2624826"/>
              <a:ext cx="44203" cy="15878"/>
            </a:xfrm>
            <a:custGeom>
              <a:avLst/>
              <a:gdLst/>
              <a:ahLst/>
              <a:cxnLst/>
              <a:rect l="l" t="t" r="r" b="b"/>
              <a:pathLst>
                <a:path w="1417" h="509" extrusionOk="0">
                  <a:moveTo>
                    <a:pt x="140" y="0"/>
                  </a:moveTo>
                  <a:cubicBezTo>
                    <a:pt x="79" y="0"/>
                    <a:pt x="1" y="88"/>
                    <a:pt x="1" y="136"/>
                  </a:cubicBezTo>
                  <a:cubicBezTo>
                    <a:pt x="1" y="270"/>
                    <a:pt x="61" y="329"/>
                    <a:pt x="120" y="329"/>
                  </a:cubicBezTo>
                  <a:lnTo>
                    <a:pt x="1237" y="508"/>
                  </a:lnTo>
                  <a:cubicBezTo>
                    <a:pt x="1297" y="508"/>
                    <a:pt x="1416" y="449"/>
                    <a:pt x="1416" y="329"/>
                  </a:cubicBezTo>
                  <a:cubicBezTo>
                    <a:pt x="1416" y="270"/>
                    <a:pt x="1357" y="136"/>
                    <a:pt x="1297" y="136"/>
                  </a:cubicBezTo>
                  <a:lnTo>
                    <a:pt x="180" y="17"/>
                  </a:lnTo>
                  <a:cubicBezTo>
                    <a:pt x="168" y="5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0"/>
            <p:cNvSpPr/>
            <p:nvPr/>
          </p:nvSpPr>
          <p:spPr>
            <a:xfrm>
              <a:off x="1427323" y="2636212"/>
              <a:ext cx="46481" cy="20277"/>
            </a:xfrm>
            <a:custGeom>
              <a:avLst/>
              <a:gdLst/>
              <a:ahLst/>
              <a:cxnLst/>
              <a:rect l="l" t="t" r="r" b="b"/>
              <a:pathLst>
                <a:path w="1490" h="650" extrusionOk="0">
                  <a:moveTo>
                    <a:pt x="181" y="1"/>
                  </a:moveTo>
                  <a:cubicBezTo>
                    <a:pt x="124" y="1"/>
                    <a:pt x="60" y="56"/>
                    <a:pt x="60" y="143"/>
                  </a:cubicBezTo>
                  <a:cubicBezTo>
                    <a:pt x="0" y="203"/>
                    <a:pt x="60" y="337"/>
                    <a:pt x="179" y="396"/>
                  </a:cubicBezTo>
                  <a:lnTo>
                    <a:pt x="1237" y="650"/>
                  </a:lnTo>
                  <a:cubicBezTo>
                    <a:pt x="1356" y="650"/>
                    <a:pt x="1430" y="575"/>
                    <a:pt x="1490" y="456"/>
                  </a:cubicBezTo>
                  <a:cubicBezTo>
                    <a:pt x="1490" y="396"/>
                    <a:pt x="1430" y="277"/>
                    <a:pt x="1296" y="277"/>
                  </a:cubicBezTo>
                  <a:lnTo>
                    <a:pt x="239" y="24"/>
                  </a:lnTo>
                  <a:cubicBezTo>
                    <a:pt x="223" y="8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0"/>
            <p:cNvSpPr/>
            <p:nvPr/>
          </p:nvSpPr>
          <p:spPr>
            <a:xfrm>
              <a:off x="1498885" y="2657580"/>
              <a:ext cx="42800" cy="28949"/>
            </a:xfrm>
            <a:custGeom>
              <a:avLst/>
              <a:gdLst/>
              <a:ahLst/>
              <a:cxnLst/>
              <a:rect l="l" t="t" r="r" b="b"/>
              <a:pathLst>
                <a:path w="1372" h="928" extrusionOk="0">
                  <a:moveTo>
                    <a:pt x="210" y="1"/>
                  </a:moveTo>
                  <a:cubicBezTo>
                    <a:pt x="120" y="1"/>
                    <a:pt x="44" y="56"/>
                    <a:pt x="0" y="143"/>
                  </a:cubicBezTo>
                  <a:cubicBezTo>
                    <a:pt x="0" y="203"/>
                    <a:pt x="0" y="337"/>
                    <a:pt x="120" y="397"/>
                  </a:cubicBezTo>
                  <a:cubicBezTo>
                    <a:pt x="120" y="397"/>
                    <a:pt x="373" y="516"/>
                    <a:pt x="626" y="635"/>
                  </a:cubicBezTo>
                  <a:cubicBezTo>
                    <a:pt x="805" y="769"/>
                    <a:pt x="1058" y="888"/>
                    <a:pt x="1058" y="888"/>
                  </a:cubicBezTo>
                  <a:cubicBezTo>
                    <a:pt x="1083" y="913"/>
                    <a:pt x="1118" y="928"/>
                    <a:pt x="1154" y="928"/>
                  </a:cubicBezTo>
                  <a:cubicBezTo>
                    <a:pt x="1206" y="928"/>
                    <a:pt x="1262" y="899"/>
                    <a:pt x="1297" y="829"/>
                  </a:cubicBezTo>
                  <a:cubicBezTo>
                    <a:pt x="1371" y="769"/>
                    <a:pt x="1371" y="635"/>
                    <a:pt x="1237" y="576"/>
                  </a:cubicBezTo>
                  <a:cubicBezTo>
                    <a:pt x="1237" y="576"/>
                    <a:pt x="999" y="397"/>
                    <a:pt x="805" y="263"/>
                  </a:cubicBezTo>
                  <a:cubicBezTo>
                    <a:pt x="552" y="143"/>
                    <a:pt x="313" y="24"/>
                    <a:pt x="313" y="24"/>
                  </a:cubicBezTo>
                  <a:cubicBezTo>
                    <a:pt x="277" y="8"/>
                    <a:pt x="243" y="1"/>
                    <a:pt x="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0"/>
            <p:cNvSpPr/>
            <p:nvPr/>
          </p:nvSpPr>
          <p:spPr>
            <a:xfrm>
              <a:off x="1558841" y="2701191"/>
              <a:ext cx="33004" cy="39711"/>
            </a:xfrm>
            <a:custGeom>
              <a:avLst/>
              <a:gdLst/>
              <a:ahLst/>
              <a:cxnLst/>
              <a:rect l="l" t="t" r="r" b="b"/>
              <a:pathLst>
                <a:path w="1058" h="1273" extrusionOk="0">
                  <a:moveTo>
                    <a:pt x="244" y="1"/>
                  </a:moveTo>
                  <a:cubicBezTo>
                    <a:pt x="190" y="1"/>
                    <a:pt x="127" y="19"/>
                    <a:pt x="60" y="56"/>
                  </a:cubicBezTo>
                  <a:cubicBezTo>
                    <a:pt x="0" y="116"/>
                    <a:pt x="0" y="235"/>
                    <a:pt x="60" y="295"/>
                  </a:cubicBezTo>
                  <a:cubicBezTo>
                    <a:pt x="60" y="295"/>
                    <a:pt x="194" y="548"/>
                    <a:pt x="373" y="727"/>
                  </a:cubicBezTo>
                  <a:cubicBezTo>
                    <a:pt x="492" y="980"/>
                    <a:pt x="686" y="1174"/>
                    <a:pt x="686" y="1174"/>
                  </a:cubicBezTo>
                  <a:cubicBezTo>
                    <a:pt x="720" y="1244"/>
                    <a:pt x="776" y="1273"/>
                    <a:pt x="831" y="1273"/>
                  </a:cubicBezTo>
                  <a:cubicBezTo>
                    <a:pt x="869" y="1273"/>
                    <a:pt x="908" y="1258"/>
                    <a:pt x="939" y="1233"/>
                  </a:cubicBezTo>
                  <a:cubicBezTo>
                    <a:pt x="1058" y="1174"/>
                    <a:pt x="1058" y="1040"/>
                    <a:pt x="998" y="980"/>
                  </a:cubicBezTo>
                  <a:cubicBezTo>
                    <a:pt x="998" y="980"/>
                    <a:pt x="864" y="727"/>
                    <a:pt x="686" y="488"/>
                  </a:cubicBezTo>
                  <a:cubicBezTo>
                    <a:pt x="492" y="295"/>
                    <a:pt x="373" y="56"/>
                    <a:pt x="373" y="56"/>
                  </a:cubicBezTo>
                  <a:cubicBezTo>
                    <a:pt x="343" y="19"/>
                    <a:pt x="298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0"/>
            <p:cNvSpPr/>
            <p:nvPr/>
          </p:nvSpPr>
          <p:spPr>
            <a:xfrm>
              <a:off x="1595558" y="2764735"/>
              <a:ext cx="23271" cy="45389"/>
            </a:xfrm>
            <a:custGeom>
              <a:avLst/>
              <a:gdLst/>
              <a:ahLst/>
              <a:cxnLst/>
              <a:rect l="l" t="t" r="r" b="b"/>
              <a:pathLst>
                <a:path w="746" h="1455" extrusionOk="0">
                  <a:moveTo>
                    <a:pt x="134" y="1"/>
                  </a:moveTo>
                  <a:cubicBezTo>
                    <a:pt x="60" y="60"/>
                    <a:pt x="0" y="120"/>
                    <a:pt x="0" y="254"/>
                  </a:cubicBezTo>
                  <a:cubicBezTo>
                    <a:pt x="0" y="254"/>
                    <a:pt x="60" y="492"/>
                    <a:pt x="194" y="805"/>
                  </a:cubicBezTo>
                  <a:cubicBezTo>
                    <a:pt x="194" y="865"/>
                    <a:pt x="194" y="924"/>
                    <a:pt x="253" y="999"/>
                  </a:cubicBezTo>
                  <a:lnTo>
                    <a:pt x="253" y="1059"/>
                  </a:lnTo>
                  <a:lnTo>
                    <a:pt x="253" y="1118"/>
                  </a:lnTo>
                  <a:cubicBezTo>
                    <a:pt x="313" y="1237"/>
                    <a:pt x="313" y="1297"/>
                    <a:pt x="313" y="1297"/>
                  </a:cubicBezTo>
                  <a:cubicBezTo>
                    <a:pt x="313" y="1396"/>
                    <a:pt x="378" y="1454"/>
                    <a:pt x="465" y="1454"/>
                  </a:cubicBezTo>
                  <a:cubicBezTo>
                    <a:pt x="497" y="1454"/>
                    <a:pt x="531" y="1447"/>
                    <a:pt x="566" y="1431"/>
                  </a:cubicBezTo>
                  <a:cubicBezTo>
                    <a:pt x="685" y="1431"/>
                    <a:pt x="745" y="1297"/>
                    <a:pt x="685" y="1178"/>
                  </a:cubicBezTo>
                  <a:lnTo>
                    <a:pt x="685" y="1059"/>
                  </a:lnTo>
                  <a:cubicBezTo>
                    <a:pt x="685" y="999"/>
                    <a:pt x="685" y="999"/>
                    <a:pt x="626" y="924"/>
                  </a:cubicBezTo>
                  <a:lnTo>
                    <a:pt x="626" y="865"/>
                  </a:lnTo>
                  <a:cubicBezTo>
                    <a:pt x="626" y="805"/>
                    <a:pt x="566" y="746"/>
                    <a:pt x="566" y="686"/>
                  </a:cubicBezTo>
                  <a:cubicBezTo>
                    <a:pt x="507" y="373"/>
                    <a:pt x="432" y="120"/>
                    <a:pt x="432" y="120"/>
                  </a:cubicBezTo>
                  <a:cubicBezTo>
                    <a:pt x="373" y="60"/>
                    <a:pt x="253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0"/>
            <p:cNvSpPr/>
            <p:nvPr/>
          </p:nvSpPr>
          <p:spPr>
            <a:xfrm>
              <a:off x="1611343" y="2836328"/>
              <a:ext cx="13507" cy="46980"/>
            </a:xfrm>
            <a:custGeom>
              <a:avLst/>
              <a:gdLst/>
              <a:ahLst/>
              <a:cxnLst/>
              <a:rect l="l" t="t" r="r" b="b"/>
              <a:pathLst>
                <a:path w="433" h="1506" extrusionOk="0">
                  <a:moveTo>
                    <a:pt x="179" y="0"/>
                  </a:moveTo>
                  <a:cubicBezTo>
                    <a:pt x="60" y="0"/>
                    <a:pt x="1" y="119"/>
                    <a:pt x="1" y="253"/>
                  </a:cubicBezTo>
                  <a:lnTo>
                    <a:pt x="60" y="1311"/>
                  </a:lnTo>
                  <a:cubicBezTo>
                    <a:pt x="60" y="1408"/>
                    <a:pt x="100" y="1506"/>
                    <a:pt x="179" y="1506"/>
                  </a:cubicBezTo>
                  <a:cubicBezTo>
                    <a:pt x="197" y="1506"/>
                    <a:pt x="217" y="1501"/>
                    <a:pt x="239" y="1490"/>
                  </a:cubicBezTo>
                  <a:cubicBezTo>
                    <a:pt x="373" y="1490"/>
                    <a:pt x="433" y="1430"/>
                    <a:pt x="433" y="1311"/>
                  </a:cubicBezTo>
                  <a:lnTo>
                    <a:pt x="433" y="253"/>
                  </a:lnTo>
                  <a:cubicBezTo>
                    <a:pt x="433" y="119"/>
                    <a:pt x="299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0"/>
            <p:cNvSpPr/>
            <p:nvPr/>
          </p:nvSpPr>
          <p:spPr>
            <a:xfrm>
              <a:off x="1603450" y="2911383"/>
              <a:ext cx="19559" cy="47198"/>
            </a:xfrm>
            <a:custGeom>
              <a:avLst/>
              <a:gdLst/>
              <a:ahLst/>
              <a:cxnLst/>
              <a:rect l="l" t="t" r="r" b="b"/>
              <a:pathLst>
                <a:path w="627" h="1513" extrusionOk="0">
                  <a:moveTo>
                    <a:pt x="357" y="0"/>
                  </a:moveTo>
                  <a:cubicBezTo>
                    <a:pt x="263" y="0"/>
                    <a:pt x="179" y="94"/>
                    <a:pt x="179" y="142"/>
                  </a:cubicBezTo>
                  <a:lnTo>
                    <a:pt x="0" y="1259"/>
                  </a:lnTo>
                  <a:cubicBezTo>
                    <a:pt x="0" y="1318"/>
                    <a:pt x="60" y="1438"/>
                    <a:pt x="179" y="1512"/>
                  </a:cubicBezTo>
                  <a:cubicBezTo>
                    <a:pt x="313" y="1512"/>
                    <a:pt x="432" y="1438"/>
                    <a:pt x="432" y="1318"/>
                  </a:cubicBezTo>
                  <a:lnTo>
                    <a:pt x="626" y="261"/>
                  </a:lnTo>
                  <a:cubicBezTo>
                    <a:pt x="626" y="142"/>
                    <a:pt x="552" y="22"/>
                    <a:pt x="432" y="22"/>
                  </a:cubicBezTo>
                  <a:cubicBezTo>
                    <a:pt x="408" y="7"/>
                    <a:pt x="382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0"/>
            <p:cNvSpPr/>
            <p:nvPr/>
          </p:nvSpPr>
          <p:spPr>
            <a:xfrm>
              <a:off x="1580210" y="2982913"/>
              <a:ext cx="26984" cy="46075"/>
            </a:xfrm>
            <a:custGeom>
              <a:avLst/>
              <a:gdLst/>
              <a:ahLst/>
              <a:cxnLst/>
              <a:rect l="l" t="t" r="r" b="b"/>
              <a:pathLst>
                <a:path w="865" h="1477" extrusionOk="0">
                  <a:moveTo>
                    <a:pt x="583" y="0"/>
                  </a:moveTo>
                  <a:cubicBezTo>
                    <a:pt x="496" y="0"/>
                    <a:pt x="433" y="55"/>
                    <a:pt x="433" y="143"/>
                  </a:cubicBezTo>
                  <a:lnTo>
                    <a:pt x="60" y="1141"/>
                  </a:lnTo>
                  <a:lnTo>
                    <a:pt x="60" y="1200"/>
                  </a:lnTo>
                  <a:cubicBezTo>
                    <a:pt x="1" y="1260"/>
                    <a:pt x="60" y="1379"/>
                    <a:pt x="179" y="1454"/>
                  </a:cubicBezTo>
                  <a:cubicBezTo>
                    <a:pt x="215" y="1469"/>
                    <a:pt x="249" y="1477"/>
                    <a:pt x="280" y="1477"/>
                  </a:cubicBezTo>
                  <a:cubicBezTo>
                    <a:pt x="368" y="1477"/>
                    <a:pt x="433" y="1418"/>
                    <a:pt x="433" y="1320"/>
                  </a:cubicBezTo>
                  <a:lnTo>
                    <a:pt x="805" y="262"/>
                  </a:lnTo>
                  <a:cubicBezTo>
                    <a:pt x="865" y="202"/>
                    <a:pt x="805" y="83"/>
                    <a:pt x="686" y="24"/>
                  </a:cubicBezTo>
                  <a:cubicBezTo>
                    <a:pt x="650" y="8"/>
                    <a:pt x="615" y="0"/>
                    <a:pt x="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0"/>
            <p:cNvSpPr/>
            <p:nvPr/>
          </p:nvSpPr>
          <p:spPr>
            <a:xfrm>
              <a:off x="1549077" y="3052571"/>
              <a:ext cx="29292" cy="42456"/>
            </a:xfrm>
            <a:custGeom>
              <a:avLst/>
              <a:gdLst/>
              <a:ahLst/>
              <a:cxnLst/>
              <a:rect l="l" t="t" r="r" b="b"/>
              <a:pathLst>
                <a:path w="939" h="1361" extrusionOk="0">
                  <a:moveTo>
                    <a:pt x="702" y="0"/>
                  </a:moveTo>
                  <a:cubicBezTo>
                    <a:pt x="621" y="0"/>
                    <a:pt x="549" y="43"/>
                    <a:pt x="507" y="85"/>
                  </a:cubicBezTo>
                  <a:lnTo>
                    <a:pt x="0" y="1083"/>
                  </a:lnTo>
                  <a:cubicBezTo>
                    <a:pt x="0" y="1142"/>
                    <a:pt x="0" y="1262"/>
                    <a:pt x="134" y="1321"/>
                  </a:cubicBezTo>
                  <a:cubicBezTo>
                    <a:pt x="184" y="1346"/>
                    <a:pt x="233" y="1360"/>
                    <a:pt x="274" y="1360"/>
                  </a:cubicBezTo>
                  <a:cubicBezTo>
                    <a:pt x="332" y="1360"/>
                    <a:pt x="373" y="1331"/>
                    <a:pt x="373" y="1262"/>
                  </a:cubicBezTo>
                  <a:lnTo>
                    <a:pt x="939" y="264"/>
                  </a:lnTo>
                  <a:cubicBezTo>
                    <a:pt x="939" y="204"/>
                    <a:pt x="939" y="85"/>
                    <a:pt x="805" y="25"/>
                  </a:cubicBezTo>
                  <a:cubicBezTo>
                    <a:pt x="770" y="8"/>
                    <a:pt x="735" y="0"/>
                    <a:pt x="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0"/>
            <p:cNvSpPr/>
            <p:nvPr/>
          </p:nvSpPr>
          <p:spPr>
            <a:xfrm>
              <a:off x="1510489" y="3117675"/>
              <a:ext cx="33036" cy="41021"/>
            </a:xfrm>
            <a:custGeom>
              <a:avLst/>
              <a:gdLst/>
              <a:ahLst/>
              <a:cxnLst/>
              <a:rect l="l" t="t" r="r" b="b"/>
              <a:pathLst>
                <a:path w="1059" h="1315" extrusionOk="0">
                  <a:moveTo>
                    <a:pt x="785" y="1"/>
                  </a:moveTo>
                  <a:cubicBezTo>
                    <a:pt x="720" y="1"/>
                    <a:pt x="662" y="33"/>
                    <a:pt x="627" y="113"/>
                  </a:cubicBezTo>
                  <a:lnTo>
                    <a:pt x="60" y="977"/>
                  </a:lnTo>
                  <a:cubicBezTo>
                    <a:pt x="1" y="1096"/>
                    <a:pt x="1" y="1231"/>
                    <a:pt x="120" y="1290"/>
                  </a:cubicBezTo>
                  <a:cubicBezTo>
                    <a:pt x="138" y="1308"/>
                    <a:pt x="161" y="1315"/>
                    <a:pt x="188" y="1315"/>
                  </a:cubicBezTo>
                  <a:cubicBezTo>
                    <a:pt x="252" y="1315"/>
                    <a:pt x="331" y="1273"/>
                    <a:pt x="373" y="1231"/>
                  </a:cubicBezTo>
                  <a:lnTo>
                    <a:pt x="999" y="292"/>
                  </a:lnTo>
                  <a:cubicBezTo>
                    <a:pt x="1059" y="232"/>
                    <a:pt x="999" y="113"/>
                    <a:pt x="925" y="39"/>
                  </a:cubicBezTo>
                  <a:cubicBezTo>
                    <a:pt x="877" y="15"/>
                    <a:pt x="829" y="1"/>
                    <a:pt x="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0"/>
            <p:cNvSpPr/>
            <p:nvPr/>
          </p:nvSpPr>
          <p:spPr>
            <a:xfrm>
              <a:off x="1467752" y="3179909"/>
              <a:ext cx="34876" cy="39368"/>
            </a:xfrm>
            <a:custGeom>
              <a:avLst/>
              <a:gdLst/>
              <a:ahLst/>
              <a:cxnLst/>
              <a:rect l="l" t="t" r="r" b="b"/>
              <a:pathLst>
                <a:path w="1118" h="1262" extrusionOk="0">
                  <a:moveTo>
                    <a:pt x="849" y="1"/>
                  </a:moveTo>
                  <a:cubicBezTo>
                    <a:pt x="781" y="1"/>
                    <a:pt x="721" y="30"/>
                    <a:pt x="686" y="100"/>
                  </a:cubicBezTo>
                  <a:lnTo>
                    <a:pt x="60" y="964"/>
                  </a:lnTo>
                  <a:cubicBezTo>
                    <a:pt x="0" y="1023"/>
                    <a:pt x="0" y="1157"/>
                    <a:pt x="134" y="1217"/>
                  </a:cubicBezTo>
                  <a:cubicBezTo>
                    <a:pt x="164" y="1247"/>
                    <a:pt x="209" y="1262"/>
                    <a:pt x="254" y="1262"/>
                  </a:cubicBezTo>
                  <a:cubicBezTo>
                    <a:pt x="298" y="1262"/>
                    <a:pt x="343" y="1247"/>
                    <a:pt x="373" y="1217"/>
                  </a:cubicBezTo>
                  <a:lnTo>
                    <a:pt x="1058" y="278"/>
                  </a:lnTo>
                  <a:cubicBezTo>
                    <a:pt x="1118" y="219"/>
                    <a:pt x="1058" y="100"/>
                    <a:pt x="998" y="40"/>
                  </a:cubicBezTo>
                  <a:cubicBezTo>
                    <a:pt x="949" y="15"/>
                    <a:pt x="897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0"/>
            <p:cNvSpPr/>
            <p:nvPr/>
          </p:nvSpPr>
          <p:spPr>
            <a:xfrm>
              <a:off x="1423143" y="3239710"/>
              <a:ext cx="34876" cy="39337"/>
            </a:xfrm>
            <a:custGeom>
              <a:avLst/>
              <a:gdLst/>
              <a:ahLst/>
              <a:cxnLst/>
              <a:rect l="l" t="t" r="r" b="b"/>
              <a:pathLst>
                <a:path w="1118" h="1261" extrusionOk="0">
                  <a:moveTo>
                    <a:pt x="877" y="0"/>
                  </a:moveTo>
                  <a:cubicBezTo>
                    <a:pt x="831" y="0"/>
                    <a:pt x="782" y="15"/>
                    <a:pt x="745" y="45"/>
                  </a:cubicBezTo>
                  <a:lnTo>
                    <a:pt x="75" y="909"/>
                  </a:lnTo>
                  <a:cubicBezTo>
                    <a:pt x="0" y="1043"/>
                    <a:pt x="0" y="1162"/>
                    <a:pt x="134" y="1222"/>
                  </a:cubicBezTo>
                  <a:cubicBezTo>
                    <a:pt x="159" y="1246"/>
                    <a:pt x="194" y="1261"/>
                    <a:pt x="230" y="1261"/>
                  </a:cubicBezTo>
                  <a:cubicBezTo>
                    <a:pt x="282" y="1261"/>
                    <a:pt x="338" y="1232"/>
                    <a:pt x="373" y="1162"/>
                  </a:cubicBezTo>
                  <a:lnTo>
                    <a:pt x="1058" y="298"/>
                  </a:lnTo>
                  <a:cubicBezTo>
                    <a:pt x="1117" y="224"/>
                    <a:pt x="1117" y="104"/>
                    <a:pt x="998" y="45"/>
                  </a:cubicBezTo>
                  <a:cubicBezTo>
                    <a:pt x="968" y="15"/>
                    <a:pt x="924" y="0"/>
                    <a:pt x="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0"/>
            <p:cNvSpPr/>
            <p:nvPr/>
          </p:nvSpPr>
          <p:spPr>
            <a:xfrm>
              <a:off x="1378971" y="3298419"/>
              <a:ext cx="34907" cy="38900"/>
            </a:xfrm>
            <a:custGeom>
              <a:avLst/>
              <a:gdLst/>
              <a:ahLst/>
              <a:cxnLst/>
              <a:rect l="l" t="t" r="r" b="b"/>
              <a:pathLst>
                <a:path w="1119" h="1247" extrusionOk="0">
                  <a:moveTo>
                    <a:pt x="918" y="0"/>
                  </a:moveTo>
                  <a:cubicBezTo>
                    <a:pt x="853" y="0"/>
                    <a:pt x="766" y="42"/>
                    <a:pt x="671" y="85"/>
                  </a:cubicBezTo>
                  <a:lnTo>
                    <a:pt x="60" y="949"/>
                  </a:lnTo>
                  <a:cubicBezTo>
                    <a:pt x="1" y="1023"/>
                    <a:pt x="1" y="1142"/>
                    <a:pt x="60" y="1202"/>
                  </a:cubicBezTo>
                  <a:cubicBezTo>
                    <a:pt x="120" y="1232"/>
                    <a:pt x="180" y="1247"/>
                    <a:pt x="234" y="1247"/>
                  </a:cubicBezTo>
                  <a:cubicBezTo>
                    <a:pt x="288" y="1247"/>
                    <a:pt x="336" y="1232"/>
                    <a:pt x="373" y="1202"/>
                  </a:cubicBezTo>
                  <a:lnTo>
                    <a:pt x="1044" y="338"/>
                  </a:lnTo>
                  <a:cubicBezTo>
                    <a:pt x="1118" y="204"/>
                    <a:pt x="1044" y="85"/>
                    <a:pt x="984" y="25"/>
                  </a:cubicBezTo>
                  <a:cubicBezTo>
                    <a:pt x="967" y="7"/>
                    <a:pt x="944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0"/>
            <p:cNvSpPr/>
            <p:nvPr/>
          </p:nvSpPr>
          <p:spPr>
            <a:xfrm>
              <a:off x="1334362" y="3357908"/>
              <a:ext cx="33036" cy="39368"/>
            </a:xfrm>
            <a:custGeom>
              <a:avLst/>
              <a:gdLst/>
              <a:ahLst/>
              <a:cxnLst/>
              <a:rect l="l" t="t" r="r" b="b"/>
              <a:pathLst>
                <a:path w="1059" h="1262" extrusionOk="0">
                  <a:moveTo>
                    <a:pt x="840" y="1"/>
                  </a:moveTo>
                  <a:cubicBezTo>
                    <a:pt x="776" y="1"/>
                    <a:pt x="721" y="29"/>
                    <a:pt x="686" y="99"/>
                  </a:cubicBezTo>
                  <a:lnTo>
                    <a:pt x="60" y="978"/>
                  </a:lnTo>
                  <a:cubicBezTo>
                    <a:pt x="1" y="1038"/>
                    <a:pt x="60" y="1157"/>
                    <a:pt x="120" y="1217"/>
                  </a:cubicBezTo>
                  <a:cubicBezTo>
                    <a:pt x="150" y="1246"/>
                    <a:pt x="198" y="1261"/>
                    <a:pt x="247" y="1261"/>
                  </a:cubicBezTo>
                  <a:cubicBezTo>
                    <a:pt x="295" y="1261"/>
                    <a:pt x="343" y="1246"/>
                    <a:pt x="373" y="1217"/>
                  </a:cubicBezTo>
                  <a:lnTo>
                    <a:pt x="984" y="293"/>
                  </a:lnTo>
                  <a:cubicBezTo>
                    <a:pt x="1058" y="233"/>
                    <a:pt x="1058" y="99"/>
                    <a:pt x="984" y="40"/>
                  </a:cubicBezTo>
                  <a:cubicBezTo>
                    <a:pt x="935" y="15"/>
                    <a:pt x="885" y="1"/>
                    <a:pt x="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0"/>
            <p:cNvSpPr/>
            <p:nvPr/>
          </p:nvSpPr>
          <p:spPr>
            <a:xfrm>
              <a:off x="1295337" y="3419081"/>
              <a:ext cx="29292" cy="40273"/>
            </a:xfrm>
            <a:custGeom>
              <a:avLst/>
              <a:gdLst/>
              <a:ahLst/>
              <a:cxnLst/>
              <a:rect l="l" t="t" r="r" b="b"/>
              <a:pathLst>
                <a:path w="939" h="1291" extrusionOk="0">
                  <a:moveTo>
                    <a:pt x="879" y="0"/>
                  </a:moveTo>
                  <a:cubicBezTo>
                    <a:pt x="745" y="0"/>
                    <a:pt x="626" y="0"/>
                    <a:pt x="566" y="135"/>
                  </a:cubicBezTo>
                  <a:lnTo>
                    <a:pt x="0" y="999"/>
                  </a:lnTo>
                  <a:cubicBezTo>
                    <a:pt x="0" y="1118"/>
                    <a:pt x="0" y="1252"/>
                    <a:pt x="75" y="1252"/>
                  </a:cubicBezTo>
                  <a:cubicBezTo>
                    <a:pt x="122" y="1276"/>
                    <a:pt x="161" y="1290"/>
                    <a:pt x="193" y="1290"/>
                  </a:cubicBezTo>
                  <a:cubicBezTo>
                    <a:pt x="242" y="1290"/>
                    <a:pt x="277" y="1258"/>
                    <a:pt x="313" y="1177"/>
                  </a:cubicBezTo>
                  <a:lnTo>
                    <a:pt x="939" y="313"/>
                  </a:lnTo>
                  <a:cubicBezTo>
                    <a:pt x="939" y="194"/>
                    <a:pt x="939" y="60"/>
                    <a:pt x="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0"/>
            <p:cNvSpPr/>
            <p:nvPr/>
          </p:nvSpPr>
          <p:spPr>
            <a:xfrm>
              <a:off x="1262801" y="3484310"/>
              <a:ext cx="25112" cy="42207"/>
            </a:xfrm>
            <a:custGeom>
              <a:avLst/>
              <a:gdLst/>
              <a:ahLst/>
              <a:cxnLst/>
              <a:rect l="l" t="t" r="r" b="b"/>
              <a:pathLst>
                <a:path w="805" h="1353" extrusionOk="0">
                  <a:moveTo>
                    <a:pt x="608" y="0"/>
                  </a:moveTo>
                  <a:cubicBezTo>
                    <a:pt x="552" y="0"/>
                    <a:pt x="492" y="42"/>
                    <a:pt x="492" y="85"/>
                  </a:cubicBezTo>
                  <a:lnTo>
                    <a:pt x="60" y="1142"/>
                  </a:lnTo>
                  <a:cubicBezTo>
                    <a:pt x="0" y="1202"/>
                    <a:pt x="60" y="1321"/>
                    <a:pt x="120" y="1321"/>
                  </a:cubicBezTo>
                  <a:cubicBezTo>
                    <a:pt x="155" y="1343"/>
                    <a:pt x="186" y="1352"/>
                    <a:pt x="213" y="1352"/>
                  </a:cubicBezTo>
                  <a:cubicBezTo>
                    <a:pt x="276" y="1352"/>
                    <a:pt x="321" y="1303"/>
                    <a:pt x="373" y="1261"/>
                  </a:cubicBezTo>
                  <a:lnTo>
                    <a:pt x="805" y="278"/>
                  </a:lnTo>
                  <a:lnTo>
                    <a:pt x="805" y="204"/>
                  </a:lnTo>
                  <a:cubicBezTo>
                    <a:pt x="805" y="144"/>
                    <a:pt x="805" y="25"/>
                    <a:pt x="671" y="25"/>
                  </a:cubicBezTo>
                  <a:cubicBezTo>
                    <a:pt x="653" y="7"/>
                    <a:pt x="631" y="0"/>
                    <a:pt x="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0"/>
            <p:cNvSpPr/>
            <p:nvPr/>
          </p:nvSpPr>
          <p:spPr>
            <a:xfrm>
              <a:off x="1253037" y="3554780"/>
              <a:ext cx="11667" cy="44640"/>
            </a:xfrm>
            <a:custGeom>
              <a:avLst/>
              <a:gdLst/>
              <a:ahLst/>
              <a:cxnLst/>
              <a:rect l="l" t="t" r="r" b="b"/>
              <a:pathLst>
                <a:path w="374" h="1431" extrusionOk="0">
                  <a:moveTo>
                    <a:pt x="179" y="1"/>
                  </a:moveTo>
                  <a:cubicBezTo>
                    <a:pt x="120" y="1"/>
                    <a:pt x="60" y="60"/>
                    <a:pt x="60" y="179"/>
                  </a:cubicBezTo>
                  <a:cubicBezTo>
                    <a:pt x="60" y="179"/>
                    <a:pt x="1" y="433"/>
                    <a:pt x="1" y="686"/>
                  </a:cubicBezTo>
                  <a:lnTo>
                    <a:pt x="1" y="1237"/>
                  </a:lnTo>
                  <a:cubicBezTo>
                    <a:pt x="1" y="1371"/>
                    <a:pt x="60" y="1431"/>
                    <a:pt x="120" y="1431"/>
                  </a:cubicBezTo>
                  <a:cubicBezTo>
                    <a:pt x="179" y="1431"/>
                    <a:pt x="313" y="1371"/>
                    <a:pt x="313" y="1237"/>
                  </a:cubicBezTo>
                  <a:lnTo>
                    <a:pt x="313" y="745"/>
                  </a:lnTo>
                  <a:cubicBezTo>
                    <a:pt x="313" y="433"/>
                    <a:pt x="373" y="179"/>
                    <a:pt x="373" y="179"/>
                  </a:cubicBezTo>
                  <a:cubicBezTo>
                    <a:pt x="373" y="120"/>
                    <a:pt x="31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0"/>
            <p:cNvSpPr/>
            <p:nvPr/>
          </p:nvSpPr>
          <p:spPr>
            <a:xfrm>
              <a:off x="1258621" y="3629305"/>
              <a:ext cx="25112" cy="39836"/>
            </a:xfrm>
            <a:custGeom>
              <a:avLst/>
              <a:gdLst/>
              <a:ahLst/>
              <a:cxnLst/>
              <a:rect l="l" t="t" r="r" b="b"/>
              <a:pathLst>
                <a:path w="805" h="1277" extrusionOk="0">
                  <a:moveTo>
                    <a:pt x="186" y="1"/>
                  </a:moveTo>
                  <a:cubicBezTo>
                    <a:pt x="169" y="1"/>
                    <a:pt x="152" y="8"/>
                    <a:pt x="134" y="25"/>
                  </a:cubicBezTo>
                  <a:cubicBezTo>
                    <a:pt x="60" y="25"/>
                    <a:pt x="0" y="99"/>
                    <a:pt x="60" y="219"/>
                  </a:cubicBezTo>
                  <a:cubicBezTo>
                    <a:pt x="60" y="219"/>
                    <a:pt x="134" y="472"/>
                    <a:pt x="254" y="710"/>
                  </a:cubicBezTo>
                  <a:cubicBezTo>
                    <a:pt x="373" y="963"/>
                    <a:pt x="507" y="1217"/>
                    <a:pt x="507" y="1217"/>
                  </a:cubicBezTo>
                  <a:cubicBezTo>
                    <a:pt x="567" y="1276"/>
                    <a:pt x="626" y="1276"/>
                    <a:pt x="686" y="1276"/>
                  </a:cubicBezTo>
                  <a:cubicBezTo>
                    <a:pt x="745" y="1217"/>
                    <a:pt x="805" y="1142"/>
                    <a:pt x="745" y="1083"/>
                  </a:cubicBezTo>
                  <a:lnTo>
                    <a:pt x="745" y="1023"/>
                  </a:lnTo>
                  <a:cubicBezTo>
                    <a:pt x="745" y="1023"/>
                    <a:pt x="626" y="844"/>
                    <a:pt x="507" y="591"/>
                  </a:cubicBezTo>
                  <a:cubicBezTo>
                    <a:pt x="432" y="338"/>
                    <a:pt x="313" y="99"/>
                    <a:pt x="313" y="99"/>
                  </a:cubicBezTo>
                  <a:cubicBezTo>
                    <a:pt x="271" y="46"/>
                    <a:pt x="228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0"/>
            <p:cNvSpPr/>
            <p:nvPr/>
          </p:nvSpPr>
          <p:spPr>
            <a:xfrm>
              <a:off x="1297646" y="3692818"/>
              <a:ext cx="36748" cy="29760"/>
            </a:xfrm>
            <a:custGeom>
              <a:avLst/>
              <a:gdLst/>
              <a:ahLst/>
              <a:cxnLst/>
              <a:rect l="l" t="t" r="r" b="b"/>
              <a:pathLst>
                <a:path w="1178" h="954" extrusionOk="0">
                  <a:moveTo>
                    <a:pt x="150" y="0"/>
                  </a:moveTo>
                  <a:cubicBezTo>
                    <a:pt x="120" y="0"/>
                    <a:pt x="90" y="15"/>
                    <a:pt x="60" y="45"/>
                  </a:cubicBezTo>
                  <a:cubicBezTo>
                    <a:pt x="1" y="104"/>
                    <a:pt x="1" y="164"/>
                    <a:pt x="60" y="224"/>
                  </a:cubicBezTo>
                  <a:cubicBezTo>
                    <a:pt x="60" y="224"/>
                    <a:pt x="239" y="417"/>
                    <a:pt x="492" y="596"/>
                  </a:cubicBezTo>
                  <a:cubicBezTo>
                    <a:pt x="552" y="671"/>
                    <a:pt x="671" y="730"/>
                    <a:pt x="805" y="790"/>
                  </a:cubicBezTo>
                  <a:cubicBezTo>
                    <a:pt x="865" y="849"/>
                    <a:pt x="924" y="909"/>
                    <a:pt x="924" y="909"/>
                  </a:cubicBezTo>
                  <a:cubicBezTo>
                    <a:pt x="954" y="939"/>
                    <a:pt x="984" y="954"/>
                    <a:pt x="1016" y="954"/>
                  </a:cubicBezTo>
                  <a:cubicBezTo>
                    <a:pt x="1047" y="954"/>
                    <a:pt x="1081" y="939"/>
                    <a:pt x="1118" y="909"/>
                  </a:cubicBezTo>
                  <a:cubicBezTo>
                    <a:pt x="1178" y="849"/>
                    <a:pt x="1118" y="730"/>
                    <a:pt x="1044" y="730"/>
                  </a:cubicBezTo>
                  <a:cubicBezTo>
                    <a:pt x="1044" y="730"/>
                    <a:pt x="865" y="536"/>
                    <a:pt x="671" y="417"/>
                  </a:cubicBezTo>
                  <a:cubicBezTo>
                    <a:pt x="433" y="224"/>
                    <a:pt x="239" y="45"/>
                    <a:pt x="239" y="45"/>
                  </a:cubicBezTo>
                  <a:cubicBezTo>
                    <a:pt x="209" y="15"/>
                    <a:pt x="180" y="0"/>
                    <a:pt x="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0"/>
            <p:cNvSpPr/>
            <p:nvPr/>
          </p:nvSpPr>
          <p:spPr>
            <a:xfrm>
              <a:off x="1361315" y="3730907"/>
              <a:ext cx="40928" cy="15379"/>
            </a:xfrm>
            <a:custGeom>
              <a:avLst/>
              <a:gdLst/>
              <a:ahLst/>
              <a:cxnLst/>
              <a:rect l="l" t="t" r="r" b="b"/>
              <a:pathLst>
                <a:path w="1312" h="493" extrusionOk="0">
                  <a:moveTo>
                    <a:pt x="120" y="1"/>
                  </a:moveTo>
                  <a:cubicBezTo>
                    <a:pt x="60" y="1"/>
                    <a:pt x="1" y="60"/>
                    <a:pt x="1" y="120"/>
                  </a:cubicBezTo>
                  <a:cubicBezTo>
                    <a:pt x="1" y="194"/>
                    <a:pt x="1" y="254"/>
                    <a:pt x="60" y="254"/>
                  </a:cubicBezTo>
                  <a:cubicBezTo>
                    <a:pt x="60" y="254"/>
                    <a:pt x="373" y="314"/>
                    <a:pt x="626" y="373"/>
                  </a:cubicBezTo>
                  <a:cubicBezTo>
                    <a:pt x="865" y="433"/>
                    <a:pt x="1178" y="492"/>
                    <a:pt x="1178" y="492"/>
                  </a:cubicBezTo>
                  <a:cubicBezTo>
                    <a:pt x="1237" y="492"/>
                    <a:pt x="1312" y="433"/>
                    <a:pt x="1312" y="373"/>
                  </a:cubicBezTo>
                  <a:cubicBezTo>
                    <a:pt x="1312" y="314"/>
                    <a:pt x="1237" y="254"/>
                    <a:pt x="1178" y="254"/>
                  </a:cubicBezTo>
                  <a:cubicBezTo>
                    <a:pt x="1178" y="254"/>
                    <a:pt x="939" y="194"/>
                    <a:pt x="686" y="194"/>
                  </a:cubicBezTo>
                  <a:cubicBezTo>
                    <a:pt x="433" y="120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0"/>
            <p:cNvSpPr/>
            <p:nvPr/>
          </p:nvSpPr>
          <p:spPr>
            <a:xfrm>
              <a:off x="1434748" y="3734619"/>
              <a:ext cx="40928" cy="11667"/>
            </a:xfrm>
            <a:custGeom>
              <a:avLst/>
              <a:gdLst/>
              <a:ahLst/>
              <a:cxnLst/>
              <a:rect l="l" t="t" r="r" b="b"/>
              <a:pathLst>
                <a:path w="1312" h="374" extrusionOk="0">
                  <a:moveTo>
                    <a:pt x="1192" y="1"/>
                  </a:moveTo>
                  <a:cubicBezTo>
                    <a:pt x="1192" y="1"/>
                    <a:pt x="939" y="75"/>
                    <a:pt x="626" y="135"/>
                  </a:cubicBezTo>
                  <a:cubicBezTo>
                    <a:pt x="373" y="135"/>
                    <a:pt x="135" y="195"/>
                    <a:pt x="135" y="195"/>
                  </a:cubicBezTo>
                  <a:cubicBezTo>
                    <a:pt x="75" y="195"/>
                    <a:pt x="1" y="195"/>
                    <a:pt x="1" y="254"/>
                  </a:cubicBezTo>
                  <a:cubicBezTo>
                    <a:pt x="1" y="314"/>
                    <a:pt x="75" y="373"/>
                    <a:pt x="135" y="373"/>
                  </a:cubicBezTo>
                  <a:cubicBezTo>
                    <a:pt x="135" y="373"/>
                    <a:pt x="373" y="314"/>
                    <a:pt x="686" y="254"/>
                  </a:cubicBezTo>
                  <a:cubicBezTo>
                    <a:pt x="939" y="254"/>
                    <a:pt x="1192" y="195"/>
                    <a:pt x="1192" y="195"/>
                  </a:cubicBezTo>
                  <a:cubicBezTo>
                    <a:pt x="1252" y="195"/>
                    <a:pt x="1312" y="135"/>
                    <a:pt x="1312" y="75"/>
                  </a:cubicBezTo>
                  <a:cubicBezTo>
                    <a:pt x="1252" y="75"/>
                    <a:pt x="1252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0"/>
            <p:cNvSpPr/>
            <p:nvPr/>
          </p:nvSpPr>
          <p:spPr>
            <a:xfrm>
              <a:off x="1508649" y="3712689"/>
              <a:ext cx="36748" cy="16409"/>
            </a:xfrm>
            <a:custGeom>
              <a:avLst/>
              <a:gdLst/>
              <a:ahLst/>
              <a:cxnLst/>
              <a:rect l="l" t="t" r="r" b="b"/>
              <a:pathLst>
                <a:path w="1178" h="526" extrusionOk="0">
                  <a:moveTo>
                    <a:pt x="1102" y="0"/>
                  </a:moveTo>
                  <a:cubicBezTo>
                    <a:pt x="1091" y="0"/>
                    <a:pt x="1078" y="9"/>
                    <a:pt x="1058" y="34"/>
                  </a:cubicBezTo>
                  <a:lnTo>
                    <a:pt x="60" y="406"/>
                  </a:lnTo>
                  <a:cubicBezTo>
                    <a:pt x="0" y="406"/>
                    <a:pt x="0" y="466"/>
                    <a:pt x="0" y="466"/>
                  </a:cubicBezTo>
                  <a:cubicBezTo>
                    <a:pt x="0" y="525"/>
                    <a:pt x="60" y="525"/>
                    <a:pt x="119" y="525"/>
                  </a:cubicBezTo>
                  <a:lnTo>
                    <a:pt x="1118" y="153"/>
                  </a:lnTo>
                  <a:cubicBezTo>
                    <a:pt x="1177" y="93"/>
                    <a:pt x="1177" y="93"/>
                    <a:pt x="1177" y="34"/>
                  </a:cubicBezTo>
                  <a:cubicBezTo>
                    <a:pt x="1137" y="34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0"/>
            <p:cNvSpPr/>
            <p:nvPr/>
          </p:nvSpPr>
          <p:spPr>
            <a:xfrm>
              <a:off x="1090386" y="2473499"/>
              <a:ext cx="329045" cy="566595"/>
            </a:xfrm>
            <a:custGeom>
              <a:avLst/>
              <a:gdLst/>
              <a:ahLst/>
              <a:cxnLst/>
              <a:rect l="l" t="t" r="r" b="b"/>
              <a:pathLst>
                <a:path w="10548" h="18163" extrusionOk="0">
                  <a:moveTo>
                    <a:pt x="8478" y="0"/>
                  </a:moveTo>
                  <a:cubicBezTo>
                    <a:pt x="7456" y="0"/>
                    <a:pt x="5902" y="1014"/>
                    <a:pt x="4529" y="2693"/>
                  </a:cubicBezTo>
                  <a:cubicBezTo>
                    <a:pt x="2846" y="4674"/>
                    <a:pt x="3099" y="8279"/>
                    <a:pt x="2295" y="8279"/>
                  </a:cubicBezTo>
                  <a:cubicBezTo>
                    <a:pt x="1431" y="8339"/>
                    <a:pt x="745" y="8160"/>
                    <a:pt x="373" y="9590"/>
                  </a:cubicBezTo>
                  <a:cubicBezTo>
                    <a:pt x="0" y="11005"/>
                    <a:pt x="552" y="17843"/>
                    <a:pt x="1803" y="18156"/>
                  </a:cubicBezTo>
                  <a:cubicBezTo>
                    <a:pt x="1825" y="18160"/>
                    <a:pt x="1851" y="18163"/>
                    <a:pt x="1878" y="18163"/>
                  </a:cubicBezTo>
                  <a:cubicBezTo>
                    <a:pt x="3013" y="18163"/>
                    <a:pt x="8745" y="14692"/>
                    <a:pt x="8745" y="13180"/>
                  </a:cubicBezTo>
                  <a:cubicBezTo>
                    <a:pt x="8686" y="11631"/>
                    <a:pt x="7628" y="12316"/>
                    <a:pt x="7390" y="11825"/>
                  </a:cubicBezTo>
                  <a:cubicBezTo>
                    <a:pt x="7196" y="11318"/>
                    <a:pt x="10548" y="7355"/>
                    <a:pt x="9922" y="5925"/>
                  </a:cubicBezTo>
                  <a:cubicBezTo>
                    <a:pt x="9311" y="4555"/>
                    <a:pt x="8135" y="4987"/>
                    <a:pt x="8000" y="4182"/>
                  </a:cubicBezTo>
                  <a:cubicBezTo>
                    <a:pt x="7881" y="3378"/>
                    <a:pt x="9922" y="711"/>
                    <a:pt x="9058" y="145"/>
                  </a:cubicBezTo>
                  <a:cubicBezTo>
                    <a:pt x="8894" y="47"/>
                    <a:pt x="8699" y="0"/>
                    <a:pt x="8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0"/>
            <p:cNvSpPr/>
            <p:nvPr/>
          </p:nvSpPr>
          <p:spPr>
            <a:xfrm>
              <a:off x="1057382" y="2563527"/>
              <a:ext cx="234274" cy="556332"/>
            </a:xfrm>
            <a:custGeom>
              <a:avLst/>
              <a:gdLst/>
              <a:ahLst/>
              <a:cxnLst/>
              <a:rect l="l" t="t" r="r" b="b"/>
              <a:pathLst>
                <a:path w="7510" h="17834" extrusionOk="0">
                  <a:moveTo>
                    <a:pt x="7256" y="0"/>
                  </a:moveTo>
                  <a:cubicBezTo>
                    <a:pt x="7196" y="0"/>
                    <a:pt x="7137" y="60"/>
                    <a:pt x="7137" y="179"/>
                  </a:cubicBezTo>
                  <a:cubicBezTo>
                    <a:pt x="7137" y="179"/>
                    <a:pt x="7137" y="492"/>
                    <a:pt x="7077" y="983"/>
                  </a:cubicBezTo>
                  <a:lnTo>
                    <a:pt x="7077" y="1922"/>
                  </a:lnTo>
                  <a:cubicBezTo>
                    <a:pt x="7077" y="2294"/>
                    <a:pt x="7018" y="2726"/>
                    <a:pt x="6958" y="3158"/>
                  </a:cubicBezTo>
                  <a:cubicBezTo>
                    <a:pt x="6883" y="3591"/>
                    <a:pt x="6824" y="4097"/>
                    <a:pt x="6764" y="4648"/>
                  </a:cubicBezTo>
                  <a:cubicBezTo>
                    <a:pt x="6764" y="4767"/>
                    <a:pt x="6705" y="4901"/>
                    <a:pt x="6705" y="5021"/>
                  </a:cubicBezTo>
                  <a:cubicBezTo>
                    <a:pt x="6645" y="5140"/>
                    <a:pt x="6645" y="5274"/>
                    <a:pt x="6645" y="5393"/>
                  </a:cubicBezTo>
                  <a:cubicBezTo>
                    <a:pt x="6585" y="5646"/>
                    <a:pt x="6511" y="5959"/>
                    <a:pt x="6451" y="6198"/>
                  </a:cubicBezTo>
                  <a:cubicBezTo>
                    <a:pt x="6392" y="6510"/>
                    <a:pt x="6332" y="6764"/>
                    <a:pt x="6213" y="7077"/>
                  </a:cubicBezTo>
                  <a:cubicBezTo>
                    <a:pt x="6139" y="7315"/>
                    <a:pt x="6079" y="7628"/>
                    <a:pt x="5960" y="7881"/>
                  </a:cubicBezTo>
                  <a:cubicBezTo>
                    <a:pt x="5900" y="8194"/>
                    <a:pt x="5766" y="8432"/>
                    <a:pt x="5707" y="8745"/>
                  </a:cubicBezTo>
                  <a:cubicBezTo>
                    <a:pt x="5587" y="8998"/>
                    <a:pt x="5468" y="9311"/>
                    <a:pt x="5334" y="9550"/>
                  </a:cubicBezTo>
                  <a:cubicBezTo>
                    <a:pt x="5155" y="10116"/>
                    <a:pt x="4902" y="10667"/>
                    <a:pt x="4649" y="11233"/>
                  </a:cubicBezTo>
                  <a:cubicBezTo>
                    <a:pt x="4351" y="11725"/>
                    <a:pt x="4098" y="12216"/>
                    <a:pt x="3785" y="12723"/>
                  </a:cubicBezTo>
                  <a:cubicBezTo>
                    <a:pt x="3234" y="13706"/>
                    <a:pt x="2667" y="14585"/>
                    <a:pt x="2116" y="15270"/>
                  </a:cubicBezTo>
                  <a:cubicBezTo>
                    <a:pt x="1803" y="15643"/>
                    <a:pt x="1550" y="15941"/>
                    <a:pt x="1297" y="16253"/>
                  </a:cubicBezTo>
                  <a:cubicBezTo>
                    <a:pt x="1058" y="16507"/>
                    <a:pt x="865" y="16760"/>
                    <a:pt x="686" y="16939"/>
                  </a:cubicBezTo>
                  <a:cubicBezTo>
                    <a:pt x="314" y="17311"/>
                    <a:pt x="120" y="17564"/>
                    <a:pt x="120" y="17564"/>
                  </a:cubicBezTo>
                  <a:cubicBezTo>
                    <a:pt x="60" y="17564"/>
                    <a:pt x="1" y="17684"/>
                    <a:pt x="60" y="17743"/>
                  </a:cubicBezTo>
                  <a:cubicBezTo>
                    <a:pt x="102" y="17785"/>
                    <a:pt x="180" y="17834"/>
                    <a:pt x="244" y="17834"/>
                  </a:cubicBezTo>
                  <a:cubicBezTo>
                    <a:pt x="271" y="17834"/>
                    <a:pt x="296" y="17825"/>
                    <a:pt x="314" y="17803"/>
                  </a:cubicBezTo>
                  <a:cubicBezTo>
                    <a:pt x="314" y="17803"/>
                    <a:pt x="552" y="17624"/>
                    <a:pt x="999" y="17252"/>
                  </a:cubicBezTo>
                  <a:cubicBezTo>
                    <a:pt x="1371" y="16879"/>
                    <a:pt x="1923" y="16313"/>
                    <a:pt x="2489" y="15643"/>
                  </a:cubicBezTo>
                  <a:cubicBezTo>
                    <a:pt x="2787" y="15270"/>
                    <a:pt x="3099" y="14823"/>
                    <a:pt x="3412" y="14451"/>
                  </a:cubicBezTo>
                  <a:cubicBezTo>
                    <a:pt x="3725" y="14019"/>
                    <a:pt x="4038" y="13527"/>
                    <a:pt x="4351" y="13036"/>
                  </a:cubicBezTo>
                  <a:cubicBezTo>
                    <a:pt x="4649" y="12529"/>
                    <a:pt x="4902" y="12037"/>
                    <a:pt x="5215" y="11471"/>
                  </a:cubicBezTo>
                  <a:cubicBezTo>
                    <a:pt x="5468" y="10920"/>
                    <a:pt x="5707" y="10354"/>
                    <a:pt x="5960" y="9803"/>
                  </a:cubicBezTo>
                  <a:cubicBezTo>
                    <a:pt x="6079" y="9490"/>
                    <a:pt x="6213" y="9237"/>
                    <a:pt x="6273" y="8939"/>
                  </a:cubicBezTo>
                  <a:cubicBezTo>
                    <a:pt x="6392" y="8626"/>
                    <a:pt x="6451" y="8373"/>
                    <a:pt x="6585" y="8060"/>
                  </a:cubicBezTo>
                  <a:cubicBezTo>
                    <a:pt x="6645" y="7747"/>
                    <a:pt x="6764" y="7509"/>
                    <a:pt x="6824" y="7196"/>
                  </a:cubicBezTo>
                  <a:cubicBezTo>
                    <a:pt x="6883" y="6942"/>
                    <a:pt x="6958" y="6630"/>
                    <a:pt x="7018" y="6332"/>
                  </a:cubicBezTo>
                  <a:cubicBezTo>
                    <a:pt x="7077" y="6078"/>
                    <a:pt x="7137" y="5766"/>
                    <a:pt x="7196" y="5512"/>
                  </a:cubicBezTo>
                  <a:cubicBezTo>
                    <a:pt x="7196" y="5393"/>
                    <a:pt x="7256" y="5214"/>
                    <a:pt x="7256" y="5080"/>
                  </a:cubicBezTo>
                  <a:cubicBezTo>
                    <a:pt x="7256" y="4961"/>
                    <a:pt x="7330" y="4842"/>
                    <a:pt x="7330" y="4708"/>
                  </a:cubicBezTo>
                  <a:cubicBezTo>
                    <a:pt x="7390" y="4157"/>
                    <a:pt x="7450" y="3650"/>
                    <a:pt x="7450" y="3218"/>
                  </a:cubicBezTo>
                  <a:cubicBezTo>
                    <a:pt x="7509" y="2786"/>
                    <a:pt x="7509" y="2354"/>
                    <a:pt x="7509" y="1982"/>
                  </a:cubicBezTo>
                  <a:lnTo>
                    <a:pt x="7509" y="983"/>
                  </a:lnTo>
                  <a:cubicBezTo>
                    <a:pt x="7450" y="432"/>
                    <a:pt x="7450" y="179"/>
                    <a:pt x="7450" y="179"/>
                  </a:cubicBezTo>
                  <a:cubicBezTo>
                    <a:pt x="7450" y="60"/>
                    <a:pt x="7390" y="0"/>
                    <a:pt x="725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0"/>
            <p:cNvSpPr/>
            <p:nvPr/>
          </p:nvSpPr>
          <p:spPr>
            <a:xfrm>
              <a:off x="1218192" y="2599464"/>
              <a:ext cx="129678" cy="140346"/>
            </a:xfrm>
            <a:custGeom>
              <a:avLst/>
              <a:gdLst/>
              <a:ahLst/>
              <a:cxnLst/>
              <a:rect l="l" t="t" r="r" b="b"/>
              <a:pathLst>
                <a:path w="4157" h="4499" extrusionOk="0">
                  <a:moveTo>
                    <a:pt x="186" y="0"/>
                  </a:moveTo>
                  <a:cubicBezTo>
                    <a:pt x="161" y="0"/>
                    <a:pt x="137" y="8"/>
                    <a:pt x="120" y="25"/>
                  </a:cubicBezTo>
                  <a:cubicBezTo>
                    <a:pt x="60" y="85"/>
                    <a:pt x="0" y="144"/>
                    <a:pt x="60" y="263"/>
                  </a:cubicBezTo>
                  <a:cubicBezTo>
                    <a:pt x="179" y="576"/>
                    <a:pt x="373" y="889"/>
                    <a:pt x="492" y="1202"/>
                  </a:cubicBezTo>
                  <a:lnTo>
                    <a:pt x="745" y="1694"/>
                  </a:lnTo>
                  <a:cubicBezTo>
                    <a:pt x="805" y="1887"/>
                    <a:pt x="864" y="2066"/>
                    <a:pt x="924" y="2200"/>
                  </a:cubicBezTo>
                  <a:cubicBezTo>
                    <a:pt x="984" y="2379"/>
                    <a:pt x="1058" y="2498"/>
                    <a:pt x="1118" y="2692"/>
                  </a:cubicBezTo>
                  <a:lnTo>
                    <a:pt x="1177" y="2945"/>
                  </a:lnTo>
                  <a:cubicBezTo>
                    <a:pt x="1237" y="3005"/>
                    <a:pt x="1237" y="3124"/>
                    <a:pt x="1237" y="3183"/>
                  </a:cubicBezTo>
                  <a:cubicBezTo>
                    <a:pt x="1296" y="3243"/>
                    <a:pt x="1296" y="3377"/>
                    <a:pt x="1296" y="3437"/>
                  </a:cubicBezTo>
                  <a:cubicBezTo>
                    <a:pt x="1356" y="3496"/>
                    <a:pt x="1356" y="3615"/>
                    <a:pt x="1356" y="3690"/>
                  </a:cubicBezTo>
                  <a:cubicBezTo>
                    <a:pt x="1356" y="3749"/>
                    <a:pt x="1430" y="3869"/>
                    <a:pt x="1430" y="3928"/>
                  </a:cubicBezTo>
                  <a:lnTo>
                    <a:pt x="1430" y="4182"/>
                  </a:lnTo>
                  <a:cubicBezTo>
                    <a:pt x="1430" y="4301"/>
                    <a:pt x="1490" y="4360"/>
                    <a:pt x="1550" y="4435"/>
                  </a:cubicBezTo>
                  <a:cubicBezTo>
                    <a:pt x="1617" y="4479"/>
                    <a:pt x="1686" y="4499"/>
                    <a:pt x="1749" y="4499"/>
                  </a:cubicBezTo>
                  <a:cubicBezTo>
                    <a:pt x="1855" y="4499"/>
                    <a:pt x="1944" y="4444"/>
                    <a:pt x="1982" y="4360"/>
                  </a:cubicBezTo>
                  <a:lnTo>
                    <a:pt x="2235" y="4062"/>
                  </a:lnTo>
                  <a:lnTo>
                    <a:pt x="2473" y="3749"/>
                  </a:lnTo>
                  <a:cubicBezTo>
                    <a:pt x="2607" y="3556"/>
                    <a:pt x="2786" y="3377"/>
                    <a:pt x="2920" y="3183"/>
                  </a:cubicBezTo>
                  <a:cubicBezTo>
                    <a:pt x="2980" y="3064"/>
                    <a:pt x="3099" y="3005"/>
                    <a:pt x="3159" y="2871"/>
                  </a:cubicBezTo>
                  <a:cubicBezTo>
                    <a:pt x="3218" y="2871"/>
                    <a:pt x="3293" y="2811"/>
                    <a:pt x="3293" y="2751"/>
                  </a:cubicBezTo>
                  <a:cubicBezTo>
                    <a:pt x="3352" y="2751"/>
                    <a:pt x="3412" y="2692"/>
                    <a:pt x="3412" y="2632"/>
                  </a:cubicBezTo>
                  <a:lnTo>
                    <a:pt x="3591" y="2498"/>
                  </a:lnTo>
                  <a:lnTo>
                    <a:pt x="3725" y="2439"/>
                  </a:lnTo>
                  <a:lnTo>
                    <a:pt x="3844" y="2319"/>
                  </a:lnTo>
                  <a:cubicBezTo>
                    <a:pt x="3903" y="2319"/>
                    <a:pt x="3963" y="2319"/>
                    <a:pt x="3963" y="2260"/>
                  </a:cubicBezTo>
                  <a:lnTo>
                    <a:pt x="4038" y="2260"/>
                  </a:lnTo>
                  <a:cubicBezTo>
                    <a:pt x="4097" y="2200"/>
                    <a:pt x="4157" y="2126"/>
                    <a:pt x="4157" y="2066"/>
                  </a:cubicBezTo>
                  <a:cubicBezTo>
                    <a:pt x="4113" y="1979"/>
                    <a:pt x="4069" y="1924"/>
                    <a:pt x="4020" y="1924"/>
                  </a:cubicBezTo>
                  <a:cubicBezTo>
                    <a:pt x="4002" y="1924"/>
                    <a:pt x="3983" y="1931"/>
                    <a:pt x="3963" y="1947"/>
                  </a:cubicBezTo>
                  <a:lnTo>
                    <a:pt x="3725" y="1947"/>
                  </a:lnTo>
                  <a:cubicBezTo>
                    <a:pt x="3665" y="2006"/>
                    <a:pt x="3591" y="2006"/>
                    <a:pt x="3531" y="2066"/>
                  </a:cubicBezTo>
                  <a:lnTo>
                    <a:pt x="3352" y="2126"/>
                  </a:lnTo>
                  <a:lnTo>
                    <a:pt x="3159" y="2260"/>
                  </a:lnTo>
                  <a:cubicBezTo>
                    <a:pt x="3099" y="2319"/>
                    <a:pt x="3039" y="2319"/>
                    <a:pt x="2980" y="2379"/>
                  </a:cubicBezTo>
                  <a:cubicBezTo>
                    <a:pt x="2920" y="2439"/>
                    <a:pt x="2846" y="2439"/>
                    <a:pt x="2846" y="2498"/>
                  </a:cubicBezTo>
                  <a:cubicBezTo>
                    <a:pt x="2727" y="2632"/>
                    <a:pt x="2607" y="2692"/>
                    <a:pt x="2548" y="2811"/>
                  </a:cubicBezTo>
                  <a:lnTo>
                    <a:pt x="1983" y="3376"/>
                  </a:lnTo>
                  <a:lnTo>
                    <a:pt x="1983" y="3376"/>
                  </a:lnTo>
                  <a:cubicBezTo>
                    <a:pt x="1982" y="3354"/>
                    <a:pt x="1982" y="3333"/>
                    <a:pt x="1982" y="3317"/>
                  </a:cubicBezTo>
                  <a:cubicBezTo>
                    <a:pt x="1922" y="3183"/>
                    <a:pt x="1922" y="3124"/>
                    <a:pt x="1863" y="3005"/>
                  </a:cubicBezTo>
                  <a:cubicBezTo>
                    <a:pt x="1863" y="2945"/>
                    <a:pt x="1863" y="2811"/>
                    <a:pt x="1803" y="2751"/>
                  </a:cubicBezTo>
                  <a:lnTo>
                    <a:pt x="1669" y="2498"/>
                  </a:lnTo>
                  <a:cubicBezTo>
                    <a:pt x="1609" y="2319"/>
                    <a:pt x="1550" y="2126"/>
                    <a:pt x="1490" y="1947"/>
                  </a:cubicBezTo>
                  <a:cubicBezTo>
                    <a:pt x="1430" y="1828"/>
                    <a:pt x="1296" y="1634"/>
                    <a:pt x="1237" y="1455"/>
                  </a:cubicBezTo>
                  <a:cubicBezTo>
                    <a:pt x="1118" y="1321"/>
                    <a:pt x="1058" y="1142"/>
                    <a:pt x="924" y="1008"/>
                  </a:cubicBezTo>
                  <a:cubicBezTo>
                    <a:pt x="745" y="636"/>
                    <a:pt x="552" y="398"/>
                    <a:pt x="313" y="85"/>
                  </a:cubicBezTo>
                  <a:cubicBezTo>
                    <a:pt x="313" y="43"/>
                    <a:pt x="246" y="0"/>
                    <a:pt x="18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0"/>
            <p:cNvSpPr/>
            <p:nvPr/>
          </p:nvSpPr>
          <p:spPr>
            <a:xfrm>
              <a:off x="1179136" y="2703406"/>
              <a:ext cx="139473" cy="137944"/>
            </a:xfrm>
            <a:custGeom>
              <a:avLst/>
              <a:gdLst/>
              <a:ahLst/>
              <a:cxnLst/>
              <a:rect l="l" t="t" r="r" b="b"/>
              <a:pathLst>
                <a:path w="4471" h="4422" extrusionOk="0">
                  <a:moveTo>
                    <a:pt x="224" y="0"/>
                  </a:moveTo>
                  <a:cubicBezTo>
                    <a:pt x="195" y="0"/>
                    <a:pt x="165" y="15"/>
                    <a:pt x="135" y="45"/>
                  </a:cubicBezTo>
                  <a:cubicBezTo>
                    <a:pt x="75" y="45"/>
                    <a:pt x="1" y="164"/>
                    <a:pt x="75" y="224"/>
                  </a:cubicBezTo>
                  <a:cubicBezTo>
                    <a:pt x="254" y="537"/>
                    <a:pt x="448" y="850"/>
                    <a:pt x="627" y="1222"/>
                  </a:cubicBezTo>
                  <a:cubicBezTo>
                    <a:pt x="820" y="1535"/>
                    <a:pt x="999" y="1848"/>
                    <a:pt x="1118" y="2146"/>
                  </a:cubicBezTo>
                  <a:cubicBezTo>
                    <a:pt x="1193" y="2339"/>
                    <a:pt x="1312" y="2458"/>
                    <a:pt x="1372" y="2652"/>
                  </a:cubicBezTo>
                  <a:cubicBezTo>
                    <a:pt x="1431" y="2771"/>
                    <a:pt x="1491" y="2965"/>
                    <a:pt x="1565" y="3144"/>
                  </a:cubicBezTo>
                  <a:cubicBezTo>
                    <a:pt x="1565" y="3203"/>
                    <a:pt x="1625" y="3263"/>
                    <a:pt x="1625" y="3397"/>
                  </a:cubicBezTo>
                  <a:cubicBezTo>
                    <a:pt x="1684" y="3457"/>
                    <a:pt x="1684" y="3516"/>
                    <a:pt x="1684" y="3635"/>
                  </a:cubicBezTo>
                  <a:cubicBezTo>
                    <a:pt x="1684" y="3710"/>
                    <a:pt x="1744" y="3769"/>
                    <a:pt x="1744" y="3889"/>
                  </a:cubicBezTo>
                  <a:lnTo>
                    <a:pt x="1744" y="4082"/>
                  </a:lnTo>
                  <a:lnTo>
                    <a:pt x="1744" y="4142"/>
                  </a:lnTo>
                  <a:cubicBezTo>
                    <a:pt x="1804" y="4201"/>
                    <a:pt x="1804" y="4261"/>
                    <a:pt x="1863" y="4321"/>
                  </a:cubicBezTo>
                  <a:cubicBezTo>
                    <a:pt x="1960" y="4388"/>
                    <a:pt x="2053" y="4421"/>
                    <a:pt x="2131" y="4421"/>
                  </a:cubicBezTo>
                  <a:cubicBezTo>
                    <a:pt x="2209" y="4421"/>
                    <a:pt x="2273" y="4388"/>
                    <a:pt x="2310" y="4321"/>
                  </a:cubicBezTo>
                  <a:cubicBezTo>
                    <a:pt x="2429" y="4201"/>
                    <a:pt x="2489" y="4142"/>
                    <a:pt x="2548" y="4008"/>
                  </a:cubicBezTo>
                  <a:cubicBezTo>
                    <a:pt x="2608" y="3948"/>
                    <a:pt x="2682" y="3829"/>
                    <a:pt x="2802" y="3769"/>
                  </a:cubicBezTo>
                  <a:cubicBezTo>
                    <a:pt x="2861" y="3710"/>
                    <a:pt x="2921" y="3576"/>
                    <a:pt x="3055" y="3516"/>
                  </a:cubicBezTo>
                  <a:lnTo>
                    <a:pt x="3293" y="3263"/>
                  </a:lnTo>
                  <a:cubicBezTo>
                    <a:pt x="3353" y="3203"/>
                    <a:pt x="3427" y="3084"/>
                    <a:pt x="3547" y="3025"/>
                  </a:cubicBezTo>
                  <a:cubicBezTo>
                    <a:pt x="3606" y="2965"/>
                    <a:pt x="3725" y="2890"/>
                    <a:pt x="3800" y="2771"/>
                  </a:cubicBezTo>
                  <a:cubicBezTo>
                    <a:pt x="3919" y="2712"/>
                    <a:pt x="3979" y="2652"/>
                    <a:pt x="4038" y="2593"/>
                  </a:cubicBezTo>
                  <a:cubicBezTo>
                    <a:pt x="4172" y="2518"/>
                    <a:pt x="4291" y="2458"/>
                    <a:pt x="4351" y="2399"/>
                  </a:cubicBezTo>
                  <a:lnTo>
                    <a:pt x="4411" y="2399"/>
                  </a:lnTo>
                  <a:cubicBezTo>
                    <a:pt x="4470" y="2339"/>
                    <a:pt x="4470" y="2280"/>
                    <a:pt x="4470" y="2220"/>
                  </a:cubicBezTo>
                  <a:cubicBezTo>
                    <a:pt x="4426" y="2121"/>
                    <a:pt x="4350" y="2063"/>
                    <a:pt x="4289" y="2063"/>
                  </a:cubicBezTo>
                  <a:cubicBezTo>
                    <a:pt x="4267" y="2063"/>
                    <a:pt x="4248" y="2070"/>
                    <a:pt x="4232" y="2086"/>
                  </a:cubicBezTo>
                  <a:cubicBezTo>
                    <a:pt x="4098" y="2146"/>
                    <a:pt x="3979" y="2220"/>
                    <a:pt x="3859" y="2220"/>
                  </a:cubicBezTo>
                  <a:cubicBezTo>
                    <a:pt x="3800" y="2280"/>
                    <a:pt x="3725" y="2280"/>
                    <a:pt x="3666" y="2339"/>
                  </a:cubicBezTo>
                  <a:lnTo>
                    <a:pt x="3547" y="2399"/>
                  </a:lnTo>
                  <a:cubicBezTo>
                    <a:pt x="3427" y="2458"/>
                    <a:pt x="3293" y="2518"/>
                    <a:pt x="3234" y="2652"/>
                  </a:cubicBezTo>
                  <a:cubicBezTo>
                    <a:pt x="3115" y="2712"/>
                    <a:pt x="2980" y="2771"/>
                    <a:pt x="2921" y="2831"/>
                  </a:cubicBezTo>
                  <a:lnTo>
                    <a:pt x="2608" y="3084"/>
                  </a:lnTo>
                  <a:cubicBezTo>
                    <a:pt x="2548" y="3203"/>
                    <a:pt x="2429" y="3263"/>
                    <a:pt x="2370" y="3337"/>
                  </a:cubicBezTo>
                  <a:cubicBezTo>
                    <a:pt x="2347" y="3357"/>
                    <a:pt x="2327" y="3375"/>
                    <a:pt x="2308" y="3393"/>
                  </a:cubicBezTo>
                  <a:lnTo>
                    <a:pt x="2308" y="3393"/>
                  </a:lnTo>
                  <a:cubicBezTo>
                    <a:pt x="2304" y="3328"/>
                    <a:pt x="2289" y="3246"/>
                    <a:pt x="2236" y="3203"/>
                  </a:cubicBezTo>
                  <a:cubicBezTo>
                    <a:pt x="2236" y="3084"/>
                    <a:pt x="2176" y="3025"/>
                    <a:pt x="2176" y="2890"/>
                  </a:cubicBezTo>
                  <a:cubicBezTo>
                    <a:pt x="2116" y="2712"/>
                    <a:pt x="1997" y="2518"/>
                    <a:pt x="1938" y="2399"/>
                  </a:cubicBezTo>
                  <a:cubicBezTo>
                    <a:pt x="1863" y="2280"/>
                    <a:pt x="1863" y="2220"/>
                    <a:pt x="1804" y="2086"/>
                  </a:cubicBezTo>
                  <a:cubicBezTo>
                    <a:pt x="1744" y="2026"/>
                    <a:pt x="1744" y="1967"/>
                    <a:pt x="1684" y="1848"/>
                  </a:cubicBezTo>
                  <a:cubicBezTo>
                    <a:pt x="1565" y="1714"/>
                    <a:pt x="1491" y="1535"/>
                    <a:pt x="1372" y="1341"/>
                  </a:cubicBezTo>
                  <a:cubicBezTo>
                    <a:pt x="1252" y="1222"/>
                    <a:pt x="1193" y="1028"/>
                    <a:pt x="1059" y="909"/>
                  </a:cubicBezTo>
                  <a:cubicBezTo>
                    <a:pt x="820" y="596"/>
                    <a:pt x="627" y="283"/>
                    <a:pt x="314" y="45"/>
                  </a:cubicBezTo>
                  <a:cubicBezTo>
                    <a:pt x="284" y="15"/>
                    <a:pt x="254" y="0"/>
                    <a:pt x="22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0"/>
            <p:cNvSpPr/>
            <p:nvPr/>
          </p:nvSpPr>
          <p:spPr>
            <a:xfrm>
              <a:off x="1115467" y="2768479"/>
              <a:ext cx="185922" cy="163399"/>
            </a:xfrm>
            <a:custGeom>
              <a:avLst/>
              <a:gdLst/>
              <a:ahLst/>
              <a:cxnLst/>
              <a:rect l="l" t="t" r="r" b="b"/>
              <a:pathLst>
                <a:path w="5960" h="5238" extrusionOk="0">
                  <a:moveTo>
                    <a:pt x="120" y="0"/>
                  </a:moveTo>
                  <a:cubicBezTo>
                    <a:pt x="1" y="60"/>
                    <a:pt x="1" y="194"/>
                    <a:pt x="61" y="253"/>
                  </a:cubicBezTo>
                  <a:lnTo>
                    <a:pt x="493" y="804"/>
                  </a:lnTo>
                  <a:cubicBezTo>
                    <a:pt x="552" y="939"/>
                    <a:pt x="627" y="998"/>
                    <a:pt x="686" y="1117"/>
                  </a:cubicBezTo>
                  <a:lnTo>
                    <a:pt x="925" y="1371"/>
                  </a:lnTo>
                  <a:cubicBezTo>
                    <a:pt x="1059" y="1549"/>
                    <a:pt x="1178" y="1743"/>
                    <a:pt x="1297" y="1922"/>
                  </a:cubicBezTo>
                  <a:lnTo>
                    <a:pt x="1491" y="2235"/>
                  </a:lnTo>
                  <a:cubicBezTo>
                    <a:pt x="1550" y="2294"/>
                    <a:pt x="1610" y="2428"/>
                    <a:pt x="1669" y="2547"/>
                  </a:cubicBezTo>
                  <a:cubicBezTo>
                    <a:pt x="1744" y="2607"/>
                    <a:pt x="1804" y="2741"/>
                    <a:pt x="1863" y="2801"/>
                  </a:cubicBezTo>
                  <a:lnTo>
                    <a:pt x="1982" y="3114"/>
                  </a:lnTo>
                  <a:lnTo>
                    <a:pt x="2176" y="3412"/>
                  </a:lnTo>
                  <a:cubicBezTo>
                    <a:pt x="2236" y="3486"/>
                    <a:pt x="2236" y="3605"/>
                    <a:pt x="2295" y="3724"/>
                  </a:cubicBezTo>
                  <a:cubicBezTo>
                    <a:pt x="2355" y="3784"/>
                    <a:pt x="2414" y="3918"/>
                    <a:pt x="2414" y="4037"/>
                  </a:cubicBezTo>
                  <a:cubicBezTo>
                    <a:pt x="2489" y="4097"/>
                    <a:pt x="2489" y="4231"/>
                    <a:pt x="2548" y="4350"/>
                  </a:cubicBezTo>
                  <a:cubicBezTo>
                    <a:pt x="2548" y="4410"/>
                    <a:pt x="2548" y="4529"/>
                    <a:pt x="2608" y="4663"/>
                  </a:cubicBezTo>
                  <a:lnTo>
                    <a:pt x="2608" y="4976"/>
                  </a:lnTo>
                  <a:cubicBezTo>
                    <a:pt x="2608" y="5035"/>
                    <a:pt x="2668" y="5035"/>
                    <a:pt x="2668" y="5095"/>
                  </a:cubicBezTo>
                  <a:cubicBezTo>
                    <a:pt x="2711" y="5182"/>
                    <a:pt x="2827" y="5238"/>
                    <a:pt x="2956" y="5238"/>
                  </a:cubicBezTo>
                  <a:cubicBezTo>
                    <a:pt x="3003" y="5238"/>
                    <a:pt x="3052" y="5230"/>
                    <a:pt x="3100" y="5214"/>
                  </a:cubicBezTo>
                  <a:cubicBezTo>
                    <a:pt x="3159" y="5155"/>
                    <a:pt x="3293" y="5095"/>
                    <a:pt x="3413" y="5035"/>
                  </a:cubicBezTo>
                  <a:cubicBezTo>
                    <a:pt x="3532" y="4976"/>
                    <a:pt x="3606" y="4901"/>
                    <a:pt x="3725" y="4842"/>
                  </a:cubicBezTo>
                  <a:cubicBezTo>
                    <a:pt x="3845" y="4842"/>
                    <a:pt x="3979" y="4782"/>
                    <a:pt x="4098" y="4723"/>
                  </a:cubicBezTo>
                  <a:lnTo>
                    <a:pt x="4411" y="4603"/>
                  </a:lnTo>
                  <a:lnTo>
                    <a:pt x="4783" y="4410"/>
                  </a:lnTo>
                  <a:cubicBezTo>
                    <a:pt x="4843" y="4410"/>
                    <a:pt x="4962" y="4350"/>
                    <a:pt x="5096" y="4350"/>
                  </a:cubicBezTo>
                  <a:lnTo>
                    <a:pt x="5275" y="4290"/>
                  </a:lnTo>
                  <a:cubicBezTo>
                    <a:pt x="5334" y="4231"/>
                    <a:pt x="5394" y="4231"/>
                    <a:pt x="5468" y="4231"/>
                  </a:cubicBezTo>
                  <a:cubicBezTo>
                    <a:pt x="5588" y="4231"/>
                    <a:pt x="5707" y="4156"/>
                    <a:pt x="5841" y="4156"/>
                  </a:cubicBezTo>
                  <a:cubicBezTo>
                    <a:pt x="5900" y="4097"/>
                    <a:pt x="5960" y="4037"/>
                    <a:pt x="5960" y="3978"/>
                  </a:cubicBezTo>
                  <a:cubicBezTo>
                    <a:pt x="5960" y="3858"/>
                    <a:pt x="5900" y="3784"/>
                    <a:pt x="5766" y="3784"/>
                  </a:cubicBezTo>
                  <a:cubicBezTo>
                    <a:pt x="5647" y="3784"/>
                    <a:pt x="5528" y="3784"/>
                    <a:pt x="5394" y="3858"/>
                  </a:cubicBezTo>
                  <a:lnTo>
                    <a:pt x="4962" y="3858"/>
                  </a:lnTo>
                  <a:cubicBezTo>
                    <a:pt x="4843" y="3918"/>
                    <a:pt x="4723" y="3918"/>
                    <a:pt x="4589" y="3978"/>
                  </a:cubicBezTo>
                  <a:lnTo>
                    <a:pt x="4217" y="4037"/>
                  </a:lnTo>
                  <a:cubicBezTo>
                    <a:pt x="4098" y="4097"/>
                    <a:pt x="3979" y="4156"/>
                    <a:pt x="3845" y="4231"/>
                  </a:cubicBezTo>
                  <a:cubicBezTo>
                    <a:pt x="3725" y="4231"/>
                    <a:pt x="3606" y="4290"/>
                    <a:pt x="3472" y="4350"/>
                  </a:cubicBezTo>
                  <a:cubicBezTo>
                    <a:pt x="3389" y="4391"/>
                    <a:pt x="3307" y="4404"/>
                    <a:pt x="3219" y="4428"/>
                  </a:cubicBezTo>
                  <a:lnTo>
                    <a:pt x="3219" y="4428"/>
                  </a:lnTo>
                  <a:cubicBezTo>
                    <a:pt x="3198" y="4341"/>
                    <a:pt x="3159" y="4253"/>
                    <a:pt x="3159" y="4156"/>
                  </a:cubicBezTo>
                  <a:cubicBezTo>
                    <a:pt x="3100" y="4037"/>
                    <a:pt x="3040" y="3918"/>
                    <a:pt x="3040" y="3784"/>
                  </a:cubicBezTo>
                  <a:cubicBezTo>
                    <a:pt x="2980" y="3665"/>
                    <a:pt x="2980" y="3605"/>
                    <a:pt x="2921" y="3486"/>
                  </a:cubicBezTo>
                  <a:cubicBezTo>
                    <a:pt x="2861" y="3352"/>
                    <a:pt x="2787" y="3233"/>
                    <a:pt x="2727" y="3114"/>
                  </a:cubicBezTo>
                  <a:lnTo>
                    <a:pt x="2608" y="2801"/>
                  </a:lnTo>
                  <a:cubicBezTo>
                    <a:pt x="2489" y="2607"/>
                    <a:pt x="2355" y="2369"/>
                    <a:pt x="2176" y="2175"/>
                  </a:cubicBezTo>
                  <a:cubicBezTo>
                    <a:pt x="2042" y="1996"/>
                    <a:pt x="1923" y="1803"/>
                    <a:pt x="1804" y="1624"/>
                  </a:cubicBezTo>
                  <a:cubicBezTo>
                    <a:pt x="1610" y="1430"/>
                    <a:pt x="1491" y="1251"/>
                    <a:pt x="1297" y="1058"/>
                  </a:cubicBezTo>
                  <a:cubicBezTo>
                    <a:pt x="1178" y="879"/>
                    <a:pt x="999" y="685"/>
                    <a:pt x="805" y="507"/>
                  </a:cubicBezTo>
                  <a:cubicBezTo>
                    <a:pt x="686" y="372"/>
                    <a:pt x="493" y="194"/>
                    <a:pt x="314" y="60"/>
                  </a:cubicBezTo>
                  <a:cubicBezTo>
                    <a:pt x="254" y="0"/>
                    <a:pt x="18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0"/>
            <p:cNvSpPr/>
            <p:nvPr/>
          </p:nvSpPr>
          <p:spPr>
            <a:xfrm>
              <a:off x="1117339" y="2878285"/>
              <a:ext cx="131549" cy="123501"/>
            </a:xfrm>
            <a:custGeom>
              <a:avLst/>
              <a:gdLst/>
              <a:ahLst/>
              <a:cxnLst/>
              <a:rect l="l" t="t" r="r" b="b"/>
              <a:pathLst>
                <a:path w="4217" h="3959" extrusionOk="0">
                  <a:moveTo>
                    <a:pt x="220" y="1"/>
                  </a:moveTo>
                  <a:cubicBezTo>
                    <a:pt x="192" y="1"/>
                    <a:pt x="159" y="8"/>
                    <a:pt x="120" y="26"/>
                  </a:cubicBezTo>
                  <a:cubicBezTo>
                    <a:pt x="60" y="26"/>
                    <a:pt x="1" y="145"/>
                    <a:pt x="60" y="204"/>
                  </a:cubicBezTo>
                  <a:cubicBezTo>
                    <a:pt x="313" y="830"/>
                    <a:pt x="626" y="1381"/>
                    <a:pt x="805" y="1947"/>
                  </a:cubicBezTo>
                  <a:cubicBezTo>
                    <a:pt x="865" y="2067"/>
                    <a:pt x="939" y="2260"/>
                    <a:pt x="999" y="2379"/>
                  </a:cubicBezTo>
                  <a:cubicBezTo>
                    <a:pt x="1058" y="2439"/>
                    <a:pt x="1058" y="2499"/>
                    <a:pt x="1058" y="2573"/>
                  </a:cubicBezTo>
                  <a:cubicBezTo>
                    <a:pt x="1118" y="2633"/>
                    <a:pt x="1118" y="2752"/>
                    <a:pt x="1177" y="2811"/>
                  </a:cubicBezTo>
                  <a:lnTo>
                    <a:pt x="1237" y="3005"/>
                  </a:lnTo>
                  <a:lnTo>
                    <a:pt x="1237" y="3184"/>
                  </a:lnTo>
                  <a:cubicBezTo>
                    <a:pt x="1312" y="3318"/>
                    <a:pt x="1312" y="3378"/>
                    <a:pt x="1312" y="3437"/>
                  </a:cubicBezTo>
                  <a:lnTo>
                    <a:pt x="1312" y="3556"/>
                  </a:lnTo>
                  <a:lnTo>
                    <a:pt x="1312" y="3616"/>
                  </a:lnTo>
                  <a:cubicBezTo>
                    <a:pt x="1312" y="3690"/>
                    <a:pt x="1312" y="3810"/>
                    <a:pt x="1371" y="3869"/>
                  </a:cubicBezTo>
                  <a:cubicBezTo>
                    <a:pt x="1431" y="3929"/>
                    <a:pt x="1524" y="3959"/>
                    <a:pt x="1617" y="3959"/>
                  </a:cubicBezTo>
                  <a:cubicBezTo>
                    <a:pt x="1710" y="3959"/>
                    <a:pt x="1803" y="3929"/>
                    <a:pt x="1863" y="3869"/>
                  </a:cubicBezTo>
                  <a:cubicBezTo>
                    <a:pt x="1922" y="3810"/>
                    <a:pt x="1982" y="3690"/>
                    <a:pt x="2056" y="3616"/>
                  </a:cubicBezTo>
                  <a:cubicBezTo>
                    <a:pt x="2176" y="3556"/>
                    <a:pt x="2235" y="3497"/>
                    <a:pt x="2295" y="3437"/>
                  </a:cubicBezTo>
                  <a:cubicBezTo>
                    <a:pt x="2429" y="3378"/>
                    <a:pt x="2488" y="3318"/>
                    <a:pt x="2608" y="3243"/>
                  </a:cubicBezTo>
                  <a:cubicBezTo>
                    <a:pt x="2667" y="3184"/>
                    <a:pt x="2801" y="3124"/>
                    <a:pt x="2861" y="3065"/>
                  </a:cubicBezTo>
                  <a:lnTo>
                    <a:pt x="3174" y="2871"/>
                  </a:lnTo>
                  <a:cubicBezTo>
                    <a:pt x="3174" y="2871"/>
                    <a:pt x="3233" y="2871"/>
                    <a:pt x="3293" y="2811"/>
                  </a:cubicBezTo>
                  <a:lnTo>
                    <a:pt x="3472" y="2752"/>
                  </a:lnTo>
                  <a:lnTo>
                    <a:pt x="3606" y="2692"/>
                  </a:lnTo>
                  <a:lnTo>
                    <a:pt x="3785" y="2633"/>
                  </a:lnTo>
                  <a:cubicBezTo>
                    <a:pt x="3844" y="2633"/>
                    <a:pt x="3978" y="2573"/>
                    <a:pt x="4097" y="2573"/>
                  </a:cubicBezTo>
                  <a:cubicBezTo>
                    <a:pt x="4157" y="2499"/>
                    <a:pt x="4217" y="2439"/>
                    <a:pt x="4217" y="2379"/>
                  </a:cubicBezTo>
                  <a:cubicBezTo>
                    <a:pt x="4217" y="2260"/>
                    <a:pt x="4157" y="2201"/>
                    <a:pt x="4038" y="2201"/>
                  </a:cubicBezTo>
                  <a:cubicBezTo>
                    <a:pt x="3919" y="2201"/>
                    <a:pt x="3785" y="2260"/>
                    <a:pt x="3665" y="2260"/>
                  </a:cubicBezTo>
                  <a:lnTo>
                    <a:pt x="3472" y="2260"/>
                  </a:lnTo>
                  <a:lnTo>
                    <a:pt x="3293" y="2320"/>
                  </a:lnTo>
                  <a:cubicBezTo>
                    <a:pt x="3174" y="2320"/>
                    <a:pt x="3040" y="2379"/>
                    <a:pt x="2920" y="2439"/>
                  </a:cubicBezTo>
                  <a:lnTo>
                    <a:pt x="2608" y="2573"/>
                  </a:lnTo>
                  <a:cubicBezTo>
                    <a:pt x="2488" y="2633"/>
                    <a:pt x="2354" y="2692"/>
                    <a:pt x="2295" y="2752"/>
                  </a:cubicBezTo>
                  <a:cubicBezTo>
                    <a:pt x="2235" y="2752"/>
                    <a:pt x="2176" y="2811"/>
                    <a:pt x="2116" y="2811"/>
                  </a:cubicBezTo>
                  <a:lnTo>
                    <a:pt x="1982" y="2946"/>
                  </a:lnTo>
                  <a:cubicBezTo>
                    <a:pt x="1946" y="2964"/>
                    <a:pt x="1910" y="2982"/>
                    <a:pt x="1875" y="3000"/>
                  </a:cubicBezTo>
                  <a:lnTo>
                    <a:pt x="1875" y="3000"/>
                  </a:lnTo>
                  <a:cubicBezTo>
                    <a:pt x="1863" y="2944"/>
                    <a:pt x="1863" y="2891"/>
                    <a:pt x="1863" y="2811"/>
                  </a:cubicBezTo>
                  <a:lnTo>
                    <a:pt x="1744" y="2633"/>
                  </a:lnTo>
                  <a:cubicBezTo>
                    <a:pt x="1744" y="2499"/>
                    <a:pt x="1684" y="2439"/>
                    <a:pt x="1684" y="2379"/>
                  </a:cubicBezTo>
                  <a:cubicBezTo>
                    <a:pt x="1684" y="2260"/>
                    <a:pt x="1609" y="2201"/>
                    <a:pt x="1609" y="2126"/>
                  </a:cubicBezTo>
                  <a:cubicBezTo>
                    <a:pt x="1550" y="2007"/>
                    <a:pt x="1431" y="1828"/>
                    <a:pt x="1371" y="1694"/>
                  </a:cubicBezTo>
                  <a:cubicBezTo>
                    <a:pt x="1237" y="1381"/>
                    <a:pt x="1058" y="1143"/>
                    <a:pt x="939" y="830"/>
                  </a:cubicBezTo>
                  <a:cubicBezTo>
                    <a:pt x="745" y="577"/>
                    <a:pt x="567" y="338"/>
                    <a:pt x="373" y="85"/>
                  </a:cubicBezTo>
                  <a:cubicBezTo>
                    <a:pt x="331" y="43"/>
                    <a:pt x="289" y="1"/>
                    <a:pt x="2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0"/>
            <p:cNvSpPr/>
            <p:nvPr/>
          </p:nvSpPr>
          <p:spPr>
            <a:xfrm>
              <a:off x="1180103" y="3884854"/>
              <a:ext cx="183115" cy="71998"/>
            </a:xfrm>
            <a:custGeom>
              <a:avLst/>
              <a:gdLst/>
              <a:ahLst/>
              <a:cxnLst/>
              <a:rect l="l" t="t" r="r" b="b"/>
              <a:pathLst>
                <a:path w="5870" h="2308" extrusionOk="0">
                  <a:moveTo>
                    <a:pt x="1860" y="1"/>
                  </a:moveTo>
                  <a:cubicBezTo>
                    <a:pt x="913" y="1"/>
                    <a:pt x="0" y="276"/>
                    <a:pt x="223" y="1338"/>
                  </a:cubicBezTo>
                  <a:cubicBezTo>
                    <a:pt x="355" y="2013"/>
                    <a:pt x="1087" y="2308"/>
                    <a:pt x="2012" y="2308"/>
                  </a:cubicBezTo>
                  <a:cubicBezTo>
                    <a:pt x="3290" y="2308"/>
                    <a:pt x="4936" y="1745"/>
                    <a:pt x="5869" y="846"/>
                  </a:cubicBezTo>
                  <a:cubicBezTo>
                    <a:pt x="5869" y="846"/>
                    <a:pt x="4007" y="339"/>
                    <a:pt x="2949" y="101"/>
                  </a:cubicBezTo>
                  <a:cubicBezTo>
                    <a:pt x="2629" y="45"/>
                    <a:pt x="2242" y="1"/>
                    <a:pt x="1860" y="1"/>
                  </a:cubicBezTo>
                  <a:close/>
                </a:path>
              </a:pathLst>
            </a:custGeom>
            <a:solidFill>
              <a:srgbClr val="FCD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0"/>
            <p:cNvSpPr/>
            <p:nvPr/>
          </p:nvSpPr>
          <p:spPr>
            <a:xfrm>
              <a:off x="1229797" y="3897301"/>
              <a:ext cx="158502" cy="33004"/>
            </a:xfrm>
            <a:custGeom>
              <a:avLst/>
              <a:gdLst/>
              <a:ahLst/>
              <a:cxnLst/>
              <a:rect l="l" t="t" r="r" b="b"/>
              <a:pathLst>
                <a:path w="5081" h="1058" extrusionOk="0">
                  <a:moveTo>
                    <a:pt x="4962" y="0"/>
                  </a:moveTo>
                  <a:cubicBezTo>
                    <a:pt x="4962" y="0"/>
                    <a:pt x="4902" y="74"/>
                    <a:pt x="4783" y="74"/>
                  </a:cubicBezTo>
                  <a:cubicBezTo>
                    <a:pt x="4708" y="134"/>
                    <a:pt x="4649" y="134"/>
                    <a:pt x="4530" y="194"/>
                  </a:cubicBezTo>
                  <a:cubicBezTo>
                    <a:pt x="4470" y="253"/>
                    <a:pt x="4336" y="253"/>
                    <a:pt x="4217" y="313"/>
                  </a:cubicBezTo>
                  <a:cubicBezTo>
                    <a:pt x="4157" y="313"/>
                    <a:pt x="4038" y="372"/>
                    <a:pt x="3904" y="447"/>
                  </a:cubicBezTo>
                  <a:lnTo>
                    <a:pt x="3725" y="447"/>
                  </a:lnTo>
                  <a:cubicBezTo>
                    <a:pt x="3591" y="507"/>
                    <a:pt x="3531" y="507"/>
                    <a:pt x="3472" y="507"/>
                  </a:cubicBezTo>
                  <a:cubicBezTo>
                    <a:pt x="3412" y="507"/>
                    <a:pt x="3353" y="566"/>
                    <a:pt x="3293" y="566"/>
                  </a:cubicBezTo>
                  <a:lnTo>
                    <a:pt x="3040" y="566"/>
                  </a:lnTo>
                  <a:cubicBezTo>
                    <a:pt x="2921" y="626"/>
                    <a:pt x="2727" y="626"/>
                    <a:pt x="2608" y="626"/>
                  </a:cubicBezTo>
                  <a:cubicBezTo>
                    <a:pt x="2414" y="685"/>
                    <a:pt x="2295" y="685"/>
                    <a:pt x="2101" y="685"/>
                  </a:cubicBezTo>
                  <a:lnTo>
                    <a:pt x="1237" y="685"/>
                  </a:lnTo>
                  <a:cubicBezTo>
                    <a:pt x="1118" y="685"/>
                    <a:pt x="984" y="685"/>
                    <a:pt x="865" y="626"/>
                  </a:cubicBezTo>
                  <a:lnTo>
                    <a:pt x="314" y="626"/>
                  </a:lnTo>
                  <a:cubicBezTo>
                    <a:pt x="239" y="566"/>
                    <a:pt x="180" y="566"/>
                    <a:pt x="180" y="566"/>
                  </a:cubicBezTo>
                  <a:lnTo>
                    <a:pt x="120" y="566"/>
                  </a:lnTo>
                  <a:cubicBezTo>
                    <a:pt x="60" y="566"/>
                    <a:pt x="1" y="566"/>
                    <a:pt x="1" y="626"/>
                  </a:cubicBezTo>
                  <a:cubicBezTo>
                    <a:pt x="1" y="685"/>
                    <a:pt x="1" y="745"/>
                    <a:pt x="60" y="745"/>
                  </a:cubicBezTo>
                  <a:lnTo>
                    <a:pt x="120" y="745"/>
                  </a:lnTo>
                  <a:cubicBezTo>
                    <a:pt x="180" y="819"/>
                    <a:pt x="180" y="819"/>
                    <a:pt x="314" y="819"/>
                  </a:cubicBezTo>
                  <a:cubicBezTo>
                    <a:pt x="433" y="879"/>
                    <a:pt x="612" y="939"/>
                    <a:pt x="865" y="939"/>
                  </a:cubicBezTo>
                  <a:cubicBezTo>
                    <a:pt x="1118" y="998"/>
                    <a:pt x="1356" y="998"/>
                    <a:pt x="1669" y="1058"/>
                  </a:cubicBezTo>
                  <a:lnTo>
                    <a:pt x="2176" y="1058"/>
                  </a:lnTo>
                  <a:cubicBezTo>
                    <a:pt x="2295" y="1058"/>
                    <a:pt x="2474" y="1058"/>
                    <a:pt x="2608" y="998"/>
                  </a:cubicBezTo>
                  <a:cubicBezTo>
                    <a:pt x="2787" y="998"/>
                    <a:pt x="2980" y="998"/>
                    <a:pt x="3099" y="939"/>
                  </a:cubicBezTo>
                  <a:cubicBezTo>
                    <a:pt x="3293" y="939"/>
                    <a:pt x="3412" y="879"/>
                    <a:pt x="3531" y="879"/>
                  </a:cubicBezTo>
                  <a:cubicBezTo>
                    <a:pt x="3666" y="819"/>
                    <a:pt x="3725" y="819"/>
                    <a:pt x="3785" y="819"/>
                  </a:cubicBezTo>
                  <a:cubicBezTo>
                    <a:pt x="3844" y="745"/>
                    <a:pt x="3904" y="745"/>
                    <a:pt x="3964" y="685"/>
                  </a:cubicBezTo>
                  <a:cubicBezTo>
                    <a:pt x="4098" y="685"/>
                    <a:pt x="4217" y="626"/>
                    <a:pt x="4336" y="566"/>
                  </a:cubicBezTo>
                  <a:cubicBezTo>
                    <a:pt x="4470" y="507"/>
                    <a:pt x="4589" y="507"/>
                    <a:pt x="4649" y="447"/>
                  </a:cubicBezTo>
                  <a:cubicBezTo>
                    <a:pt x="4708" y="372"/>
                    <a:pt x="4842" y="313"/>
                    <a:pt x="4902" y="313"/>
                  </a:cubicBezTo>
                  <a:cubicBezTo>
                    <a:pt x="4962" y="194"/>
                    <a:pt x="5081" y="194"/>
                    <a:pt x="5081" y="194"/>
                  </a:cubicBezTo>
                  <a:lnTo>
                    <a:pt x="5081" y="74"/>
                  </a:lnTo>
                  <a:cubicBezTo>
                    <a:pt x="5081" y="0"/>
                    <a:pt x="5021" y="0"/>
                    <a:pt x="4962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0"/>
            <p:cNvSpPr/>
            <p:nvPr/>
          </p:nvSpPr>
          <p:spPr>
            <a:xfrm>
              <a:off x="1196824" y="3729597"/>
              <a:ext cx="160810" cy="137071"/>
            </a:xfrm>
            <a:custGeom>
              <a:avLst/>
              <a:gdLst/>
              <a:ahLst/>
              <a:cxnLst/>
              <a:rect l="l" t="t" r="r" b="b"/>
              <a:pathLst>
                <a:path w="5155" h="4394" extrusionOk="0">
                  <a:moveTo>
                    <a:pt x="1085" y="0"/>
                  </a:moveTo>
                  <a:cubicBezTo>
                    <a:pt x="864" y="0"/>
                    <a:pt x="644" y="104"/>
                    <a:pt x="432" y="356"/>
                  </a:cubicBezTo>
                  <a:cubicBezTo>
                    <a:pt x="0" y="847"/>
                    <a:pt x="432" y="2218"/>
                    <a:pt x="1743" y="3335"/>
                  </a:cubicBezTo>
                  <a:cubicBezTo>
                    <a:pt x="2968" y="4345"/>
                    <a:pt x="4765" y="4393"/>
                    <a:pt x="5100" y="4393"/>
                  </a:cubicBezTo>
                  <a:cubicBezTo>
                    <a:pt x="5135" y="4393"/>
                    <a:pt x="5155" y="4393"/>
                    <a:pt x="5155" y="4393"/>
                  </a:cubicBezTo>
                  <a:cubicBezTo>
                    <a:pt x="5155" y="4393"/>
                    <a:pt x="3531" y="2650"/>
                    <a:pt x="2980" y="1845"/>
                  </a:cubicBezTo>
                  <a:cubicBezTo>
                    <a:pt x="2599" y="1222"/>
                    <a:pt x="1843" y="0"/>
                    <a:pt x="1085" y="0"/>
                  </a:cubicBezTo>
                  <a:close/>
                </a:path>
              </a:pathLst>
            </a:custGeom>
            <a:solidFill>
              <a:srgbClr val="F3A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0"/>
            <p:cNvSpPr/>
            <p:nvPr/>
          </p:nvSpPr>
          <p:spPr>
            <a:xfrm>
              <a:off x="1243273" y="3759169"/>
              <a:ext cx="141313" cy="122815"/>
            </a:xfrm>
            <a:custGeom>
              <a:avLst/>
              <a:gdLst/>
              <a:ahLst/>
              <a:cxnLst/>
              <a:rect l="l" t="t" r="r" b="b"/>
              <a:pathLst>
                <a:path w="4530" h="3937" extrusionOk="0">
                  <a:moveTo>
                    <a:pt x="105" y="0"/>
                  </a:moveTo>
                  <a:cubicBezTo>
                    <a:pt x="93" y="0"/>
                    <a:pt x="80" y="8"/>
                    <a:pt x="60" y="33"/>
                  </a:cubicBezTo>
                  <a:cubicBezTo>
                    <a:pt x="1" y="33"/>
                    <a:pt x="1" y="93"/>
                    <a:pt x="1" y="152"/>
                  </a:cubicBezTo>
                  <a:cubicBezTo>
                    <a:pt x="1" y="152"/>
                    <a:pt x="180" y="465"/>
                    <a:pt x="492" y="897"/>
                  </a:cubicBezTo>
                  <a:cubicBezTo>
                    <a:pt x="686" y="1151"/>
                    <a:pt x="865" y="1389"/>
                    <a:pt x="1118" y="1642"/>
                  </a:cubicBezTo>
                  <a:cubicBezTo>
                    <a:pt x="1178" y="1761"/>
                    <a:pt x="1297" y="1955"/>
                    <a:pt x="1431" y="2074"/>
                  </a:cubicBezTo>
                  <a:cubicBezTo>
                    <a:pt x="1610" y="2193"/>
                    <a:pt x="1744" y="2327"/>
                    <a:pt x="1863" y="2447"/>
                  </a:cubicBezTo>
                  <a:cubicBezTo>
                    <a:pt x="1982" y="2566"/>
                    <a:pt x="2116" y="2700"/>
                    <a:pt x="2295" y="2819"/>
                  </a:cubicBezTo>
                  <a:cubicBezTo>
                    <a:pt x="2414" y="2879"/>
                    <a:pt x="2548" y="3013"/>
                    <a:pt x="2727" y="3132"/>
                  </a:cubicBezTo>
                  <a:cubicBezTo>
                    <a:pt x="2861" y="3192"/>
                    <a:pt x="2980" y="3311"/>
                    <a:pt x="3099" y="3385"/>
                  </a:cubicBezTo>
                  <a:cubicBezTo>
                    <a:pt x="3293" y="3445"/>
                    <a:pt x="3412" y="3564"/>
                    <a:pt x="3532" y="3564"/>
                  </a:cubicBezTo>
                  <a:cubicBezTo>
                    <a:pt x="3666" y="3624"/>
                    <a:pt x="3785" y="3683"/>
                    <a:pt x="3844" y="3758"/>
                  </a:cubicBezTo>
                  <a:cubicBezTo>
                    <a:pt x="3978" y="3817"/>
                    <a:pt x="4098" y="3817"/>
                    <a:pt x="4157" y="3877"/>
                  </a:cubicBezTo>
                  <a:cubicBezTo>
                    <a:pt x="4276" y="3877"/>
                    <a:pt x="4410" y="3936"/>
                    <a:pt x="4410" y="3936"/>
                  </a:cubicBezTo>
                  <a:cubicBezTo>
                    <a:pt x="4410" y="3936"/>
                    <a:pt x="4470" y="3936"/>
                    <a:pt x="4530" y="3877"/>
                  </a:cubicBezTo>
                  <a:cubicBezTo>
                    <a:pt x="4530" y="3817"/>
                    <a:pt x="4530" y="3758"/>
                    <a:pt x="4470" y="3758"/>
                  </a:cubicBezTo>
                  <a:cubicBezTo>
                    <a:pt x="4470" y="3758"/>
                    <a:pt x="4410" y="3683"/>
                    <a:pt x="4217" y="3624"/>
                  </a:cubicBezTo>
                  <a:cubicBezTo>
                    <a:pt x="4157" y="3624"/>
                    <a:pt x="4098" y="3564"/>
                    <a:pt x="3978" y="3504"/>
                  </a:cubicBezTo>
                  <a:cubicBezTo>
                    <a:pt x="3904" y="3445"/>
                    <a:pt x="3785" y="3385"/>
                    <a:pt x="3666" y="3311"/>
                  </a:cubicBezTo>
                  <a:cubicBezTo>
                    <a:pt x="3532" y="3251"/>
                    <a:pt x="3412" y="3192"/>
                    <a:pt x="3293" y="3132"/>
                  </a:cubicBezTo>
                  <a:cubicBezTo>
                    <a:pt x="3159" y="3013"/>
                    <a:pt x="3040" y="2938"/>
                    <a:pt x="2921" y="2819"/>
                  </a:cubicBezTo>
                  <a:cubicBezTo>
                    <a:pt x="2787" y="2759"/>
                    <a:pt x="2667" y="2640"/>
                    <a:pt x="2489" y="2506"/>
                  </a:cubicBezTo>
                  <a:cubicBezTo>
                    <a:pt x="2355" y="2387"/>
                    <a:pt x="2235" y="2268"/>
                    <a:pt x="2116" y="2134"/>
                  </a:cubicBezTo>
                  <a:cubicBezTo>
                    <a:pt x="1982" y="2015"/>
                    <a:pt x="1863" y="1895"/>
                    <a:pt x="1744" y="1761"/>
                  </a:cubicBezTo>
                  <a:cubicBezTo>
                    <a:pt x="1610" y="1642"/>
                    <a:pt x="1491" y="1583"/>
                    <a:pt x="1371" y="1449"/>
                  </a:cubicBezTo>
                  <a:cubicBezTo>
                    <a:pt x="1118" y="1210"/>
                    <a:pt x="924" y="957"/>
                    <a:pt x="746" y="704"/>
                  </a:cubicBezTo>
                  <a:cubicBezTo>
                    <a:pt x="552" y="525"/>
                    <a:pt x="433" y="331"/>
                    <a:pt x="314" y="212"/>
                  </a:cubicBezTo>
                  <a:cubicBezTo>
                    <a:pt x="254" y="93"/>
                    <a:pt x="180" y="33"/>
                    <a:pt x="180" y="33"/>
                  </a:cubicBezTo>
                  <a:cubicBezTo>
                    <a:pt x="140" y="33"/>
                    <a:pt x="127" y="0"/>
                    <a:pt x="105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0"/>
            <p:cNvSpPr/>
            <p:nvPr/>
          </p:nvSpPr>
          <p:spPr>
            <a:xfrm>
              <a:off x="1338074" y="4681044"/>
              <a:ext cx="56900" cy="83447"/>
            </a:xfrm>
            <a:custGeom>
              <a:avLst/>
              <a:gdLst/>
              <a:ahLst/>
              <a:cxnLst/>
              <a:rect l="l" t="t" r="r" b="b"/>
              <a:pathLst>
                <a:path w="1824" h="2675" extrusionOk="0">
                  <a:moveTo>
                    <a:pt x="1265" y="1"/>
                  </a:moveTo>
                  <a:cubicBezTo>
                    <a:pt x="1155" y="1"/>
                    <a:pt x="1039" y="43"/>
                    <a:pt x="939" y="142"/>
                  </a:cubicBezTo>
                  <a:cubicBezTo>
                    <a:pt x="567" y="515"/>
                    <a:pt x="373" y="1140"/>
                    <a:pt x="195" y="1632"/>
                  </a:cubicBezTo>
                  <a:cubicBezTo>
                    <a:pt x="120" y="1885"/>
                    <a:pt x="60" y="2064"/>
                    <a:pt x="1" y="2317"/>
                  </a:cubicBezTo>
                  <a:cubicBezTo>
                    <a:pt x="1" y="2377"/>
                    <a:pt x="60" y="2511"/>
                    <a:pt x="60" y="2570"/>
                  </a:cubicBezTo>
                  <a:lnTo>
                    <a:pt x="120" y="2570"/>
                  </a:lnTo>
                  <a:lnTo>
                    <a:pt x="120" y="2630"/>
                  </a:lnTo>
                  <a:cubicBezTo>
                    <a:pt x="120" y="2660"/>
                    <a:pt x="168" y="2675"/>
                    <a:pt x="224" y="2675"/>
                  </a:cubicBezTo>
                  <a:cubicBezTo>
                    <a:pt x="280" y="2675"/>
                    <a:pt x="344" y="2660"/>
                    <a:pt x="373" y="2630"/>
                  </a:cubicBezTo>
                  <a:lnTo>
                    <a:pt x="373" y="2570"/>
                  </a:lnTo>
                  <a:cubicBezTo>
                    <a:pt x="567" y="2436"/>
                    <a:pt x="686" y="2064"/>
                    <a:pt x="746" y="1885"/>
                  </a:cubicBezTo>
                  <a:cubicBezTo>
                    <a:pt x="999" y="1453"/>
                    <a:pt x="1237" y="1021"/>
                    <a:pt x="1550" y="649"/>
                  </a:cubicBezTo>
                  <a:cubicBezTo>
                    <a:pt x="1824" y="321"/>
                    <a:pt x="1567" y="1"/>
                    <a:pt x="1265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0"/>
            <p:cNvSpPr/>
            <p:nvPr/>
          </p:nvSpPr>
          <p:spPr>
            <a:xfrm>
              <a:off x="1315146" y="4661859"/>
              <a:ext cx="26703" cy="69003"/>
            </a:xfrm>
            <a:custGeom>
              <a:avLst/>
              <a:gdLst/>
              <a:ahLst/>
              <a:cxnLst/>
              <a:rect l="l" t="t" r="r" b="b"/>
              <a:pathLst>
                <a:path w="856" h="2212" extrusionOk="0">
                  <a:moveTo>
                    <a:pt x="387" y="0"/>
                  </a:moveTo>
                  <a:cubicBezTo>
                    <a:pt x="194" y="0"/>
                    <a:pt x="0" y="156"/>
                    <a:pt x="110" y="385"/>
                  </a:cubicBezTo>
                  <a:cubicBezTo>
                    <a:pt x="244" y="757"/>
                    <a:pt x="304" y="1130"/>
                    <a:pt x="363" y="1502"/>
                  </a:cubicBezTo>
                  <a:cubicBezTo>
                    <a:pt x="363" y="1636"/>
                    <a:pt x="304" y="1934"/>
                    <a:pt x="423" y="2128"/>
                  </a:cubicBezTo>
                  <a:cubicBezTo>
                    <a:pt x="423" y="2170"/>
                    <a:pt x="490" y="2212"/>
                    <a:pt x="550" y="2212"/>
                  </a:cubicBezTo>
                  <a:cubicBezTo>
                    <a:pt x="575" y="2212"/>
                    <a:pt x="599" y="2205"/>
                    <a:pt x="617" y="2187"/>
                  </a:cubicBezTo>
                  <a:cubicBezTo>
                    <a:pt x="676" y="2128"/>
                    <a:pt x="736" y="2068"/>
                    <a:pt x="736" y="2009"/>
                  </a:cubicBezTo>
                  <a:cubicBezTo>
                    <a:pt x="795" y="1815"/>
                    <a:pt x="795" y="1636"/>
                    <a:pt x="795" y="1502"/>
                  </a:cubicBezTo>
                  <a:cubicBezTo>
                    <a:pt x="795" y="1070"/>
                    <a:pt x="855" y="578"/>
                    <a:pt x="676" y="206"/>
                  </a:cubicBezTo>
                  <a:cubicBezTo>
                    <a:pt x="630" y="62"/>
                    <a:pt x="509" y="0"/>
                    <a:pt x="387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0"/>
            <p:cNvSpPr/>
            <p:nvPr/>
          </p:nvSpPr>
          <p:spPr>
            <a:xfrm>
              <a:off x="1184002" y="4110581"/>
              <a:ext cx="122971" cy="68379"/>
            </a:xfrm>
            <a:custGeom>
              <a:avLst/>
              <a:gdLst/>
              <a:ahLst/>
              <a:cxnLst/>
              <a:rect l="l" t="t" r="r" b="b"/>
              <a:pathLst>
                <a:path w="3942" h="2192" extrusionOk="0">
                  <a:moveTo>
                    <a:pt x="1960" y="1"/>
                  </a:moveTo>
                  <a:cubicBezTo>
                    <a:pt x="1096" y="61"/>
                    <a:pt x="471" y="746"/>
                    <a:pt x="158" y="1491"/>
                  </a:cubicBezTo>
                  <a:cubicBezTo>
                    <a:pt x="1" y="1893"/>
                    <a:pt x="322" y="2192"/>
                    <a:pt x="649" y="2192"/>
                  </a:cubicBezTo>
                  <a:cubicBezTo>
                    <a:pt x="818" y="2192"/>
                    <a:pt x="989" y="2111"/>
                    <a:pt x="1096" y="1923"/>
                  </a:cubicBezTo>
                  <a:cubicBezTo>
                    <a:pt x="1409" y="1431"/>
                    <a:pt x="1782" y="1178"/>
                    <a:pt x="2333" y="1118"/>
                  </a:cubicBezTo>
                  <a:cubicBezTo>
                    <a:pt x="2705" y="1118"/>
                    <a:pt x="3078" y="1237"/>
                    <a:pt x="3510" y="1237"/>
                  </a:cubicBezTo>
                  <a:cubicBezTo>
                    <a:pt x="3763" y="1237"/>
                    <a:pt x="3942" y="865"/>
                    <a:pt x="3763" y="612"/>
                  </a:cubicBezTo>
                  <a:cubicBezTo>
                    <a:pt x="3331" y="120"/>
                    <a:pt x="2586" y="1"/>
                    <a:pt x="1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0"/>
            <p:cNvSpPr/>
            <p:nvPr/>
          </p:nvSpPr>
          <p:spPr>
            <a:xfrm>
              <a:off x="1338074" y="2972650"/>
              <a:ext cx="36623" cy="32599"/>
            </a:xfrm>
            <a:custGeom>
              <a:avLst/>
              <a:gdLst/>
              <a:ahLst/>
              <a:cxnLst/>
              <a:rect l="l" t="t" r="r" b="b"/>
              <a:pathLst>
                <a:path w="1174" h="1045" extrusionOk="0">
                  <a:moveTo>
                    <a:pt x="646" y="1"/>
                  </a:moveTo>
                  <a:cubicBezTo>
                    <a:pt x="581" y="1"/>
                    <a:pt x="513" y="15"/>
                    <a:pt x="433" y="40"/>
                  </a:cubicBezTo>
                  <a:lnTo>
                    <a:pt x="314" y="40"/>
                  </a:lnTo>
                  <a:cubicBezTo>
                    <a:pt x="60" y="99"/>
                    <a:pt x="1" y="353"/>
                    <a:pt x="1" y="531"/>
                  </a:cubicBezTo>
                  <a:cubicBezTo>
                    <a:pt x="1" y="785"/>
                    <a:pt x="195" y="904"/>
                    <a:pt x="373" y="963"/>
                  </a:cubicBezTo>
                  <a:cubicBezTo>
                    <a:pt x="433" y="963"/>
                    <a:pt x="493" y="963"/>
                    <a:pt x="567" y="1038"/>
                  </a:cubicBezTo>
                  <a:cubicBezTo>
                    <a:pt x="588" y="1042"/>
                    <a:pt x="610" y="1044"/>
                    <a:pt x="631" y="1044"/>
                  </a:cubicBezTo>
                  <a:cubicBezTo>
                    <a:pt x="908" y="1044"/>
                    <a:pt x="1174" y="702"/>
                    <a:pt x="1118" y="412"/>
                  </a:cubicBezTo>
                  <a:cubicBezTo>
                    <a:pt x="1118" y="293"/>
                    <a:pt x="1059" y="159"/>
                    <a:pt x="939" y="99"/>
                  </a:cubicBezTo>
                  <a:cubicBezTo>
                    <a:pt x="826" y="29"/>
                    <a:pt x="738" y="1"/>
                    <a:pt x="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0"/>
            <p:cNvSpPr/>
            <p:nvPr/>
          </p:nvSpPr>
          <p:spPr>
            <a:xfrm>
              <a:off x="1262801" y="2237290"/>
              <a:ext cx="42332" cy="39680"/>
            </a:xfrm>
            <a:custGeom>
              <a:avLst/>
              <a:gdLst/>
              <a:ahLst/>
              <a:cxnLst/>
              <a:rect l="l" t="t" r="r" b="b"/>
              <a:pathLst>
                <a:path w="1357" h="1272" extrusionOk="0">
                  <a:moveTo>
                    <a:pt x="535" y="0"/>
                  </a:moveTo>
                  <a:cubicBezTo>
                    <a:pt x="478" y="0"/>
                    <a:pt x="422" y="9"/>
                    <a:pt x="373" y="30"/>
                  </a:cubicBezTo>
                  <a:cubicBezTo>
                    <a:pt x="239" y="90"/>
                    <a:pt x="120" y="209"/>
                    <a:pt x="60" y="402"/>
                  </a:cubicBezTo>
                  <a:cubicBezTo>
                    <a:pt x="0" y="522"/>
                    <a:pt x="0" y="700"/>
                    <a:pt x="60" y="834"/>
                  </a:cubicBezTo>
                  <a:cubicBezTo>
                    <a:pt x="120" y="1013"/>
                    <a:pt x="239" y="1147"/>
                    <a:pt x="433" y="1207"/>
                  </a:cubicBezTo>
                  <a:cubicBezTo>
                    <a:pt x="501" y="1252"/>
                    <a:pt x="580" y="1272"/>
                    <a:pt x="662" y="1272"/>
                  </a:cubicBezTo>
                  <a:cubicBezTo>
                    <a:pt x="794" y="1272"/>
                    <a:pt x="933" y="1221"/>
                    <a:pt x="1043" y="1147"/>
                  </a:cubicBezTo>
                  <a:cubicBezTo>
                    <a:pt x="1297" y="954"/>
                    <a:pt x="1356" y="522"/>
                    <a:pt x="1177" y="268"/>
                  </a:cubicBezTo>
                  <a:cubicBezTo>
                    <a:pt x="1118" y="209"/>
                    <a:pt x="1043" y="149"/>
                    <a:pt x="984" y="149"/>
                  </a:cubicBezTo>
                  <a:cubicBezTo>
                    <a:pt x="854" y="63"/>
                    <a:pt x="686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0"/>
            <p:cNvSpPr/>
            <p:nvPr/>
          </p:nvSpPr>
          <p:spPr>
            <a:xfrm>
              <a:off x="1421272" y="1891525"/>
              <a:ext cx="34876" cy="33036"/>
            </a:xfrm>
            <a:custGeom>
              <a:avLst/>
              <a:gdLst/>
              <a:ahLst/>
              <a:cxnLst/>
              <a:rect l="l" t="t" r="r" b="b"/>
              <a:pathLst>
                <a:path w="1118" h="1059" extrusionOk="0">
                  <a:moveTo>
                    <a:pt x="507" y="0"/>
                  </a:moveTo>
                  <a:cubicBezTo>
                    <a:pt x="194" y="0"/>
                    <a:pt x="1" y="313"/>
                    <a:pt x="1" y="552"/>
                  </a:cubicBezTo>
                  <a:cubicBezTo>
                    <a:pt x="1" y="686"/>
                    <a:pt x="135" y="865"/>
                    <a:pt x="194" y="924"/>
                  </a:cubicBezTo>
                  <a:cubicBezTo>
                    <a:pt x="313" y="984"/>
                    <a:pt x="433" y="1058"/>
                    <a:pt x="626" y="1058"/>
                  </a:cubicBezTo>
                  <a:cubicBezTo>
                    <a:pt x="880" y="1058"/>
                    <a:pt x="1118" y="686"/>
                    <a:pt x="1058" y="432"/>
                  </a:cubicBezTo>
                  <a:cubicBezTo>
                    <a:pt x="1058" y="313"/>
                    <a:pt x="999" y="179"/>
                    <a:pt x="880" y="120"/>
                  </a:cubicBezTo>
                  <a:cubicBezTo>
                    <a:pt x="745" y="0"/>
                    <a:pt x="626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0"/>
            <p:cNvSpPr/>
            <p:nvPr/>
          </p:nvSpPr>
          <p:spPr>
            <a:xfrm>
              <a:off x="1119210" y="1064764"/>
              <a:ext cx="52532" cy="36748"/>
            </a:xfrm>
            <a:custGeom>
              <a:avLst/>
              <a:gdLst/>
              <a:ahLst/>
              <a:cxnLst/>
              <a:rect l="l" t="t" r="r" b="b"/>
              <a:pathLst>
                <a:path w="1684" h="1178" extrusionOk="0">
                  <a:moveTo>
                    <a:pt x="745" y="1"/>
                  </a:moveTo>
                  <a:cubicBezTo>
                    <a:pt x="0" y="1"/>
                    <a:pt x="134" y="1178"/>
                    <a:pt x="939" y="1178"/>
                  </a:cubicBezTo>
                  <a:cubicBezTo>
                    <a:pt x="1684" y="1178"/>
                    <a:pt x="1549" y="1"/>
                    <a:pt x="7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0"/>
            <p:cNvSpPr/>
            <p:nvPr/>
          </p:nvSpPr>
          <p:spPr>
            <a:xfrm>
              <a:off x="1216320" y="1186518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0"/>
            <p:cNvSpPr/>
            <p:nvPr/>
          </p:nvSpPr>
          <p:spPr>
            <a:xfrm>
              <a:off x="1188900" y="1166615"/>
              <a:ext cx="31164" cy="29074"/>
            </a:xfrm>
            <a:custGeom>
              <a:avLst/>
              <a:gdLst/>
              <a:ahLst/>
              <a:cxnLst/>
              <a:rect l="l" t="t" r="r" b="b"/>
              <a:pathLst>
                <a:path w="999" h="932" extrusionOk="0">
                  <a:moveTo>
                    <a:pt x="677" y="0"/>
                  </a:moveTo>
                  <a:cubicBezTo>
                    <a:pt x="619" y="0"/>
                    <a:pt x="563" y="13"/>
                    <a:pt x="507" y="13"/>
                  </a:cubicBezTo>
                  <a:cubicBezTo>
                    <a:pt x="433" y="13"/>
                    <a:pt x="373" y="88"/>
                    <a:pt x="314" y="88"/>
                  </a:cubicBezTo>
                  <a:cubicBezTo>
                    <a:pt x="1" y="207"/>
                    <a:pt x="1" y="639"/>
                    <a:pt x="194" y="833"/>
                  </a:cubicBezTo>
                  <a:cubicBezTo>
                    <a:pt x="264" y="902"/>
                    <a:pt x="360" y="931"/>
                    <a:pt x="451" y="931"/>
                  </a:cubicBezTo>
                  <a:cubicBezTo>
                    <a:pt x="515" y="931"/>
                    <a:pt x="577" y="917"/>
                    <a:pt x="626" y="892"/>
                  </a:cubicBezTo>
                  <a:cubicBezTo>
                    <a:pt x="805" y="833"/>
                    <a:pt x="880" y="699"/>
                    <a:pt x="939" y="579"/>
                  </a:cubicBezTo>
                  <a:lnTo>
                    <a:pt x="939" y="579"/>
                  </a:lnTo>
                  <a:lnTo>
                    <a:pt x="880" y="639"/>
                  </a:lnTo>
                  <a:cubicBezTo>
                    <a:pt x="939" y="579"/>
                    <a:pt x="939" y="520"/>
                    <a:pt x="999" y="386"/>
                  </a:cubicBezTo>
                  <a:cubicBezTo>
                    <a:pt x="999" y="267"/>
                    <a:pt x="939" y="147"/>
                    <a:pt x="880" y="88"/>
                  </a:cubicBezTo>
                  <a:cubicBezTo>
                    <a:pt x="809" y="17"/>
                    <a:pt x="742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0"/>
            <p:cNvSpPr/>
            <p:nvPr/>
          </p:nvSpPr>
          <p:spPr>
            <a:xfrm>
              <a:off x="1518413" y="1347328"/>
              <a:ext cx="44172" cy="38588"/>
            </a:xfrm>
            <a:custGeom>
              <a:avLst/>
              <a:gdLst/>
              <a:ahLst/>
              <a:cxnLst/>
              <a:rect l="l" t="t" r="r" b="b"/>
              <a:pathLst>
                <a:path w="1416" h="1237" extrusionOk="0">
                  <a:moveTo>
                    <a:pt x="551" y="0"/>
                  </a:moveTo>
                  <a:cubicBezTo>
                    <a:pt x="179" y="0"/>
                    <a:pt x="0" y="373"/>
                    <a:pt x="0" y="686"/>
                  </a:cubicBezTo>
                  <a:cubicBezTo>
                    <a:pt x="0" y="865"/>
                    <a:pt x="119" y="999"/>
                    <a:pt x="239" y="1118"/>
                  </a:cubicBezTo>
                  <a:cubicBezTo>
                    <a:pt x="373" y="1177"/>
                    <a:pt x="492" y="1237"/>
                    <a:pt x="611" y="1237"/>
                  </a:cubicBezTo>
                  <a:lnTo>
                    <a:pt x="671" y="1237"/>
                  </a:lnTo>
                  <a:cubicBezTo>
                    <a:pt x="924" y="1237"/>
                    <a:pt x="1177" y="1118"/>
                    <a:pt x="1296" y="865"/>
                  </a:cubicBezTo>
                  <a:cubicBezTo>
                    <a:pt x="1415" y="626"/>
                    <a:pt x="1296" y="179"/>
                    <a:pt x="924" y="60"/>
                  </a:cubicBezTo>
                  <a:cubicBezTo>
                    <a:pt x="805" y="0"/>
                    <a:pt x="671" y="0"/>
                    <a:pt x="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0"/>
            <p:cNvSpPr/>
            <p:nvPr/>
          </p:nvSpPr>
          <p:spPr>
            <a:xfrm>
              <a:off x="1537442" y="1385885"/>
              <a:ext cx="1903" cy="31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0"/>
            <p:cNvSpPr/>
            <p:nvPr/>
          </p:nvSpPr>
          <p:spPr>
            <a:xfrm>
              <a:off x="1537442" y="1385885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0"/>
            <p:cNvSpPr/>
            <p:nvPr/>
          </p:nvSpPr>
          <p:spPr>
            <a:xfrm>
              <a:off x="1646187" y="1387320"/>
              <a:ext cx="42332" cy="39493"/>
            </a:xfrm>
            <a:custGeom>
              <a:avLst/>
              <a:gdLst/>
              <a:ahLst/>
              <a:cxnLst/>
              <a:rect l="l" t="t" r="r" b="b"/>
              <a:pathLst>
                <a:path w="1357" h="1266" extrusionOk="0">
                  <a:moveTo>
                    <a:pt x="605" y="1"/>
                  </a:moveTo>
                  <a:cubicBezTo>
                    <a:pt x="359" y="1"/>
                    <a:pt x="170" y="135"/>
                    <a:pt x="120" y="387"/>
                  </a:cubicBezTo>
                  <a:cubicBezTo>
                    <a:pt x="61" y="462"/>
                    <a:pt x="61" y="521"/>
                    <a:pt x="61" y="521"/>
                  </a:cubicBezTo>
                  <a:lnTo>
                    <a:pt x="61" y="581"/>
                  </a:lnTo>
                  <a:cubicBezTo>
                    <a:pt x="1" y="1013"/>
                    <a:pt x="373" y="1266"/>
                    <a:pt x="746" y="1266"/>
                  </a:cubicBezTo>
                  <a:lnTo>
                    <a:pt x="865" y="1266"/>
                  </a:lnTo>
                  <a:lnTo>
                    <a:pt x="925" y="1206"/>
                  </a:lnTo>
                  <a:lnTo>
                    <a:pt x="984" y="1206"/>
                  </a:lnTo>
                  <a:cubicBezTo>
                    <a:pt x="1237" y="1072"/>
                    <a:pt x="1357" y="894"/>
                    <a:pt x="1297" y="581"/>
                  </a:cubicBezTo>
                  <a:lnTo>
                    <a:pt x="1297" y="521"/>
                  </a:lnTo>
                  <a:cubicBezTo>
                    <a:pt x="1297" y="149"/>
                    <a:pt x="984" y="15"/>
                    <a:pt x="746" y="15"/>
                  </a:cubicBezTo>
                  <a:cubicBezTo>
                    <a:pt x="697" y="5"/>
                    <a:pt x="650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0"/>
            <p:cNvSpPr/>
            <p:nvPr/>
          </p:nvSpPr>
          <p:spPr>
            <a:xfrm>
              <a:off x="1113626" y="3388105"/>
              <a:ext cx="143684" cy="68161"/>
            </a:xfrm>
            <a:custGeom>
              <a:avLst/>
              <a:gdLst/>
              <a:ahLst/>
              <a:cxnLst/>
              <a:rect l="l" t="t" r="r" b="b"/>
              <a:pathLst>
                <a:path w="4606" h="2185" extrusionOk="0">
                  <a:moveTo>
                    <a:pt x="3746" y="0"/>
                  </a:moveTo>
                  <a:cubicBezTo>
                    <a:pt x="3631" y="0"/>
                    <a:pt x="3515" y="39"/>
                    <a:pt x="3412" y="129"/>
                  </a:cubicBezTo>
                  <a:cubicBezTo>
                    <a:pt x="2920" y="502"/>
                    <a:pt x="2414" y="755"/>
                    <a:pt x="1803" y="934"/>
                  </a:cubicBezTo>
                  <a:cubicBezTo>
                    <a:pt x="1237" y="1128"/>
                    <a:pt x="686" y="1187"/>
                    <a:pt x="179" y="1560"/>
                  </a:cubicBezTo>
                  <a:cubicBezTo>
                    <a:pt x="0" y="1679"/>
                    <a:pt x="60" y="1932"/>
                    <a:pt x="179" y="1992"/>
                  </a:cubicBezTo>
                  <a:cubicBezTo>
                    <a:pt x="530" y="2123"/>
                    <a:pt x="919" y="2184"/>
                    <a:pt x="1319" y="2184"/>
                  </a:cubicBezTo>
                  <a:cubicBezTo>
                    <a:pt x="2414" y="2184"/>
                    <a:pt x="3583" y="1725"/>
                    <a:pt x="4216" y="993"/>
                  </a:cubicBezTo>
                  <a:cubicBezTo>
                    <a:pt x="4605" y="557"/>
                    <a:pt x="4183" y="0"/>
                    <a:pt x="3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0"/>
            <p:cNvSpPr/>
            <p:nvPr/>
          </p:nvSpPr>
          <p:spPr>
            <a:xfrm>
              <a:off x="1127103" y="3498878"/>
              <a:ext cx="106437" cy="30852"/>
            </a:xfrm>
            <a:custGeom>
              <a:avLst/>
              <a:gdLst/>
              <a:ahLst/>
              <a:cxnLst/>
              <a:rect l="l" t="t" r="r" b="b"/>
              <a:pathLst>
                <a:path w="3412" h="989" extrusionOk="0">
                  <a:moveTo>
                    <a:pt x="2320" y="1"/>
                  </a:moveTo>
                  <a:cubicBezTo>
                    <a:pt x="1914" y="1"/>
                    <a:pt x="1467" y="88"/>
                    <a:pt x="1118" y="184"/>
                  </a:cubicBezTo>
                  <a:cubicBezTo>
                    <a:pt x="864" y="243"/>
                    <a:pt x="626" y="303"/>
                    <a:pt x="432" y="362"/>
                  </a:cubicBezTo>
                  <a:cubicBezTo>
                    <a:pt x="254" y="482"/>
                    <a:pt x="179" y="675"/>
                    <a:pt x="0" y="794"/>
                  </a:cubicBezTo>
                  <a:cubicBezTo>
                    <a:pt x="36" y="783"/>
                    <a:pt x="73" y="778"/>
                    <a:pt x="109" y="778"/>
                  </a:cubicBezTo>
                  <a:cubicBezTo>
                    <a:pt x="256" y="778"/>
                    <a:pt x="409" y="854"/>
                    <a:pt x="552" y="854"/>
                  </a:cubicBezTo>
                  <a:lnTo>
                    <a:pt x="1237" y="854"/>
                  </a:lnTo>
                  <a:cubicBezTo>
                    <a:pt x="1743" y="854"/>
                    <a:pt x="2235" y="988"/>
                    <a:pt x="2667" y="988"/>
                  </a:cubicBezTo>
                  <a:cubicBezTo>
                    <a:pt x="3293" y="988"/>
                    <a:pt x="3412" y="184"/>
                    <a:pt x="2786" y="50"/>
                  </a:cubicBezTo>
                  <a:cubicBezTo>
                    <a:pt x="2644" y="15"/>
                    <a:pt x="2486" y="1"/>
                    <a:pt x="2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0"/>
            <p:cNvSpPr/>
            <p:nvPr/>
          </p:nvSpPr>
          <p:spPr>
            <a:xfrm>
              <a:off x="1231856" y="1882291"/>
              <a:ext cx="114174" cy="41302"/>
            </a:xfrm>
            <a:custGeom>
              <a:avLst/>
              <a:gdLst/>
              <a:ahLst/>
              <a:cxnLst/>
              <a:rect l="l" t="t" r="r" b="b"/>
              <a:pathLst>
                <a:path w="3660" h="1324" extrusionOk="0">
                  <a:moveTo>
                    <a:pt x="2230" y="0"/>
                  </a:moveTo>
                  <a:cubicBezTo>
                    <a:pt x="1627" y="0"/>
                    <a:pt x="1002" y="151"/>
                    <a:pt x="486" y="356"/>
                  </a:cubicBezTo>
                  <a:cubicBezTo>
                    <a:pt x="0" y="579"/>
                    <a:pt x="278" y="1323"/>
                    <a:pt x="687" y="1323"/>
                  </a:cubicBezTo>
                  <a:cubicBezTo>
                    <a:pt x="743" y="1323"/>
                    <a:pt x="800" y="1310"/>
                    <a:pt x="858" y="1280"/>
                  </a:cubicBezTo>
                  <a:cubicBezTo>
                    <a:pt x="1737" y="788"/>
                    <a:pt x="2661" y="669"/>
                    <a:pt x="3600" y="416"/>
                  </a:cubicBezTo>
                  <a:cubicBezTo>
                    <a:pt x="3600" y="416"/>
                    <a:pt x="3659" y="356"/>
                    <a:pt x="3600" y="356"/>
                  </a:cubicBezTo>
                  <a:cubicBezTo>
                    <a:pt x="3204" y="101"/>
                    <a:pt x="2724" y="0"/>
                    <a:pt x="2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0"/>
            <p:cNvSpPr/>
            <p:nvPr/>
          </p:nvSpPr>
          <p:spPr>
            <a:xfrm>
              <a:off x="1316706" y="1371379"/>
              <a:ext cx="160592" cy="130894"/>
            </a:xfrm>
            <a:custGeom>
              <a:avLst/>
              <a:gdLst/>
              <a:ahLst/>
              <a:cxnLst/>
              <a:rect l="l" t="t" r="r" b="b"/>
              <a:pathLst>
                <a:path w="5148" h="4196" extrusionOk="0">
                  <a:moveTo>
                    <a:pt x="4293" y="0"/>
                  </a:moveTo>
                  <a:cubicBezTo>
                    <a:pt x="4141" y="0"/>
                    <a:pt x="3986" y="67"/>
                    <a:pt x="3859" y="228"/>
                  </a:cubicBezTo>
                  <a:cubicBezTo>
                    <a:pt x="3293" y="973"/>
                    <a:pt x="2667" y="1643"/>
                    <a:pt x="1997" y="2328"/>
                  </a:cubicBezTo>
                  <a:cubicBezTo>
                    <a:pt x="1371" y="3013"/>
                    <a:pt x="686" y="3580"/>
                    <a:pt x="1" y="4190"/>
                  </a:cubicBezTo>
                  <a:cubicBezTo>
                    <a:pt x="45" y="4194"/>
                    <a:pt x="90" y="4195"/>
                    <a:pt x="135" y="4195"/>
                  </a:cubicBezTo>
                  <a:cubicBezTo>
                    <a:pt x="888" y="4195"/>
                    <a:pt x="1588" y="3734"/>
                    <a:pt x="2235" y="3326"/>
                  </a:cubicBezTo>
                  <a:cubicBezTo>
                    <a:pt x="3174" y="2641"/>
                    <a:pt x="3978" y="1777"/>
                    <a:pt x="4783" y="973"/>
                  </a:cubicBezTo>
                  <a:cubicBezTo>
                    <a:pt x="5148" y="552"/>
                    <a:pt x="4732" y="0"/>
                    <a:pt x="4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0"/>
            <p:cNvSpPr/>
            <p:nvPr/>
          </p:nvSpPr>
          <p:spPr>
            <a:xfrm>
              <a:off x="1851139" y="1207980"/>
              <a:ext cx="83915" cy="141251"/>
            </a:xfrm>
            <a:custGeom>
              <a:avLst/>
              <a:gdLst/>
              <a:ahLst/>
              <a:cxnLst/>
              <a:rect l="l" t="t" r="r" b="b"/>
              <a:pathLst>
                <a:path w="2690" h="4528" extrusionOk="0">
                  <a:moveTo>
                    <a:pt x="2150" y="1"/>
                  </a:moveTo>
                  <a:cubicBezTo>
                    <a:pt x="1980" y="1"/>
                    <a:pt x="1813" y="77"/>
                    <a:pt x="1744" y="252"/>
                  </a:cubicBezTo>
                  <a:cubicBezTo>
                    <a:pt x="1491" y="922"/>
                    <a:pt x="1312" y="1667"/>
                    <a:pt x="1059" y="2352"/>
                  </a:cubicBezTo>
                  <a:cubicBezTo>
                    <a:pt x="746" y="3097"/>
                    <a:pt x="254" y="3723"/>
                    <a:pt x="1" y="4467"/>
                  </a:cubicBezTo>
                  <a:lnTo>
                    <a:pt x="1" y="4527"/>
                  </a:lnTo>
                  <a:cubicBezTo>
                    <a:pt x="1252" y="3782"/>
                    <a:pt x="2235" y="1860"/>
                    <a:pt x="2608" y="490"/>
                  </a:cubicBezTo>
                  <a:cubicBezTo>
                    <a:pt x="2690" y="190"/>
                    <a:pt x="2416" y="1"/>
                    <a:pt x="2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8" name="Google Shape;5018;p30"/>
            <p:cNvGrpSpPr/>
            <p:nvPr/>
          </p:nvGrpSpPr>
          <p:grpSpPr>
            <a:xfrm>
              <a:off x="1785222" y="716222"/>
              <a:ext cx="1307601" cy="590241"/>
              <a:chOff x="1314344" y="705547"/>
              <a:chExt cx="1307601" cy="590241"/>
            </a:xfrm>
          </p:grpSpPr>
          <p:sp>
            <p:nvSpPr>
              <p:cNvPr id="5019" name="Google Shape;5019;p30"/>
              <p:cNvSpPr/>
              <p:nvPr/>
            </p:nvSpPr>
            <p:spPr>
              <a:xfrm flipH="1">
                <a:off x="1516332" y="737740"/>
                <a:ext cx="758943" cy="347980"/>
              </a:xfrm>
              <a:custGeom>
                <a:avLst/>
                <a:gdLst/>
                <a:ahLst/>
                <a:cxnLst/>
                <a:rect l="l" t="t" r="r" b="b"/>
                <a:pathLst>
                  <a:path w="24329" h="11155" extrusionOk="0">
                    <a:moveTo>
                      <a:pt x="14634" y="0"/>
                    </a:moveTo>
                    <a:cubicBezTo>
                      <a:pt x="14558" y="0"/>
                      <a:pt x="14477" y="4"/>
                      <a:pt x="14392" y="12"/>
                    </a:cubicBezTo>
                    <a:cubicBezTo>
                      <a:pt x="11600" y="311"/>
                      <a:pt x="9381" y="2829"/>
                      <a:pt x="8592" y="2829"/>
                    </a:cubicBezTo>
                    <a:cubicBezTo>
                      <a:pt x="8556" y="2829"/>
                      <a:pt x="8522" y="2823"/>
                      <a:pt x="8492" y="2812"/>
                    </a:cubicBezTo>
                    <a:cubicBezTo>
                      <a:pt x="8120" y="2619"/>
                      <a:pt x="10116" y="1129"/>
                      <a:pt x="8194" y="458"/>
                    </a:cubicBezTo>
                    <a:cubicBezTo>
                      <a:pt x="7758" y="307"/>
                      <a:pt x="7241" y="239"/>
                      <a:pt x="6685" y="239"/>
                    </a:cubicBezTo>
                    <a:cubicBezTo>
                      <a:pt x="4224" y="239"/>
                      <a:pt x="981" y="1571"/>
                      <a:pt x="373" y="2931"/>
                    </a:cubicBezTo>
                    <a:cubicBezTo>
                      <a:pt x="1" y="3930"/>
                      <a:pt x="1669" y="10321"/>
                      <a:pt x="5513" y="11065"/>
                    </a:cubicBezTo>
                    <a:cubicBezTo>
                      <a:pt x="5817" y="11127"/>
                      <a:pt x="6078" y="11155"/>
                      <a:pt x="6301" y="11155"/>
                    </a:cubicBezTo>
                    <a:cubicBezTo>
                      <a:pt x="8128" y="11155"/>
                      <a:pt x="7443" y="9303"/>
                      <a:pt x="8001" y="9144"/>
                    </a:cubicBezTo>
                    <a:cubicBezTo>
                      <a:pt x="8090" y="9122"/>
                      <a:pt x="8182" y="9113"/>
                      <a:pt x="8277" y="9113"/>
                    </a:cubicBezTo>
                    <a:cubicBezTo>
                      <a:pt x="9327" y="9113"/>
                      <a:pt x="10743" y="10304"/>
                      <a:pt x="12739" y="10304"/>
                    </a:cubicBezTo>
                    <a:cubicBezTo>
                      <a:pt x="13216" y="10304"/>
                      <a:pt x="13726" y="10236"/>
                      <a:pt x="14273" y="10067"/>
                    </a:cubicBezTo>
                    <a:cubicBezTo>
                      <a:pt x="16075" y="9516"/>
                      <a:pt x="14019" y="8280"/>
                      <a:pt x="15569" y="8086"/>
                    </a:cubicBezTo>
                    <a:cubicBezTo>
                      <a:pt x="18742" y="7773"/>
                      <a:pt x="24328" y="6283"/>
                      <a:pt x="22585" y="3304"/>
                    </a:cubicBezTo>
                    <a:cubicBezTo>
                      <a:pt x="22082" y="2436"/>
                      <a:pt x="21091" y="2206"/>
                      <a:pt x="20024" y="2206"/>
                    </a:cubicBezTo>
                    <a:cubicBezTo>
                      <a:pt x="18823" y="2206"/>
                      <a:pt x="17524" y="2497"/>
                      <a:pt x="16715" y="2497"/>
                    </a:cubicBezTo>
                    <a:cubicBezTo>
                      <a:pt x="16391" y="2497"/>
                      <a:pt x="16146" y="2451"/>
                      <a:pt x="16016" y="2321"/>
                    </a:cubicBezTo>
                    <a:cubicBezTo>
                      <a:pt x="15588" y="1836"/>
                      <a:pt x="16320" y="0"/>
                      <a:pt x="146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30"/>
              <p:cNvSpPr/>
              <p:nvPr/>
            </p:nvSpPr>
            <p:spPr>
              <a:xfrm flipH="1">
                <a:off x="1613005" y="705547"/>
                <a:ext cx="809573" cy="22451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7197" extrusionOk="0">
                    <a:moveTo>
                      <a:pt x="60" y="1"/>
                    </a:moveTo>
                    <a:cubicBezTo>
                      <a:pt x="0" y="60"/>
                      <a:pt x="0" y="179"/>
                      <a:pt x="60" y="239"/>
                    </a:cubicBezTo>
                    <a:cubicBezTo>
                      <a:pt x="60" y="239"/>
                      <a:pt x="313" y="612"/>
                      <a:pt x="864" y="1178"/>
                    </a:cubicBezTo>
                    <a:cubicBezTo>
                      <a:pt x="1117" y="1416"/>
                      <a:pt x="1490" y="1788"/>
                      <a:pt x="1862" y="2101"/>
                    </a:cubicBezTo>
                    <a:cubicBezTo>
                      <a:pt x="2235" y="2474"/>
                      <a:pt x="2726" y="2846"/>
                      <a:pt x="3292" y="3219"/>
                    </a:cubicBezTo>
                    <a:cubicBezTo>
                      <a:pt x="3784" y="3651"/>
                      <a:pt x="4410" y="4023"/>
                      <a:pt x="5021" y="4395"/>
                    </a:cubicBezTo>
                    <a:cubicBezTo>
                      <a:pt x="5706" y="4768"/>
                      <a:pt x="6391" y="5140"/>
                      <a:pt x="7136" y="5453"/>
                    </a:cubicBezTo>
                    <a:cubicBezTo>
                      <a:pt x="7509" y="5647"/>
                      <a:pt x="7941" y="5766"/>
                      <a:pt x="8313" y="5960"/>
                    </a:cubicBezTo>
                    <a:cubicBezTo>
                      <a:pt x="8507" y="6019"/>
                      <a:pt x="8745" y="6079"/>
                      <a:pt x="8939" y="6138"/>
                    </a:cubicBezTo>
                    <a:cubicBezTo>
                      <a:pt x="9117" y="6198"/>
                      <a:pt x="9311" y="6258"/>
                      <a:pt x="9564" y="6332"/>
                    </a:cubicBezTo>
                    <a:cubicBezTo>
                      <a:pt x="9743" y="6392"/>
                      <a:pt x="9996" y="6451"/>
                      <a:pt x="10175" y="6511"/>
                    </a:cubicBezTo>
                    <a:cubicBezTo>
                      <a:pt x="10369" y="6571"/>
                      <a:pt x="10607" y="6630"/>
                      <a:pt x="10801" y="6705"/>
                    </a:cubicBezTo>
                    <a:cubicBezTo>
                      <a:pt x="11233" y="6764"/>
                      <a:pt x="11665" y="6824"/>
                      <a:pt x="12097" y="6943"/>
                    </a:cubicBezTo>
                    <a:lnTo>
                      <a:pt x="12410" y="6943"/>
                    </a:lnTo>
                    <a:lnTo>
                      <a:pt x="12782" y="7003"/>
                    </a:lnTo>
                    <a:lnTo>
                      <a:pt x="13408" y="7077"/>
                    </a:lnTo>
                    <a:cubicBezTo>
                      <a:pt x="13840" y="7137"/>
                      <a:pt x="14272" y="7137"/>
                      <a:pt x="14704" y="7196"/>
                    </a:cubicBezTo>
                    <a:lnTo>
                      <a:pt x="16015" y="7196"/>
                    </a:lnTo>
                    <a:cubicBezTo>
                      <a:pt x="16447" y="7196"/>
                      <a:pt x="16819" y="7137"/>
                      <a:pt x="17252" y="7137"/>
                    </a:cubicBezTo>
                    <a:cubicBezTo>
                      <a:pt x="17684" y="7077"/>
                      <a:pt x="18056" y="7077"/>
                      <a:pt x="18428" y="7003"/>
                    </a:cubicBezTo>
                    <a:cubicBezTo>
                      <a:pt x="18875" y="6943"/>
                      <a:pt x="19248" y="6883"/>
                      <a:pt x="19620" y="6824"/>
                    </a:cubicBezTo>
                    <a:cubicBezTo>
                      <a:pt x="19993" y="6764"/>
                      <a:pt x="20365" y="6705"/>
                      <a:pt x="20663" y="6630"/>
                    </a:cubicBezTo>
                    <a:cubicBezTo>
                      <a:pt x="21035" y="6511"/>
                      <a:pt x="21348" y="6451"/>
                      <a:pt x="21661" y="6392"/>
                    </a:cubicBezTo>
                    <a:cubicBezTo>
                      <a:pt x="21974" y="6332"/>
                      <a:pt x="22287" y="6198"/>
                      <a:pt x="22600" y="6138"/>
                    </a:cubicBezTo>
                    <a:cubicBezTo>
                      <a:pt x="22838" y="6079"/>
                      <a:pt x="23151" y="5960"/>
                      <a:pt x="23404" y="5885"/>
                    </a:cubicBezTo>
                    <a:cubicBezTo>
                      <a:pt x="23896" y="5706"/>
                      <a:pt x="24328" y="5587"/>
                      <a:pt x="24700" y="5394"/>
                    </a:cubicBezTo>
                    <a:cubicBezTo>
                      <a:pt x="25386" y="5140"/>
                      <a:pt x="25818" y="4962"/>
                      <a:pt x="25818" y="4962"/>
                    </a:cubicBezTo>
                    <a:cubicBezTo>
                      <a:pt x="25877" y="4962"/>
                      <a:pt x="25952" y="4842"/>
                      <a:pt x="25877" y="4768"/>
                    </a:cubicBezTo>
                    <a:cubicBezTo>
                      <a:pt x="25877" y="4681"/>
                      <a:pt x="25813" y="4625"/>
                      <a:pt x="25756" y="4625"/>
                    </a:cubicBezTo>
                    <a:cubicBezTo>
                      <a:pt x="25735" y="4625"/>
                      <a:pt x="25714" y="4633"/>
                      <a:pt x="25698" y="4649"/>
                    </a:cubicBezTo>
                    <a:cubicBezTo>
                      <a:pt x="25698" y="4649"/>
                      <a:pt x="25266" y="4768"/>
                      <a:pt x="24581" y="5021"/>
                    </a:cubicBezTo>
                    <a:cubicBezTo>
                      <a:pt x="24209" y="5140"/>
                      <a:pt x="23777" y="5274"/>
                      <a:pt x="23270" y="5453"/>
                    </a:cubicBezTo>
                    <a:cubicBezTo>
                      <a:pt x="22778" y="5587"/>
                      <a:pt x="22153" y="5706"/>
                      <a:pt x="21542" y="5885"/>
                    </a:cubicBezTo>
                    <a:cubicBezTo>
                      <a:pt x="21229" y="5960"/>
                      <a:pt x="20916" y="6019"/>
                      <a:pt x="20544" y="6079"/>
                    </a:cubicBezTo>
                    <a:cubicBezTo>
                      <a:pt x="20231" y="6138"/>
                      <a:pt x="19859" y="6258"/>
                      <a:pt x="19486" y="6258"/>
                    </a:cubicBezTo>
                    <a:cubicBezTo>
                      <a:pt x="19114" y="6332"/>
                      <a:pt x="18741" y="6392"/>
                      <a:pt x="18369" y="6451"/>
                    </a:cubicBezTo>
                    <a:cubicBezTo>
                      <a:pt x="17996" y="6451"/>
                      <a:pt x="17624" y="6511"/>
                      <a:pt x="17192" y="6511"/>
                    </a:cubicBezTo>
                    <a:cubicBezTo>
                      <a:pt x="16819" y="6571"/>
                      <a:pt x="16387" y="6571"/>
                      <a:pt x="16015" y="6571"/>
                    </a:cubicBezTo>
                    <a:lnTo>
                      <a:pt x="14779" y="6571"/>
                    </a:lnTo>
                    <a:cubicBezTo>
                      <a:pt x="14332" y="6511"/>
                      <a:pt x="13900" y="6511"/>
                      <a:pt x="13468" y="6451"/>
                    </a:cubicBezTo>
                    <a:lnTo>
                      <a:pt x="12842" y="6392"/>
                    </a:lnTo>
                    <a:lnTo>
                      <a:pt x="12544" y="6332"/>
                    </a:lnTo>
                    <a:lnTo>
                      <a:pt x="12231" y="6258"/>
                    </a:lnTo>
                    <a:lnTo>
                      <a:pt x="11605" y="6198"/>
                    </a:lnTo>
                    <a:cubicBezTo>
                      <a:pt x="11352" y="6138"/>
                      <a:pt x="11173" y="6079"/>
                      <a:pt x="10980" y="6019"/>
                    </a:cubicBezTo>
                    <a:cubicBezTo>
                      <a:pt x="10741" y="6019"/>
                      <a:pt x="10548" y="5960"/>
                      <a:pt x="10369" y="5885"/>
                    </a:cubicBezTo>
                    <a:cubicBezTo>
                      <a:pt x="10116" y="5826"/>
                      <a:pt x="9937" y="5766"/>
                      <a:pt x="9743" y="5706"/>
                    </a:cubicBezTo>
                    <a:cubicBezTo>
                      <a:pt x="9490" y="5706"/>
                      <a:pt x="9311" y="5647"/>
                      <a:pt x="9117" y="5513"/>
                    </a:cubicBezTo>
                    <a:cubicBezTo>
                      <a:pt x="8939" y="5453"/>
                      <a:pt x="8745" y="5394"/>
                      <a:pt x="8566" y="5334"/>
                    </a:cubicBezTo>
                    <a:cubicBezTo>
                      <a:pt x="8134" y="5215"/>
                      <a:pt x="7762" y="5081"/>
                      <a:pt x="7389" y="4902"/>
                    </a:cubicBezTo>
                    <a:cubicBezTo>
                      <a:pt x="7196" y="4842"/>
                      <a:pt x="7017" y="4768"/>
                      <a:pt x="6823" y="4649"/>
                    </a:cubicBezTo>
                    <a:cubicBezTo>
                      <a:pt x="6704" y="4589"/>
                      <a:pt x="6510" y="4530"/>
                      <a:pt x="6332" y="4395"/>
                    </a:cubicBezTo>
                    <a:cubicBezTo>
                      <a:pt x="5959" y="4276"/>
                      <a:pt x="5646" y="4098"/>
                      <a:pt x="5333" y="3904"/>
                    </a:cubicBezTo>
                    <a:cubicBezTo>
                      <a:pt x="4648" y="3531"/>
                      <a:pt x="4097" y="3159"/>
                      <a:pt x="3531" y="2846"/>
                    </a:cubicBezTo>
                    <a:cubicBezTo>
                      <a:pt x="3039" y="2474"/>
                      <a:pt x="2548" y="2101"/>
                      <a:pt x="2175" y="1788"/>
                    </a:cubicBezTo>
                    <a:cubicBezTo>
                      <a:pt x="1743" y="1416"/>
                      <a:pt x="1430" y="1118"/>
                      <a:pt x="1117" y="865"/>
                    </a:cubicBezTo>
                    <a:cubicBezTo>
                      <a:pt x="626" y="373"/>
                      <a:pt x="313" y="60"/>
                      <a:pt x="313" y="60"/>
                    </a:cubicBezTo>
                    <a:cubicBezTo>
                      <a:pt x="253" y="1"/>
                      <a:pt x="179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30"/>
              <p:cNvSpPr/>
              <p:nvPr/>
            </p:nvSpPr>
            <p:spPr>
              <a:xfrm flipH="1">
                <a:off x="1671090" y="824057"/>
                <a:ext cx="168734" cy="116513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3735" extrusionOk="0">
                    <a:moveTo>
                      <a:pt x="3911" y="1"/>
                    </a:moveTo>
                    <a:cubicBezTo>
                      <a:pt x="3863" y="1"/>
                      <a:pt x="3814" y="15"/>
                      <a:pt x="3785" y="45"/>
                    </a:cubicBezTo>
                    <a:cubicBezTo>
                      <a:pt x="3546" y="299"/>
                      <a:pt x="3233" y="537"/>
                      <a:pt x="2921" y="790"/>
                    </a:cubicBezTo>
                    <a:cubicBezTo>
                      <a:pt x="2667" y="1043"/>
                      <a:pt x="2354" y="1282"/>
                      <a:pt x="2057" y="1475"/>
                    </a:cubicBezTo>
                    <a:cubicBezTo>
                      <a:pt x="1803" y="1714"/>
                      <a:pt x="1490" y="1907"/>
                      <a:pt x="1178" y="2161"/>
                    </a:cubicBezTo>
                    <a:cubicBezTo>
                      <a:pt x="865" y="2339"/>
                      <a:pt x="567" y="2533"/>
                      <a:pt x="254" y="2593"/>
                    </a:cubicBezTo>
                    <a:cubicBezTo>
                      <a:pt x="120" y="2652"/>
                      <a:pt x="1" y="2772"/>
                      <a:pt x="1" y="2906"/>
                    </a:cubicBezTo>
                    <a:cubicBezTo>
                      <a:pt x="1" y="3084"/>
                      <a:pt x="194" y="3278"/>
                      <a:pt x="314" y="3278"/>
                    </a:cubicBezTo>
                    <a:lnTo>
                      <a:pt x="1550" y="3278"/>
                    </a:lnTo>
                    <a:cubicBezTo>
                      <a:pt x="1982" y="3278"/>
                      <a:pt x="2354" y="3278"/>
                      <a:pt x="2801" y="3338"/>
                    </a:cubicBezTo>
                    <a:cubicBezTo>
                      <a:pt x="3174" y="3338"/>
                      <a:pt x="3606" y="3397"/>
                      <a:pt x="3978" y="3457"/>
                    </a:cubicBezTo>
                    <a:cubicBezTo>
                      <a:pt x="4217" y="3457"/>
                      <a:pt x="4410" y="3457"/>
                      <a:pt x="4589" y="3516"/>
                    </a:cubicBezTo>
                    <a:cubicBezTo>
                      <a:pt x="4664" y="3516"/>
                      <a:pt x="4783" y="3576"/>
                      <a:pt x="4842" y="3576"/>
                    </a:cubicBezTo>
                    <a:cubicBezTo>
                      <a:pt x="4962" y="3650"/>
                      <a:pt x="5036" y="3650"/>
                      <a:pt x="5096" y="3710"/>
                    </a:cubicBezTo>
                    <a:lnTo>
                      <a:pt x="5155" y="3710"/>
                    </a:lnTo>
                    <a:cubicBezTo>
                      <a:pt x="5173" y="3727"/>
                      <a:pt x="5190" y="3735"/>
                      <a:pt x="5208" y="3735"/>
                    </a:cubicBezTo>
                    <a:cubicBezTo>
                      <a:pt x="5250" y="3735"/>
                      <a:pt x="5292" y="3693"/>
                      <a:pt x="5334" y="3650"/>
                    </a:cubicBezTo>
                    <a:cubicBezTo>
                      <a:pt x="5408" y="3576"/>
                      <a:pt x="5408" y="3457"/>
                      <a:pt x="5274" y="3397"/>
                    </a:cubicBezTo>
                    <a:cubicBezTo>
                      <a:pt x="5096" y="3278"/>
                      <a:pt x="4902" y="3204"/>
                      <a:pt x="4723" y="3144"/>
                    </a:cubicBezTo>
                    <a:cubicBezTo>
                      <a:pt x="4470" y="3025"/>
                      <a:pt x="4291" y="2965"/>
                      <a:pt x="4097" y="2965"/>
                    </a:cubicBezTo>
                    <a:cubicBezTo>
                      <a:pt x="3665" y="2831"/>
                      <a:pt x="3233" y="2772"/>
                      <a:pt x="2861" y="2712"/>
                    </a:cubicBezTo>
                    <a:cubicBezTo>
                      <a:pt x="2429" y="2712"/>
                      <a:pt x="1982" y="2652"/>
                      <a:pt x="1610" y="2652"/>
                    </a:cubicBezTo>
                    <a:cubicBezTo>
                      <a:pt x="1593" y="2650"/>
                      <a:pt x="1575" y="2648"/>
                      <a:pt x="1558" y="2646"/>
                    </a:cubicBezTo>
                    <a:lnTo>
                      <a:pt x="1558" y="2646"/>
                    </a:lnTo>
                    <a:cubicBezTo>
                      <a:pt x="1868" y="2396"/>
                      <a:pt x="2178" y="2217"/>
                      <a:pt x="2429" y="1907"/>
                    </a:cubicBezTo>
                    <a:cubicBezTo>
                      <a:pt x="2727" y="1654"/>
                      <a:pt x="2980" y="1416"/>
                      <a:pt x="3293" y="1103"/>
                    </a:cubicBezTo>
                    <a:cubicBezTo>
                      <a:pt x="3546" y="850"/>
                      <a:pt x="3785" y="537"/>
                      <a:pt x="4038" y="299"/>
                    </a:cubicBezTo>
                    <a:cubicBezTo>
                      <a:pt x="4097" y="164"/>
                      <a:pt x="4097" y="105"/>
                      <a:pt x="4038" y="45"/>
                    </a:cubicBezTo>
                    <a:cubicBezTo>
                      <a:pt x="4008" y="15"/>
                      <a:pt x="3960" y="1"/>
                      <a:pt x="39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30"/>
              <p:cNvSpPr/>
              <p:nvPr/>
            </p:nvSpPr>
            <p:spPr>
              <a:xfrm flipH="1">
                <a:off x="1828157" y="779448"/>
                <a:ext cx="195686" cy="239234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7669" extrusionOk="0">
                    <a:moveTo>
                      <a:pt x="6086" y="0"/>
                    </a:moveTo>
                    <a:cubicBezTo>
                      <a:pt x="6037" y="0"/>
                      <a:pt x="5989" y="15"/>
                      <a:pt x="5959" y="45"/>
                    </a:cubicBezTo>
                    <a:cubicBezTo>
                      <a:pt x="5721" y="239"/>
                      <a:pt x="5527" y="477"/>
                      <a:pt x="5348" y="671"/>
                    </a:cubicBezTo>
                    <a:cubicBezTo>
                      <a:pt x="5095" y="850"/>
                      <a:pt x="4902" y="1043"/>
                      <a:pt x="4663" y="1222"/>
                    </a:cubicBezTo>
                    <a:cubicBezTo>
                      <a:pt x="4410" y="1475"/>
                      <a:pt x="4231" y="1654"/>
                      <a:pt x="3978" y="1848"/>
                    </a:cubicBezTo>
                    <a:cubicBezTo>
                      <a:pt x="3784" y="2026"/>
                      <a:pt x="3546" y="2161"/>
                      <a:pt x="3293" y="2339"/>
                    </a:cubicBezTo>
                    <a:cubicBezTo>
                      <a:pt x="3039" y="2533"/>
                      <a:pt x="2801" y="2712"/>
                      <a:pt x="2607" y="2846"/>
                    </a:cubicBezTo>
                    <a:cubicBezTo>
                      <a:pt x="2488" y="2965"/>
                      <a:pt x="2369" y="3025"/>
                      <a:pt x="2235" y="3084"/>
                    </a:cubicBezTo>
                    <a:lnTo>
                      <a:pt x="1862" y="3337"/>
                    </a:lnTo>
                    <a:lnTo>
                      <a:pt x="1490" y="3516"/>
                    </a:lnTo>
                    <a:cubicBezTo>
                      <a:pt x="1371" y="3591"/>
                      <a:pt x="1177" y="3650"/>
                      <a:pt x="1058" y="3710"/>
                    </a:cubicBezTo>
                    <a:cubicBezTo>
                      <a:pt x="939" y="3769"/>
                      <a:pt x="805" y="3829"/>
                      <a:pt x="686" y="3889"/>
                    </a:cubicBezTo>
                    <a:lnTo>
                      <a:pt x="313" y="4023"/>
                    </a:lnTo>
                    <a:lnTo>
                      <a:pt x="253" y="4023"/>
                    </a:lnTo>
                    <a:cubicBezTo>
                      <a:pt x="194" y="4082"/>
                      <a:pt x="134" y="4142"/>
                      <a:pt x="60" y="4202"/>
                    </a:cubicBezTo>
                    <a:cubicBezTo>
                      <a:pt x="0" y="4395"/>
                      <a:pt x="134" y="4574"/>
                      <a:pt x="313" y="4634"/>
                    </a:cubicBezTo>
                    <a:cubicBezTo>
                      <a:pt x="373" y="4708"/>
                      <a:pt x="507" y="4708"/>
                      <a:pt x="626" y="4768"/>
                    </a:cubicBezTo>
                    <a:cubicBezTo>
                      <a:pt x="686" y="4827"/>
                      <a:pt x="805" y="4887"/>
                      <a:pt x="939" y="4887"/>
                    </a:cubicBezTo>
                    <a:cubicBezTo>
                      <a:pt x="1058" y="4946"/>
                      <a:pt x="1118" y="5006"/>
                      <a:pt x="1252" y="5080"/>
                    </a:cubicBezTo>
                    <a:lnTo>
                      <a:pt x="1550" y="5200"/>
                    </a:lnTo>
                    <a:cubicBezTo>
                      <a:pt x="1684" y="5259"/>
                      <a:pt x="1803" y="5319"/>
                      <a:pt x="1862" y="5378"/>
                    </a:cubicBezTo>
                    <a:lnTo>
                      <a:pt x="2175" y="5572"/>
                    </a:lnTo>
                    <a:lnTo>
                      <a:pt x="2488" y="5691"/>
                    </a:lnTo>
                    <a:lnTo>
                      <a:pt x="2801" y="5885"/>
                    </a:lnTo>
                    <a:lnTo>
                      <a:pt x="3114" y="6064"/>
                    </a:lnTo>
                    <a:cubicBezTo>
                      <a:pt x="3173" y="6198"/>
                      <a:pt x="3293" y="6198"/>
                      <a:pt x="3412" y="6317"/>
                    </a:cubicBezTo>
                    <a:cubicBezTo>
                      <a:pt x="3605" y="6436"/>
                      <a:pt x="3784" y="6570"/>
                      <a:pt x="3978" y="6689"/>
                    </a:cubicBezTo>
                    <a:cubicBezTo>
                      <a:pt x="4097" y="6749"/>
                      <a:pt x="4157" y="6809"/>
                      <a:pt x="4291" y="6943"/>
                    </a:cubicBezTo>
                    <a:lnTo>
                      <a:pt x="4529" y="7121"/>
                    </a:lnTo>
                    <a:cubicBezTo>
                      <a:pt x="4723" y="7315"/>
                      <a:pt x="4902" y="7434"/>
                      <a:pt x="5095" y="7613"/>
                    </a:cubicBezTo>
                    <a:cubicBezTo>
                      <a:pt x="5125" y="7650"/>
                      <a:pt x="5170" y="7669"/>
                      <a:pt x="5216" y="7669"/>
                    </a:cubicBezTo>
                    <a:cubicBezTo>
                      <a:pt x="5263" y="7669"/>
                      <a:pt x="5311" y="7650"/>
                      <a:pt x="5348" y="7613"/>
                    </a:cubicBezTo>
                    <a:cubicBezTo>
                      <a:pt x="5408" y="7553"/>
                      <a:pt x="5408" y="7434"/>
                      <a:pt x="5348" y="7375"/>
                    </a:cubicBezTo>
                    <a:lnTo>
                      <a:pt x="4782" y="6809"/>
                    </a:lnTo>
                    <a:lnTo>
                      <a:pt x="4529" y="6570"/>
                    </a:lnTo>
                    <a:cubicBezTo>
                      <a:pt x="4470" y="6496"/>
                      <a:pt x="4350" y="6436"/>
                      <a:pt x="4291" y="6317"/>
                    </a:cubicBezTo>
                    <a:cubicBezTo>
                      <a:pt x="4097" y="6198"/>
                      <a:pt x="3918" y="6004"/>
                      <a:pt x="3725" y="5885"/>
                    </a:cubicBezTo>
                    <a:cubicBezTo>
                      <a:pt x="3605" y="5825"/>
                      <a:pt x="3486" y="5751"/>
                      <a:pt x="3412" y="5632"/>
                    </a:cubicBezTo>
                    <a:lnTo>
                      <a:pt x="3114" y="5453"/>
                    </a:lnTo>
                    <a:lnTo>
                      <a:pt x="2801" y="5259"/>
                    </a:lnTo>
                    <a:lnTo>
                      <a:pt x="2488" y="5006"/>
                    </a:lnTo>
                    <a:lnTo>
                      <a:pt x="2175" y="4827"/>
                    </a:lnTo>
                    <a:cubicBezTo>
                      <a:pt x="2056" y="4768"/>
                      <a:pt x="1997" y="4708"/>
                      <a:pt x="1862" y="4634"/>
                    </a:cubicBezTo>
                    <a:lnTo>
                      <a:pt x="1550" y="4514"/>
                    </a:lnTo>
                    <a:cubicBezTo>
                      <a:pt x="1459" y="4469"/>
                      <a:pt x="1369" y="4424"/>
                      <a:pt x="1272" y="4379"/>
                    </a:cubicBezTo>
                    <a:lnTo>
                      <a:pt x="1272" y="4379"/>
                    </a:lnTo>
                    <a:cubicBezTo>
                      <a:pt x="1308" y="4365"/>
                      <a:pt x="1342" y="4350"/>
                      <a:pt x="1371" y="4336"/>
                    </a:cubicBezTo>
                    <a:cubicBezTo>
                      <a:pt x="1490" y="4202"/>
                      <a:pt x="1624" y="4142"/>
                      <a:pt x="1743" y="4082"/>
                    </a:cubicBezTo>
                    <a:lnTo>
                      <a:pt x="2175" y="3889"/>
                    </a:lnTo>
                    <a:lnTo>
                      <a:pt x="2548" y="3650"/>
                    </a:lnTo>
                    <a:cubicBezTo>
                      <a:pt x="2667" y="3516"/>
                      <a:pt x="2801" y="3457"/>
                      <a:pt x="2920" y="3397"/>
                    </a:cubicBezTo>
                    <a:cubicBezTo>
                      <a:pt x="3173" y="3218"/>
                      <a:pt x="3412" y="3025"/>
                      <a:pt x="3665" y="2846"/>
                    </a:cubicBezTo>
                    <a:cubicBezTo>
                      <a:pt x="3918" y="2652"/>
                      <a:pt x="4097" y="2473"/>
                      <a:pt x="4350" y="2220"/>
                    </a:cubicBezTo>
                    <a:cubicBezTo>
                      <a:pt x="4604" y="2026"/>
                      <a:pt x="4782" y="1848"/>
                      <a:pt x="5036" y="1594"/>
                    </a:cubicBezTo>
                    <a:cubicBezTo>
                      <a:pt x="5214" y="1416"/>
                      <a:pt x="5408" y="1162"/>
                      <a:pt x="5646" y="984"/>
                    </a:cubicBezTo>
                    <a:cubicBezTo>
                      <a:pt x="5840" y="730"/>
                      <a:pt x="6019" y="537"/>
                      <a:pt x="6213" y="298"/>
                    </a:cubicBezTo>
                    <a:cubicBezTo>
                      <a:pt x="6272" y="239"/>
                      <a:pt x="6272" y="105"/>
                      <a:pt x="6213" y="45"/>
                    </a:cubicBezTo>
                    <a:cubicBezTo>
                      <a:pt x="6183" y="15"/>
                      <a:pt x="6134" y="0"/>
                      <a:pt x="608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30"/>
              <p:cNvSpPr/>
              <p:nvPr/>
            </p:nvSpPr>
            <p:spPr>
              <a:xfrm flipH="1">
                <a:off x="2050765" y="778200"/>
                <a:ext cx="135729" cy="10166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3259" extrusionOk="0">
                    <a:moveTo>
                      <a:pt x="4223" y="1"/>
                    </a:moveTo>
                    <a:cubicBezTo>
                      <a:pt x="4159" y="1"/>
                      <a:pt x="4079" y="43"/>
                      <a:pt x="4037" y="85"/>
                    </a:cubicBezTo>
                    <a:lnTo>
                      <a:pt x="4037" y="145"/>
                    </a:lnTo>
                    <a:cubicBezTo>
                      <a:pt x="3978" y="145"/>
                      <a:pt x="3978" y="204"/>
                      <a:pt x="3918" y="204"/>
                    </a:cubicBezTo>
                    <a:cubicBezTo>
                      <a:pt x="3859" y="279"/>
                      <a:pt x="3859" y="338"/>
                      <a:pt x="3724" y="398"/>
                    </a:cubicBezTo>
                    <a:cubicBezTo>
                      <a:pt x="3665" y="458"/>
                      <a:pt x="3605" y="517"/>
                      <a:pt x="3546" y="577"/>
                    </a:cubicBezTo>
                    <a:cubicBezTo>
                      <a:pt x="3486" y="711"/>
                      <a:pt x="3352" y="770"/>
                      <a:pt x="3292" y="830"/>
                    </a:cubicBezTo>
                    <a:cubicBezTo>
                      <a:pt x="3173" y="949"/>
                      <a:pt x="3039" y="1024"/>
                      <a:pt x="2920" y="1083"/>
                    </a:cubicBezTo>
                    <a:cubicBezTo>
                      <a:pt x="2860" y="1202"/>
                      <a:pt x="2741" y="1262"/>
                      <a:pt x="2607" y="1396"/>
                    </a:cubicBezTo>
                    <a:cubicBezTo>
                      <a:pt x="2488" y="1456"/>
                      <a:pt x="2369" y="1515"/>
                      <a:pt x="2235" y="1634"/>
                    </a:cubicBezTo>
                    <a:lnTo>
                      <a:pt x="2056" y="1769"/>
                    </a:lnTo>
                    <a:cubicBezTo>
                      <a:pt x="1996" y="1769"/>
                      <a:pt x="1922" y="1828"/>
                      <a:pt x="1862" y="1888"/>
                    </a:cubicBezTo>
                    <a:cubicBezTo>
                      <a:pt x="1743" y="1947"/>
                      <a:pt x="1624" y="2007"/>
                      <a:pt x="1490" y="2141"/>
                    </a:cubicBezTo>
                    <a:cubicBezTo>
                      <a:pt x="1371" y="2201"/>
                      <a:pt x="1251" y="2260"/>
                      <a:pt x="1117" y="2320"/>
                    </a:cubicBezTo>
                    <a:cubicBezTo>
                      <a:pt x="998" y="2379"/>
                      <a:pt x="879" y="2439"/>
                      <a:pt x="805" y="2513"/>
                    </a:cubicBezTo>
                    <a:cubicBezTo>
                      <a:pt x="373" y="2752"/>
                      <a:pt x="134" y="2945"/>
                      <a:pt x="134" y="2945"/>
                    </a:cubicBezTo>
                    <a:cubicBezTo>
                      <a:pt x="60" y="2945"/>
                      <a:pt x="0" y="3065"/>
                      <a:pt x="60" y="3124"/>
                    </a:cubicBezTo>
                    <a:cubicBezTo>
                      <a:pt x="60" y="3184"/>
                      <a:pt x="194" y="3258"/>
                      <a:pt x="253" y="3258"/>
                    </a:cubicBezTo>
                    <a:cubicBezTo>
                      <a:pt x="253" y="3258"/>
                      <a:pt x="566" y="3124"/>
                      <a:pt x="998" y="2945"/>
                    </a:cubicBezTo>
                    <a:cubicBezTo>
                      <a:pt x="1117" y="2945"/>
                      <a:pt x="1251" y="2886"/>
                      <a:pt x="1371" y="2811"/>
                    </a:cubicBezTo>
                    <a:cubicBezTo>
                      <a:pt x="1490" y="2752"/>
                      <a:pt x="1624" y="2692"/>
                      <a:pt x="1743" y="2633"/>
                    </a:cubicBezTo>
                    <a:cubicBezTo>
                      <a:pt x="1922" y="2573"/>
                      <a:pt x="2056" y="2513"/>
                      <a:pt x="2175" y="2379"/>
                    </a:cubicBezTo>
                    <a:cubicBezTo>
                      <a:pt x="2235" y="2379"/>
                      <a:pt x="2294" y="2320"/>
                      <a:pt x="2369" y="2320"/>
                    </a:cubicBezTo>
                    <a:lnTo>
                      <a:pt x="2607" y="2141"/>
                    </a:lnTo>
                    <a:cubicBezTo>
                      <a:pt x="2741" y="2066"/>
                      <a:pt x="2860" y="1947"/>
                      <a:pt x="2980" y="1888"/>
                    </a:cubicBezTo>
                    <a:cubicBezTo>
                      <a:pt x="3114" y="1769"/>
                      <a:pt x="3233" y="1694"/>
                      <a:pt x="3352" y="1575"/>
                    </a:cubicBezTo>
                    <a:cubicBezTo>
                      <a:pt x="3486" y="1456"/>
                      <a:pt x="3546" y="1396"/>
                      <a:pt x="3665" y="1262"/>
                    </a:cubicBezTo>
                    <a:cubicBezTo>
                      <a:pt x="3784" y="1143"/>
                      <a:pt x="3859" y="1083"/>
                      <a:pt x="3918" y="949"/>
                    </a:cubicBezTo>
                    <a:cubicBezTo>
                      <a:pt x="4037" y="890"/>
                      <a:pt x="4037" y="770"/>
                      <a:pt x="4097" y="711"/>
                    </a:cubicBezTo>
                    <a:cubicBezTo>
                      <a:pt x="4157" y="577"/>
                      <a:pt x="4231" y="517"/>
                      <a:pt x="4291" y="458"/>
                    </a:cubicBezTo>
                    <a:cubicBezTo>
                      <a:pt x="4350" y="338"/>
                      <a:pt x="4350" y="204"/>
                      <a:pt x="4350" y="204"/>
                    </a:cubicBezTo>
                    <a:cubicBezTo>
                      <a:pt x="4350" y="145"/>
                      <a:pt x="4350" y="85"/>
                      <a:pt x="4291" y="26"/>
                    </a:cubicBezTo>
                    <a:cubicBezTo>
                      <a:pt x="4273" y="8"/>
                      <a:pt x="4249" y="1"/>
                      <a:pt x="4223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30"/>
              <p:cNvSpPr/>
              <p:nvPr/>
            </p:nvSpPr>
            <p:spPr>
              <a:xfrm flipH="1">
                <a:off x="2077717" y="870069"/>
                <a:ext cx="108777" cy="162682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5215" extrusionOk="0">
                    <a:moveTo>
                      <a:pt x="194" y="0"/>
                    </a:moveTo>
                    <a:cubicBezTo>
                      <a:pt x="60" y="0"/>
                      <a:pt x="0" y="120"/>
                      <a:pt x="60" y="179"/>
                    </a:cubicBezTo>
                    <a:cubicBezTo>
                      <a:pt x="60" y="179"/>
                      <a:pt x="134" y="552"/>
                      <a:pt x="313" y="1118"/>
                    </a:cubicBezTo>
                    <a:cubicBezTo>
                      <a:pt x="432" y="1356"/>
                      <a:pt x="566" y="1669"/>
                      <a:pt x="685" y="1982"/>
                    </a:cubicBezTo>
                    <a:cubicBezTo>
                      <a:pt x="805" y="2295"/>
                      <a:pt x="998" y="2607"/>
                      <a:pt x="1177" y="2920"/>
                    </a:cubicBezTo>
                    <a:cubicBezTo>
                      <a:pt x="1311" y="3099"/>
                      <a:pt x="1371" y="3218"/>
                      <a:pt x="1490" y="3412"/>
                    </a:cubicBezTo>
                    <a:cubicBezTo>
                      <a:pt x="1549" y="3591"/>
                      <a:pt x="1684" y="3725"/>
                      <a:pt x="1803" y="3844"/>
                    </a:cubicBezTo>
                    <a:cubicBezTo>
                      <a:pt x="1922" y="3963"/>
                      <a:pt x="1996" y="4157"/>
                      <a:pt x="2116" y="4276"/>
                    </a:cubicBezTo>
                    <a:cubicBezTo>
                      <a:pt x="2235" y="4410"/>
                      <a:pt x="2294" y="4470"/>
                      <a:pt x="2428" y="4589"/>
                    </a:cubicBezTo>
                    <a:cubicBezTo>
                      <a:pt x="2548" y="4708"/>
                      <a:pt x="2607" y="4783"/>
                      <a:pt x="2741" y="4842"/>
                    </a:cubicBezTo>
                    <a:cubicBezTo>
                      <a:pt x="2801" y="4961"/>
                      <a:pt x="2860" y="5021"/>
                      <a:pt x="2980" y="5021"/>
                    </a:cubicBezTo>
                    <a:cubicBezTo>
                      <a:pt x="3114" y="5155"/>
                      <a:pt x="3173" y="5215"/>
                      <a:pt x="3173" y="5215"/>
                    </a:cubicBezTo>
                    <a:cubicBezTo>
                      <a:pt x="3233" y="5215"/>
                      <a:pt x="3352" y="5215"/>
                      <a:pt x="3352" y="5155"/>
                    </a:cubicBezTo>
                    <a:cubicBezTo>
                      <a:pt x="3486" y="5080"/>
                      <a:pt x="3486" y="5021"/>
                      <a:pt x="3412" y="4961"/>
                    </a:cubicBezTo>
                    <a:lnTo>
                      <a:pt x="3352" y="4902"/>
                    </a:lnTo>
                    <a:cubicBezTo>
                      <a:pt x="3352" y="4902"/>
                      <a:pt x="3352" y="4842"/>
                      <a:pt x="3233" y="4708"/>
                    </a:cubicBezTo>
                    <a:cubicBezTo>
                      <a:pt x="3173" y="4708"/>
                      <a:pt x="3114" y="4589"/>
                      <a:pt x="3039" y="4529"/>
                    </a:cubicBezTo>
                    <a:cubicBezTo>
                      <a:pt x="2980" y="4470"/>
                      <a:pt x="2920" y="4336"/>
                      <a:pt x="2801" y="4276"/>
                    </a:cubicBezTo>
                    <a:cubicBezTo>
                      <a:pt x="2741" y="4157"/>
                      <a:pt x="2667" y="4038"/>
                      <a:pt x="2548" y="3904"/>
                    </a:cubicBezTo>
                    <a:cubicBezTo>
                      <a:pt x="2488" y="3784"/>
                      <a:pt x="2369" y="3665"/>
                      <a:pt x="2294" y="3531"/>
                    </a:cubicBezTo>
                    <a:cubicBezTo>
                      <a:pt x="2175" y="3352"/>
                      <a:pt x="2116" y="3218"/>
                      <a:pt x="1996" y="3040"/>
                    </a:cubicBezTo>
                    <a:cubicBezTo>
                      <a:pt x="1922" y="2920"/>
                      <a:pt x="1803" y="2786"/>
                      <a:pt x="1743" y="2607"/>
                    </a:cubicBezTo>
                    <a:cubicBezTo>
                      <a:pt x="1684" y="2473"/>
                      <a:pt x="1549" y="2295"/>
                      <a:pt x="1490" y="2175"/>
                    </a:cubicBezTo>
                    <a:cubicBezTo>
                      <a:pt x="1371" y="1982"/>
                      <a:pt x="1311" y="1863"/>
                      <a:pt x="1251" y="1669"/>
                    </a:cubicBezTo>
                    <a:cubicBezTo>
                      <a:pt x="1058" y="1356"/>
                      <a:pt x="939" y="1118"/>
                      <a:pt x="805" y="864"/>
                    </a:cubicBezTo>
                    <a:cubicBezTo>
                      <a:pt x="566" y="373"/>
                      <a:pt x="373" y="60"/>
                      <a:pt x="373" y="60"/>
                    </a:cubicBezTo>
                    <a:cubicBezTo>
                      <a:pt x="313" y="0"/>
                      <a:pt x="253" y="0"/>
                      <a:pt x="19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30"/>
              <p:cNvSpPr/>
              <p:nvPr/>
            </p:nvSpPr>
            <p:spPr>
              <a:xfrm flipH="1">
                <a:off x="2292900" y="1209284"/>
                <a:ext cx="257484" cy="83166"/>
              </a:xfrm>
              <a:custGeom>
                <a:avLst/>
                <a:gdLst/>
                <a:ahLst/>
                <a:cxnLst/>
                <a:rect l="l" t="t" r="r" b="b"/>
                <a:pathLst>
                  <a:path w="8254" h="2666" extrusionOk="0">
                    <a:moveTo>
                      <a:pt x="5673" y="1"/>
                    </a:moveTo>
                    <a:cubicBezTo>
                      <a:pt x="5010" y="1"/>
                      <a:pt x="4241" y="101"/>
                      <a:pt x="3412" y="300"/>
                    </a:cubicBezTo>
                    <a:cubicBezTo>
                      <a:pt x="1669" y="732"/>
                      <a:pt x="0" y="2102"/>
                      <a:pt x="0" y="2102"/>
                    </a:cubicBezTo>
                    <a:cubicBezTo>
                      <a:pt x="0" y="2102"/>
                      <a:pt x="1389" y="2666"/>
                      <a:pt x="3188" y="2666"/>
                    </a:cubicBezTo>
                    <a:cubicBezTo>
                      <a:pt x="3537" y="2666"/>
                      <a:pt x="3902" y="2645"/>
                      <a:pt x="4276" y="2594"/>
                    </a:cubicBezTo>
                    <a:cubicBezTo>
                      <a:pt x="6079" y="2340"/>
                      <a:pt x="8254" y="1283"/>
                      <a:pt x="7822" y="732"/>
                    </a:cubicBezTo>
                    <a:cubicBezTo>
                      <a:pt x="7477" y="242"/>
                      <a:pt x="6703" y="1"/>
                      <a:pt x="5673" y="1"/>
                    </a:cubicBezTo>
                    <a:close/>
                  </a:path>
                </a:pathLst>
              </a:custGeom>
              <a:solidFill>
                <a:srgbClr val="40A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30"/>
              <p:cNvSpPr/>
              <p:nvPr/>
            </p:nvSpPr>
            <p:spPr>
              <a:xfrm flipH="1">
                <a:off x="2397466" y="1245564"/>
                <a:ext cx="187794" cy="5022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610" extrusionOk="0">
                    <a:moveTo>
                      <a:pt x="3979" y="1"/>
                    </a:moveTo>
                    <a:cubicBezTo>
                      <a:pt x="3785" y="60"/>
                      <a:pt x="3606" y="60"/>
                      <a:pt x="3413" y="60"/>
                    </a:cubicBezTo>
                    <a:cubicBezTo>
                      <a:pt x="3234" y="120"/>
                      <a:pt x="3040" y="120"/>
                      <a:pt x="2861" y="194"/>
                    </a:cubicBezTo>
                    <a:cubicBezTo>
                      <a:pt x="2489" y="254"/>
                      <a:pt x="2116" y="373"/>
                      <a:pt x="1804" y="492"/>
                    </a:cubicBezTo>
                    <a:cubicBezTo>
                      <a:pt x="1610" y="567"/>
                      <a:pt x="1431" y="626"/>
                      <a:pt x="1297" y="686"/>
                    </a:cubicBezTo>
                    <a:cubicBezTo>
                      <a:pt x="1178" y="745"/>
                      <a:pt x="999" y="805"/>
                      <a:pt x="865" y="865"/>
                    </a:cubicBezTo>
                    <a:cubicBezTo>
                      <a:pt x="746" y="939"/>
                      <a:pt x="627" y="999"/>
                      <a:pt x="552" y="1058"/>
                    </a:cubicBezTo>
                    <a:cubicBezTo>
                      <a:pt x="433" y="1118"/>
                      <a:pt x="373" y="1177"/>
                      <a:pt x="314" y="1237"/>
                    </a:cubicBezTo>
                    <a:cubicBezTo>
                      <a:pt x="120" y="1371"/>
                      <a:pt x="61" y="1431"/>
                      <a:pt x="61" y="1431"/>
                    </a:cubicBezTo>
                    <a:cubicBezTo>
                      <a:pt x="1" y="1431"/>
                      <a:pt x="1" y="1490"/>
                      <a:pt x="61" y="1550"/>
                    </a:cubicBezTo>
                    <a:cubicBezTo>
                      <a:pt x="61" y="1610"/>
                      <a:pt x="120" y="1610"/>
                      <a:pt x="180" y="1610"/>
                    </a:cubicBezTo>
                    <a:cubicBezTo>
                      <a:pt x="180" y="1610"/>
                      <a:pt x="254" y="1550"/>
                      <a:pt x="433" y="1490"/>
                    </a:cubicBezTo>
                    <a:cubicBezTo>
                      <a:pt x="493" y="1431"/>
                      <a:pt x="552" y="1431"/>
                      <a:pt x="686" y="1371"/>
                    </a:cubicBezTo>
                    <a:cubicBezTo>
                      <a:pt x="805" y="1312"/>
                      <a:pt x="925" y="1237"/>
                      <a:pt x="1059" y="1177"/>
                    </a:cubicBezTo>
                    <a:cubicBezTo>
                      <a:pt x="1178" y="1118"/>
                      <a:pt x="1297" y="1118"/>
                      <a:pt x="1431" y="1058"/>
                    </a:cubicBezTo>
                    <a:cubicBezTo>
                      <a:pt x="1610" y="999"/>
                      <a:pt x="1744" y="939"/>
                      <a:pt x="1923" y="865"/>
                    </a:cubicBezTo>
                    <a:cubicBezTo>
                      <a:pt x="2042" y="805"/>
                      <a:pt x="2236" y="805"/>
                      <a:pt x="2414" y="745"/>
                    </a:cubicBezTo>
                    <a:cubicBezTo>
                      <a:pt x="2608" y="686"/>
                      <a:pt x="2787" y="686"/>
                      <a:pt x="2981" y="626"/>
                    </a:cubicBezTo>
                    <a:cubicBezTo>
                      <a:pt x="3353" y="567"/>
                      <a:pt x="3666" y="492"/>
                      <a:pt x="4038" y="433"/>
                    </a:cubicBezTo>
                    <a:cubicBezTo>
                      <a:pt x="4217" y="433"/>
                      <a:pt x="4351" y="373"/>
                      <a:pt x="4530" y="373"/>
                    </a:cubicBezTo>
                    <a:cubicBezTo>
                      <a:pt x="4649" y="373"/>
                      <a:pt x="4843" y="313"/>
                      <a:pt x="4962" y="313"/>
                    </a:cubicBezTo>
                    <a:lnTo>
                      <a:pt x="5647" y="313"/>
                    </a:lnTo>
                    <a:cubicBezTo>
                      <a:pt x="5841" y="254"/>
                      <a:pt x="5900" y="254"/>
                      <a:pt x="5900" y="254"/>
                    </a:cubicBezTo>
                    <a:cubicBezTo>
                      <a:pt x="5960" y="254"/>
                      <a:pt x="6020" y="254"/>
                      <a:pt x="6020" y="194"/>
                    </a:cubicBezTo>
                    <a:cubicBezTo>
                      <a:pt x="6020" y="120"/>
                      <a:pt x="5960" y="60"/>
                      <a:pt x="5900" y="60"/>
                    </a:cubicBezTo>
                    <a:lnTo>
                      <a:pt x="5841" y="60"/>
                    </a:lnTo>
                    <a:cubicBezTo>
                      <a:pt x="5766" y="1"/>
                      <a:pt x="5707" y="1"/>
                      <a:pt x="564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30"/>
              <p:cNvSpPr/>
              <p:nvPr/>
            </p:nvSpPr>
            <p:spPr>
              <a:xfrm flipH="1">
                <a:off x="2401677" y="1059173"/>
                <a:ext cx="137102" cy="17852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5723" extrusionOk="0">
                    <a:moveTo>
                      <a:pt x="3565" y="0"/>
                    </a:moveTo>
                    <a:cubicBezTo>
                      <a:pt x="3534" y="0"/>
                      <a:pt x="3503" y="6"/>
                      <a:pt x="3472" y="17"/>
                    </a:cubicBezTo>
                    <a:cubicBezTo>
                      <a:pt x="2980" y="210"/>
                      <a:pt x="180" y="2370"/>
                      <a:pt x="1" y="5722"/>
                    </a:cubicBezTo>
                    <a:cubicBezTo>
                      <a:pt x="1" y="5722"/>
                      <a:pt x="1982" y="5424"/>
                      <a:pt x="3234" y="3249"/>
                    </a:cubicBezTo>
                    <a:cubicBezTo>
                      <a:pt x="4394" y="1264"/>
                      <a:pt x="4032" y="0"/>
                      <a:pt x="35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30"/>
              <p:cNvSpPr/>
              <p:nvPr/>
            </p:nvSpPr>
            <p:spPr>
              <a:xfrm flipH="1">
                <a:off x="2593121" y="916987"/>
                <a:ext cx="28824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3" extrusionOk="0">
                    <a:moveTo>
                      <a:pt x="448" y="0"/>
                    </a:moveTo>
                    <a:cubicBezTo>
                      <a:pt x="376" y="0"/>
                      <a:pt x="303" y="15"/>
                      <a:pt x="238" y="46"/>
                    </a:cubicBezTo>
                    <a:cubicBezTo>
                      <a:pt x="119" y="105"/>
                      <a:pt x="0" y="225"/>
                      <a:pt x="0" y="418"/>
                    </a:cubicBezTo>
                    <a:cubicBezTo>
                      <a:pt x="0" y="537"/>
                      <a:pt x="0" y="671"/>
                      <a:pt x="60" y="731"/>
                    </a:cubicBezTo>
                    <a:cubicBezTo>
                      <a:pt x="149" y="865"/>
                      <a:pt x="314" y="932"/>
                      <a:pt x="441" y="932"/>
                    </a:cubicBezTo>
                    <a:cubicBezTo>
                      <a:pt x="483" y="932"/>
                      <a:pt x="521" y="925"/>
                      <a:pt x="551" y="910"/>
                    </a:cubicBezTo>
                    <a:cubicBezTo>
                      <a:pt x="805" y="791"/>
                      <a:pt x="924" y="597"/>
                      <a:pt x="864" y="359"/>
                    </a:cubicBezTo>
                    <a:cubicBezTo>
                      <a:pt x="864" y="126"/>
                      <a:pt x="658" y="0"/>
                      <a:pt x="4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30"/>
              <p:cNvSpPr/>
              <p:nvPr/>
            </p:nvSpPr>
            <p:spPr>
              <a:xfrm flipH="1">
                <a:off x="2587069" y="89515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30"/>
              <p:cNvSpPr/>
              <p:nvPr/>
            </p:nvSpPr>
            <p:spPr>
              <a:xfrm flipH="1">
                <a:off x="1413638" y="1071028"/>
                <a:ext cx="39056" cy="48633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559" extrusionOk="0">
                    <a:moveTo>
                      <a:pt x="660" y="0"/>
                    </a:moveTo>
                    <a:cubicBezTo>
                      <a:pt x="628" y="0"/>
                      <a:pt x="597" y="3"/>
                      <a:pt x="566" y="9"/>
                    </a:cubicBezTo>
                    <a:cubicBezTo>
                      <a:pt x="373" y="9"/>
                      <a:pt x="254" y="128"/>
                      <a:pt x="134" y="262"/>
                    </a:cubicBezTo>
                    <a:cubicBezTo>
                      <a:pt x="0" y="381"/>
                      <a:pt x="0" y="501"/>
                      <a:pt x="0" y="694"/>
                    </a:cubicBezTo>
                    <a:lnTo>
                      <a:pt x="0" y="1007"/>
                    </a:lnTo>
                    <a:cubicBezTo>
                      <a:pt x="0" y="1126"/>
                      <a:pt x="134" y="1320"/>
                      <a:pt x="254" y="1439"/>
                    </a:cubicBezTo>
                    <a:cubicBezTo>
                      <a:pt x="373" y="1499"/>
                      <a:pt x="566" y="1558"/>
                      <a:pt x="686" y="1558"/>
                    </a:cubicBezTo>
                    <a:cubicBezTo>
                      <a:pt x="879" y="1499"/>
                      <a:pt x="1058" y="1439"/>
                      <a:pt x="1118" y="1320"/>
                    </a:cubicBezTo>
                    <a:cubicBezTo>
                      <a:pt x="1252" y="1186"/>
                      <a:pt x="1252" y="1007"/>
                      <a:pt x="1252" y="813"/>
                    </a:cubicBezTo>
                    <a:lnTo>
                      <a:pt x="1252" y="575"/>
                    </a:lnTo>
                    <a:cubicBezTo>
                      <a:pt x="1252" y="239"/>
                      <a:pt x="949" y="0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30"/>
              <p:cNvSpPr/>
              <p:nvPr/>
            </p:nvSpPr>
            <p:spPr>
              <a:xfrm flipH="1">
                <a:off x="1464299" y="1023424"/>
                <a:ext cx="17220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42" extrusionOk="0">
                    <a:moveTo>
                      <a:pt x="282" y="1"/>
                    </a:moveTo>
                    <a:cubicBezTo>
                      <a:pt x="250" y="1"/>
                      <a:pt x="217" y="15"/>
                      <a:pt x="179" y="45"/>
                    </a:cubicBezTo>
                    <a:cubicBezTo>
                      <a:pt x="162" y="28"/>
                      <a:pt x="139" y="21"/>
                      <a:pt x="116" y="21"/>
                    </a:cubicBezTo>
                    <a:cubicBezTo>
                      <a:pt x="60" y="21"/>
                      <a:pt x="1" y="63"/>
                      <a:pt x="1" y="105"/>
                    </a:cubicBezTo>
                    <a:lnTo>
                      <a:pt x="1" y="299"/>
                    </a:lnTo>
                    <a:cubicBezTo>
                      <a:pt x="35" y="438"/>
                      <a:pt x="177" y="541"/>
                      <a:pt x="312" y="541"/>
                    </a:cubicBezTo>
                    <a:cubicBezTo>
                      <a:pt x="409" y="541"/>
                      <a:pt x="502" y="488"/>
                      <a:pt x="552" y="358"/>
                    </a:cubicBezTo>
                    <a:lnTo>
                      <a:pt x="552" y="164"/>
                    </a:lnTo>
                    <a:cubicBezTo>
                      <a:pt x="492" y="105"/>
                      <a:pt x="492" y="45"/>
                      <a:pt x="373" y="45"/>
                    </a:cubicBezTo>
                    <a:cubicBezTo>
                      <a:pt x="343" y="15"/>
                      <a:pt x="314" y="1"/>
                      <a:pt x="2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30"/>
              <p:cNvSpPr/>
              <p:nvPr/>
            </p:nvSpPr>
            <p:spPr>
              <a:xfrm flipH="1">
                <a:off x="2523400" y="928498"/>
                <a:ext cx="42332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18" extrusionOk="0">
                    <a:moveTo>
                      <a:pt x="775" y="1"/>
                    </a:moveTo>
                    <a:cubicBezTo>
                      <a:pt x="656" y="1"/>
                      <a:pt x="533" y="34"/>
                      <a:pt x="433" y="109"/>
                    </a:cubicBezTo>
                    <a:lnTo>
                      <a:pt x="299" y="228"/>
                    </a:lnTo>
                    <a:cubicBezTo>
                      <a:pt x="60" y="422"/>
                      <a:pt x="1" y="734"/>
                      <a:pt x="179" y="973"/>
                    </a:cubicBezTo>
                    <a:cubicBezTo>
                      <a:pt x="315" y="1140"/>
                      <a:pt x="501" y="1218"/>
                      <a:pt x="672" y="1218"/>
                    </a:cubicBezTo>
                    <a:cubicBezTo>
                      <a:pt x="822" y="1218"/>
                      <a:pt x="960" y="1158"/>
                      <a:pt x="1044" y="1047"/>
                    </a:cubicBezTo>
                    <a:cubicBezTo>
                      <a:pt x="1118" y="973"/>
                      <a:pt x="1178" y="913"/>
                      <a:pt x="1178" y="854"/>
                    </a:cubicBezTo>
                    <a:cubicBezTo>
                      <a:pt x="1356" y="675"/>
                      <a:pt x="1356" y="362"/>
                      <a:pt x="1178" y="168"/>
                    </a:cubicBezTo>
                    <a:cubicBezTo>
                      <a:pt x="1100" y="64"/>
                      <a:pt x="941" y="1"/>
                      <a:pt x="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30"/>
              <p:cNvSpPr/>
              <p:nvPr/>
            </p:nvSpPr>
            <p:spPr>
              <a:xfrm flipH="1">
                <a:off x="1985162" y="1147050"/>
                <a:ext cx="253397" cy="107248"/>
              </a:xfrm>
              <a:custGeom>
                <a:avLst/>
                <a:gdLst/>
                <a:ahLst/>
                <a:cxnLst/>
                <a:rect l="l" t="t" r="r" b="b"/>
                <a:pathLst>
                  <a:path w="8123" h="3438" extrusionOk="0">
                    <a:moveTo>
                      <a:pt x="1507" y="1"/>
                    </a:moveTo>
                    <a:cubicBezTo>
                      <a:pt x="1061" y="1"/>
                      <a:pt x="673" y="134"/>
                      <a:pt x="492" y="552"/>
                    </a:cubicBezTo>
                    <a:cubicBezTo>
                      <a:pt x="1" y="1728"/>
                      <a:pt x="1863" y="3039"/>
                      <a:pt x="2727" y="3278"/>
                    </a:cubicBezTo>
                    <a:cubicBezTo>
                      <a:pt x="3158" y="3385"/>
                      <a:pt x="3607" y="3437"/>
                      <a:pt x="4059" y="3437"/>
                    </a:cubicBezTo>
                    <a:cubicBezTo>
                      <a:pt x="5495" y="3437"/>
                      <a:pt x="6955" y="2908"/>
                      <a:pt x="7941" y="1922"/>
                    </a:cubicBezTo>
                    <a:cubicBezTo>
                      <a:pt x="8122" y="1741"/>
                      <a:pt x="8069" y="1350"/>
                      <a:pt x="7816" y="1350"/>
                    </a:cubicBezTo>
                    <a:cubicBezTo>
                      <a:pt x="7799" y="1350"/>
                      <a:pt x="7781" y="1352"/>
                      <a:pt x="7762" y="1356"/>
                    </a:cubicBezTo>
                    <a:cubicBezTo>
                      <a:pt x="7315" y="1490"/>
                      <a:pt x="6883" y="1490"/>
                      <a:pt x="6451" y="1490"/>
                    </a:cubicBezTo>
                    <a:cubicBezTo>
                      <a:pt x="5393" y="1296"/>
                      <a:pt x="4217" y="671"/>
                      <a:pt x="3293" y="373"/>
                    </a:cubicBezTo>
                    <a:cubicBezTo>
                      <a:pt x="2859" y="260"/>
                      <a:pt x="212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30"/>
              <p:cNvSpPr/>
              <p:nvPr/>
            </p:nvSpPr>
            <p:spPr>
              <a:xfrm flipH="1">
                <a:off x="1314344" y="798508"/>
                <a:ext cx="118822" cy="16184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5188" extrusionOk="0">
                    <a:moveTo>
                      <a:pt x="864" y="0"/>
                    </a:moveTo>
                    <a:cubicBezTo>
                      <a:pt x="0" y="1728"/>
                      <a:pt x="998" y="4023"/>
                      <a:pt x="2548" y="5080"/>
                    </a:cubicBezTo>
                    <a:cubicBezTo>
                      <a:pt x="2657" y="5156"/>
                      <a:pt x="2769" y="5188"/>
                      <a:pt x="2878" y="5188"/>
                    </a:cubicBezTo>
                    <a:cubicBezTo>
                      <a:pt x="3391" y="5188"/>
                      <a:pt x="3809" y="4464"/>
                      <a:pt x="3292" y="4157"/>
                    </a:cubicBezTo>
                    <a:cubicBezTo>
                      <a:pt x="1609" y="3158"/>
                      <a:pt x="1683" y="1550"/>
                      <a:pt x="8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35" name="Google Shape;5035;p30"/>
            <p:cNvSpPr/>
            <p:nvPr/>
          </p:nvSpPr>
          <p:spPr>
            <a:xfrm>
              <a:off x="1212140" y="4276601"/>
              <a:ext cx="50692" cy="43143"/>
            </a:xfrm>
            <a:custGeom>
              <a:avLst/>
              <a:gdLst/>
              <a:ahLst/>
              <a:cxnLst/>
              <a:rect l="l" t="t" r="r" b="b"/>
              <a:pathLst>
                <a:path w="1625" h="1383" extrusionOk="0">
                  <a:moveTo>
                    <a:pt x="412" y="1"/>
                  </a:moveTo>
                  <a:cubicBezTo>
                    <a:pt x="380" y="1"/>
                    <a:pt x="347" y="4"/>
                    <a:pt x="314" y="12"/>
                  </a:cubicBezTo>
                  <a:cubicBezTo>
                    <a:pt x="1" y="131"/>
                    <a:pt x="1" y="504"/>
                    <a:pt x="194" y="757"/>
                  </a:cubicBezTo>
                  <a:cubicBezTo>
                    <a:pt x="507" y="1010"/>
                    <a:pt x="880" y="1249"/>
                    <a:pt x="1312" y="1383"/>
                  </a:cubicBezTo>
                  <a:cubicBezTo>
                    <a:pt x="1550" y="1383"/>
                    <a:pt x="1624" y="1130"/>
                    <a:pt x="1431" y="951"/>
                  </a:cubicBezTo>
                  <a:cubicBezTo>
                    <a:pt x="1371" y="817"/>
                    <a:pt x="1178" y="757"/>
                    <a:pt x="1058" y="638"/>
                  </a:cubicBezTo>
                  <a:cubicBezTo>
                    <a:pt x="1058" y="578"/>
                    <a:pt x="999" y="504"/>
                    <a:pt x="939" y="444"/>
                  </a:cubicBezTo>
                  <a:lnTo>
                    <a:pt x="880" y="385"/>
                  </a:lnTo>
                  <a:cubicBezTo>
                    <a:pt x="815" y="165"/>
                    <a:pt x="626" y="1"/>
                    <a:pt x="412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0"/>
            <p:cNvSpPr/>
            <p:nvPr/>
          </p:nvSpPr>
          <p:spPr>
            <a:xfrm>
              <a:off x="1245145" y="4241631"/>
              <a:ext cx="29292" cy="37216"/>
            </a:xfrm>
            <a:custGeom>
              <a:avLst/>
              <a:gdLst/>
              <a:ahLst/>
              <a:cxnLst/>
              <a:rect l="l" t="t" r="r" b="b"/>
              <a:pathLst>
                <a:path w="939" h="1193" extrusionOk="0">
                  <a:moveTo>
                    <a:pt x="376" y="1"/>
                  </a:moveTo>
                  <a:cubicBezTo>
                    <a:pt x="335" y="1"/>
                    <a:pt x="294" y="6"/>
                    <a:pt x="254" y="16"/>
                  </a:cubicBezTo>
                  <a:cubicBezTo>
                    <a:pt x="0" y="135"/>
                    <a:pt x="0" y="508"/>
                    <a:pt x="194" y="701"/>
                  </a:cubicBezTo>
                  <a:cubicBezTo>
                    <a:pt x="313" y="820"/>
                    <a:pt x="432" y="1074"/>
                    <a:pt x="686" y="1193"/>
                  </a:cubicBezTo>
                  <a:cubicBezTo>
                    <a:pt x="745" y="1193"/>
                    <a:pt x="805" y="1193"/>
                    <a:pt x="805" y="1133"/>
                  </a:cubicBezTo>
                  <a:lnTo>
                    <a:pt x="864" y="1133"/>
                  </a:lnTo>
                  <a:lnTo>
                    <a:pt x="864" y="1074"/>
                  </a:lnTo>
                  <a:cubicBezTo>
                    <a:pt x="939" y="1014"/>
                    <a:pt x="864" y="880"/>
                    <a:pt x="864" y="761"/>
                  </a:cubicBezTo>
                  <a:cubicBezTo>
                    <a:pt x="805" y="642"/>
                    <a:pt x="805" y="508"/>
                    <a:pt x="805" y="329"/>
                  </a:cubicBezTo>
                  <a:cubicBezTo>
                    <a:pt x="755" y="119"/>
                    <a:pt x="573" y="1"/>
                    <a:pt x="376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0"/>
            <p:cNvSpPr/>
            <p:nvPr/>
          </p:nvSpPr>
          <p:spPr>
            <a:xfrm>
              <a:off x="1271224" y="4402909"/>
              <a:ext cx="90122" cy="144495"/>
            </a:xfrm>
            <a:custGeom>
              <a:avLst/>
              <a:gdLst/>
              <a:ahLst/>
              <a:cxnLst/>
              <a:rect l="l" t="t" r="r" b="b"/>
              <a:pathLst>
                <a:path w="2889" h="4632" extrusionOk="0">
                  <a:moveTo>
                    <a:pt x="2203" y="0"/>
                  </a:moveTo>
                  <a:cubicBezTo>
                    <a:pt x="1712" y="626"/>
                    <a:pt x="848" y="2041"/>
                    <a:pt x="401" y="3099"/>
                  </a:cubicBezTo>
                  <a:cubicBezTo>
                    <a:pt x="1" y="4008"/>
                    <a:pt x="380" y="4631"/>
                    <a:pt x="800" y="4631"/>
                  </a:cubicBezTo>
                  <a:cubicBezTo>
                    <a:pt x="896" y="4631"/>
                    <a:pt x="995" y="4599"/>
                    <a:pt x="1086" y="4529"/>
                  </a:cubicBezTo>
                  <a:cubicBezTo>
                    <a:pt x="2889" y="3159"/>
                    <a:pt x="2204" y="1"/>
                    <a:pt x="2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0"/>
            <p:cNvSpPr/>
            <p:nvPr/>
          </p:nvSpPr>
          <p:spPr>
            <a:xfrm>
              <a:off x="1185188" y="4348536"/>
              <a:ext cx="151077" cy="122877"/>
            </a:xfrm>
            <a:custGeom>
              <a:avLst/>
              <a:gdLst/>
              <a:ahLst/>
              <a:cxnLst/>
              <a:rect l="l" t="t" r="r" b="b"/>
              <a:pathLst>
                <a:path w="4843" h="3939" extrusionOk="0">
                  <a:moveTo>
                    <a:pt x="4842" y="0"/>
                  </a:moveTo>
                  <a:cubicBezTo>
                    <a:pt x="4842" y="1"/>
                    <a:pt x="4097" y="939"/>
                    <a:pt x="3293" y="1311"/>
                  </a:cubicBezTo>
                  <a:cubicBezTo>
                    <a:pt x="2414" y="1684"/>
                    <a:pt x="1" y="2548"/>
                    <a:pt x="552" y="3784"/>
                  </a:cubicBezTo>
                  <a:cubicBezTo>
                    <a:pt x="607" y="3885"/>
                    <a:pt x="744" y="3938"/>
                    <a:pt x="937" y="3938"/>
                  </a:cubicBezTo>
                  <a:cubicBezTo>
                    <a:pt x="1827" y="3938"/>
                    <a:pt x="3924" y="2805"/>
                    <a:pt x="48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0"/>
            <p:cNvSpPr/>
            <p:nvPr/>
          </p:nvSpPr>
          <p:spPr>
            <a:xfrm>
              <a:off x="933319" y="1201273"/>
              <a:ext cx="127806" cy="281192"/>
            </a:xfrm>
            <a:custGeom>
              <a:avLst/>
              <a:gdLst/>
              <a:ahLst/>
              <a:cxnLst/>
              <a:rect l="l" t="t" r="r" b="b"/>
              <a:pathLst>
                <a:path w="4097" h="9014" extrusionOk="0">
                  <a:moveTo>
                    <a:pt x="2667" y="7602"/>
                  </a:moveTo>
                  <a:cubicBezTo>
                    <a:pt x="2667" y="7781"/>
                    <a:pt x="2607" y="7975"/>
                    <a:pt x="2488" y="8034"/>
                  </a:cubicBezTo>
                  <a:cubicBezTo>
                    <a:pt x="2548" y="7975"/>
                    <a:pt x="2548" y="7915"/>
                    <a:pt x="2548" y="7841"/>
                  </a:cubicBezTo>
                  <a:cubicBezTo>
                    <a:pt x="2548" y="7781"/>
                    <a:pt x="2607" y="7722"/>
                    <a:pt x="2607" y="7602"/>
                  </a:cubicBezTo>
                  <a:close/>
                  <a:moveTo>
                    <a:pt x="3093" y="0"/>
                  </a:moveTo>
                  <a:cubicBezTo>
                    <a:pt x="2881" y="0"/>
                    <a:pt x="2664" y="62"/>
                    <a:pt x="2488" y="154"/>
                  </a:cubicBezTo>
                  <a:cubicBezTo>
                    <a:pt x="1624" y="586"/>
                    <a:pt x="1058" y="1390"/>
                    <a:pt x="685" y="2254"/>
                  </a:cubicBezTo>
                  <a:cubicBezTo>
                    <a:pt x="626" y="2567"/>
                    <a:pt x="566" y="2820"/>
                    <a:pt x="507" y="3133"/>
                  </a:cubicBezTo>
                  <a:cubicBezTo>
                    <a:pt x="60" y="4057"/>
                    <a:pt x="0" y="5174"/>
                    <a:pt x="253" y="6232"/>
                  </a:cubicBezTo>
                  <a:cubicBezTo>
                    <a:pt x="432" y="7096"/>
                    <a:pt x="879" y="8034"/>
                    <a:pt x="1549" y="8660"/>
                  </a:cubicBezTo>
                  <a:cubicBezTo>
                    <a:pt x="1801" y="8907"/>
                    <a:pt x="2074" y="9014"/>
                    <a:pt x="2337" y="9014"/>
                  </a:cubicBezTo>
                  <a:cubicBezTo>
                    <a:pt x="2930" y="9014"/>
                    <a:pt x="3471" y="8473"/>
                    <a:pt x="3605" y="7781"/>
                  </a:cubicBezTo>
                  <a:cubicBezTo>
                    <a:pt x="3784" y="6723"/>
                    <a:pt x="3233" y="5740"/>
                    <a:pt x="3173" y="4682"/>
                  </a:cubicBezTo>
                  <a:cubicBezTo>
                    <a:pt x="3173" y="4191"/>
                    <a:pt x="3173" y="3625"/>
                    <a:pt x="3292" y="3133"/>
                  </a:cubicBezTo>
                  <a:cubicBezTo>
                    <a:pt x="3412" y="2627"/>
                    <a:pt x="3665" y="2195"/>
                    <a:pt x="3784" y="1703"/>
                  </a:cubicBezTo>
                  <a:cubicBezTo>
                    <a:pt x="3918" y="1271"/>
                    <a:pt x="4097" y="645"/>
                    <a:pt x="3725" y="273"/>
                  </a:cubicBezTo>
                  <a:cubicBezTo>
                    <a:pt x="3560" y="77"/>
                    <a:pt x="3329" y="0"/>
                    <a:pt x="3093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">
    <p:spTree>
      <p:nvGrpSpPr>
        <p:cNvPr id="1" name="Shape 5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1" name="Google Shape;5041;p31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5042" name="Google Shape;5042;p31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1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1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1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1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1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1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1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1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1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1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1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1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1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1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1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1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1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1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1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1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1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1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1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1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1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1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1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1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1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1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1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1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1" name="Google Shape;5201;p31"/>
          <p:cNvGrpSpPr/>
          <p:nvPr/>
        </p:nvGrpSpPr>
        <p:grpSpPr>
          <a:xfrm>
            <a:off x="858034" y="2725284"/>
            <a:ext cx="683202" cy="2054815"/>
            <a:chOff x="848509" y="753609"/>
            <a:chExt cx="683202" cy="2054815"/>
          </a:xfrm>
        </p:grpSpPr>
        <p:sp>
          <p:nvSpPr>
            <p:cNvPr id="5202" name="Google Shape;5202;p31"/>
            <p:cNvSpPr/>
            <p:nvPr/>
          </p:nvSpPr>
          <p:spPr>
            <a:xfrm flipH="1">
              <a:off x="1342077" y="7749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1"/>
            <p:cNvSpPr/>
            <p:nvPr/>
          </p:nvSpPr>
          <p:spPr>
            <a:xfrm flipH="1">
              <a:off x="1303488" y="8226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1"/>
            <p:cNvSpPr/>
            <p:nvPr/>
          </p:nvSpPr>
          <p:spPr>
            <a:xfrm flipH="1">
              <a:off x="1250987" y="7780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1"/>
            <p:cNvSpPr/>
            <p:nvPr/>
          </p:nvSpPr>
          <p:spPr>
            <a:xfrm flipH="1">
              <a:off x="1252828" y="8845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1"/>
            <p:cNvSpPr/>
            <p:nvPr/>
          </p:nvSpPr>
          <p:spPr>
            <a:xfrm flipH="1">
              <a:off x="1202635" y="8311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1"/>
            <p:cNvSpPr/>
            <p:nvPr/>
          </p:nvSpPr>
          <p:spPr>
            <a:xfrm flipH="1">
              <a:off x="1152442" y="7712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1"/>
            <p:cNvSpPr/>
            <p:nvPr/>
          </p:nvSpPr>
          <p:spPr>
            <a:xfrm flipH="1">
              <a:off x="1080881" y="753609"/>
              <a:ext cx="19091" cy="40553"/>
            </a:xfrm>
            <a:custGeom>
              <a:avLst/>
              <a:gdLst/>
              <a:ahLst/>
              <a:cxnLst/>
              <a:rect l="l" t="t" r="r" b="b"/>
              <a:pathLst>
                <a:path w="612" h="1300" extrusionOk="0">
                  <a:moveTo>
                    <a:pt x="222" y="1"/>
                  </a:moveTo>
                  <a:cubicBezTo>
                    <a:pt x="148" y="1"/>
                    <a:pt x="104" y="59"/>
                    <a:pt x="60" y="158"/>
                  </a:cubicBezTo>
                  <a:cubicBezTo>
                    <a:pt x="1" y="217"/>
                    <a:pt x="1" y="337"/>
                    <a:pt x="1" y="396"/>
                  </a:cubicBezTo>
                  <a:lnTo>
                    <a:pt x="1" y="649"/>
                  </a:lnTo>
                  <a:cubicBezTo>
                    <a:pt x="60" y="828"/>
                    <a:pt x="60" y="1022"/>
                    <a:pt x="179" y="1201"/>
                  </a:cubicBezTo>
                  <a:lnTo>
                    <a:pt x="239" y="1275"/>
                  </a:lnTo>
                  <a:cubicBezTo>
                    <a:pt x="260" y="1292"/>
                    <a:pt x="285" y="1299"/>
                    <a:pt x="310" y="1299"/>
                  </a:cubicBezTo>
                  <a:cubicBezTo>
                    <a:pt x="372" y="1299"/>
                    <a:pt x="433" y="1254"/>
                    <a:pt x="433" y="1201"/>
                  </a:cubicBezTo>
                  <a:cubicBezTo>
                    <a:pt x="611" y="1022"/>
                    <a:pt x="611" y="828"/>
                    <a:pt x="611" y="649"/>
                  </a:cubicBezTo>
                  <a:cubicBezTo>
                    <a:pt x="611" y="530"/>
                    <a:pt x="552" y="396"/>
                    <a:pt x="552" y="337"/>
                  </a:cubicBezTo>
                  <a:cubicBezTo>
                    <a:pt x="492" y="217"/>
                    <a:pt x="433" y="158"/>
                    <a:pt x="373" y="24"/>
                  </a:cubicBezTo>
                  <a:lnTo>
                    <a:pt x="313" y="24"/>
                  </a:lnTo>
                  <a:cubicBezTo>
                    <a:pt x="278" y="8"/>
                    <a:pt x="248" y="1"/>
                    <a:pt x="22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1"/>
            <p:cNvSpPr/>
            <p:nvPr/>
          </p:nvSpPr>
          <p:spPr>
            <a:xfrm flipH="1">
              <a:off x="1132945" y="8519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1"/>
            <p:cNvSpPr/>
            <p:nvPr/>
          </p:nvSpPr>
          <p:spPr>
            <a:xfrm flipH="1">
              <a:off x="1197082" y="9352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1"/>
            <p:cNvSpPr/>
            <p:nvPr/>
          </p:nvSpPr>
          <p:spPr>
            <a:xfrm flipH="1">
              <a:off x="1307201" y="9194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1"/>
            <p:cNvSpPr/>
            <p:nvPr/>
          </p:nvSpPr>
          <p:spPr>
            <a:xfrm flipH="1">
              <a:off x="1197082" y="2270996"/>
              <a:ext cx="124406" cy="96829"/>
            </a:xfrm>
            <a:custGeom>
              <a:avLst/>
              <a:gdLst/>
              <a:ahLst/>
              <a:cxnLst/>
              <a:rect l="l" t="t" r="r" b="b"/>
              <a:pathLst>
                <a:path w="3988" h="3104" extrusionOk="0">
                  <a:moveTo>
                    <a:pt x="3165" y="0"/>
                  </a:moveTo>
                  <a:cubicBezTo>
                    <a:pt x="2616" y="0"/>
                    <a:pt x="2112" y="1000"/>
                    <a:pt x="2007" y="1661"/>
                  </a:cubicBezTo>
                  <a:cubicBezTo>
                    <a:pt x="2007" y="1661"/>
                    <a:pt x="1486" y="393"/>
                    <a:pt x="987" y="393"/>
                  </a:cubicBezTo>
                  <a:cubicBezTo>
                    <a:pt x="914" y="393"/>
                    <a:pt x="841" y="421"/>
                    <a:pt x="770" y="484"/>
                  </a:cubicBezTo>
                  <a:cubicBezTo>
                    <a:pt x="1" y="1139"/>
                    <a:pt x="1044" y="3103"/>
                    <a:pt x="1997" y="3103"/>
                  </a:cubicBezTo>
                  <a:cubicBezTo>
                    <a:pt x="2040" y="3103"/>
                    <a:pt x="2083" y="3099"/>
                    <a:pt x="2126" y="3091"/>
                  </a:cubicBezTo>
                  <a:cubicBezTo>
                    <a:pt x="3184" y="2838"/>
                    <a:pt x="3988" y="424"/>
                    <a:pt x="3377" y="52"/>
                  </a:cubicBezTo>
                  <a:cubicBezTo>
                    <a:pt x="3306" y="16"/>
                    <a:pt x="3235" y="0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1"/>
            <p:cNvSpPr/>
            <p:nvPr/>
          </p:nvSpPr>
          <p:spPr>
            <a:xfrm flipH="1">
              <a:off x="1192871" y="2415554"/>
              <a:ext cx="120132" cy="97391"/>
            </a:xfrm>
            <a:custGeom>
              <a:avLst/>
              <a:gdLst/>
              <a:ahLst/>
              <a:cxnLst/>
              <a:rect l="l" t="t" r="r" b="b"/>
              <a:pathLst>
                <a:path w="3851" h="3122" extrusionOk="0">
                  <a:moveTo>
                    <a:pt x="2951" y="1"/>
                  </a:moveTo>
                  <a:cubicBezTo>
                    <a:pt x="2454" y="1"/>
                    <a:pt x="2159" y="1101"/>
                    <a:pt x="2107" y="1809"/>
                  </a:cubicBezTo>
                  <a:cubicBezTo>
                    <a:pt x="2107" y="1809"/>
                    <a:pt x="1494" y="480"/>
                    <a:pt x="882" y="480"/>
                  </a:cubicBezTo>
                  <a:cubicBezTo>
                    <a:pt x="793" y="480"/>
                    <a:pt x="704" y="508"/>
                    <a:pt x="617" y="572"/>
                  </a:cubicBezTo>
                  <a:cubicBezTo>
                    <a:pt x="0" y="1057"/>
                    <a:pt x="1325" y="3121"/>
                    <a:pt x="2190" y="3121"/>
                  </a:cubicBezTo>
                  <a:cubicBezTo>
                    <a:pt x="2202" y="3121"/>
                    <a:pt x="2214" y="3121"/>
                    <a:pt x="2226" y="3120"/>
                  </a:cubicBezTo>
                  <a:cubicBezTo>
                    <a:pt x="3105" y="3120"/>
                    <a:pt x="3850" y="513"/>
                    <a:pt x="3165" y="66"/>
                  </a:cubicBezTo>
                  <a:cubicBezTo>
                    <a:pt x="3090" y="21"/>
                    <a:pt x="3018" y="1"/>
                    <a:pt x="2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1"/>
            <p:cNvSpPr/>
            <p:nvPr/>
          </p:nvSpPr>
          <p:spPr>
            <a:xfrm flipH="1">
              <a:off x="1198923" y="2559955"/>
              <a:ext cx="113862" cy="86504"/>
            </a:xfrm>
            <a:custGeom>
              <a:avLst/>
              <a:gdLst/>
              <a:ahLst/>
              <a:cxnLst/>
              <a:rect l="l" t="t" r="r" b="b"/>
              <a:pathLst>
                <a:path w="3650" h="2773" extrusionOk="0">
                  <a:moveTo>
                    <a:pt x="2999" y="0"/>
                  </a:moveTo>
                  <a:cubicBezTo>
                    <a:pt x="2612" y="0"/>
                    <a:pt x="2183" y="779"/>
                    <a:pt x="2040" y="1530"/>
                  </a:cubicBezTo>
                  <a:cubicBezTo>
                    <a:pt x="2040" y="1530"/>
                    <a:pt x="1288" y="333"/>
                    <a:pt x="758" y="333"/>
                  </a:cubicBezTo>
                  <a:cubicBezTo>
                    <a:pt x="659" y="333"/>
                    <a:pt x="568" y="374"/>
                    <a:pt x="491" y="472"/>
                  </a:cubicBezTo>
                  <a:cubicBezTo>
                    <a:pt x="1" y="1078"/>
                    <a:pt x="1506" y="2772"/>
                    <a:pt x="2157" y="2772"/>
                  </a:cubicBezTo>
                  <a:cubicBezTo>
                    <a:pt x="2179" y="2772"/>
                    <a:pt x="2200" y="2770"/>
                    <a:pt x="2219" y="2766"/>
                  </a:cubicBezTo>
                  <a:cubicBezTo>
                    <a:pt x="2845" y="2707"/>
                    <a:pt x="3649" y="651"/>
                    <a:pt x="3277" y="159"/>
                  </a:cubicBezTo>
                  <a:cubicBezTo>
                    <a:pt x="3190" y="49"/>
                    <a:pt x="3096" y="0"/>
                    <a:pt x="29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1"/>
            <p:cNvSpPr/>
            <p:nvPr/>
          </p:nvSpPr>
          <p:spPr>
            <a:xfrm flipH="1">
              <a:off x="1016744" y="1696852"/>
              <a:ext cx="73464" cy="149611"/>
            </a:xfrm>
            <a:custGeom>
              <a:avLst/>
              <a:gdLst/>
              <a:ahLst/>
              <a:cxnLst/>
              <a:rect l="l" t="t" r="r" b="b"/>
              <a:pathLst>
                <a:path w="2355" h="4796" extrusionOk="0">
                  <a:moveTo>
                    <a:pt x="1414" y="0"/>
                  </a:moveTo>
                  <a:cubicBezTo>
                    <a:pt x="1242" y="0"/>
                    <a:pt x="1084" y="90"/>
                    <a:pt x="984" y="267"/>
                  </a:cubicBezTo>
                  <a:cubicBezTo>
                    <a:pt x="0" y="2248"/>
                    <a:pt x="2041" y="4796"/>
                    <a:pt x="2041" y="4796"/>
                  </a:cubicBezTo>
                  <a:cubicBezTo>
                    <a:pt x="2235" y="3991"/>
                    <a:pt x="2354" y="2382"/>
                    <a:pt x="2295" y="1206"/>
                  </a:cubicBezTo>
                  <a:cubicBezTo>
                    <a:pt x="2204" y="397"/>
                    <a:pt x="1777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1"/>
            <p:cNvSpPr/>
            <p:nvPr/>
          </p:nvSpPr>
          <p:spPr>
            <a:xfrm flipH="1">
              <a:off x="898702" y="1727080"/>
              <a:ext cx="114891" cy="167736"/>
            </a:xfrm>
            <a:custGeom>
              <a:avLst/>
              <a:gdLst/>
              <a:ahLst/>
              <a:cxnLst/>
              <a:rect l="l" t="t" r="r" b="b"/>
              <a:pathLst>
                <a:path w="3683" h="5377" extrusionOk="0">
                  <a:moveTo>
                    <a:pt x="2485" y="1"/>
                  </a:moveTo>
                  <a:cubicBezTo>
                    <a:pt x="1818" y="1"/>
                    <a:pt x="1" y="2059"/>
                    <a:pt x="524" y="5376"/>
                  </a:cubicBezTo>
                  <a:cubicBezTo>
                    <a:pt x="524" y="5376"/>
                    <a:pt x="703" y="4140"/>
                    <a:pt x="1328" y="3454"/>
                  </a:cubicBezTo>
                  <a:cubicBezTo>
                    <a:pt x="1880" y="2769"/>
                    <a:pt x="3682" y="907"/>
                    <a:pt x="2624" y="43"/>
                  </a:cubicBezTo>
                  <a:cubicBezTo>
                    <a:pt x="2587" y="15"/>
                    <a:pt x="2540" y="1"/>
                    <a:pt x="2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1"/>
            <p:cNvSpPr/>
            <p:nvPr/>
          </p:nvSpPr>
          <p:spPr>
            <a:xfrm flipH="1">
              <a:off x="1053461" y="1970526"/>
              <a:ext cx="33036" cy="33316"/>
            </a:xfrm>
            <a:custGeom>
              <a:avLst/>
              <a:gdLst/>
              <a:ahLst/>
              <a:cxnLst/>
              <a:rect l="l" t="t" r="r" b="b"/>
              <a:pathLst>
                <a:path w="1059" h="1068" extrusionOk="0">
                  <a:moveTo>
                    <a:pt x="433" y="0"/>
                  </a:moveTo>
                  <a:cubicBezTo>
                    <a:pt x="313" y="60"/>
                    <a:pt x="179" y="120"/>
                    <a:pt x="60" y="254"/>
                  </a:cubicBezTo>
                  <a:cubicBezTo>
                    <a:pt x="1" y="313"/>
                    <a:pt x="1" y="433"/>
                    <a:pt x="1" y="626"/>
                  </a:cubicBezTo>
                  <a:cubicBezTo>
                    <a:pt x="1" y="841"/>
                    <a:pt x="254" y="1067"/>
                    <a:pt x="478" y="1067"/>
                  </a:cubicBezTo>
                  <a:cubicBezTo>
                    <a:pt x="503" y="1067"/>
                    <a:pt x="528" y="1064"/>
                    <a:pt x="552" y="1058"/>
                  </a:cubicBezTo>
                  <a:cubicBezTo>
                    <a:pt x="686" y="1058"/>
                    <a:pt x="865" y="999"/>
                    <a:pt x="924" y="865"/>
                  </a:cubicBezTo>
                  <a:cubicBezTo>
                    <a:pt x="999" y="745"/>
                    <a:pt x="1058" y="626"/>
                    <a:pt x="1058" y="492"/>
                  </a:cubicBezTo>
                  <a:cubicBezTo>
                    <a:pt x="1058" y="179"/>
                    <a:pt x="68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1"/>
            <p:cNvSpPr/>
            <p:nvPr/>
          </p:nvSpPr>
          <p:spPr>
            <a:xfrm flipH="1">
              <a:off x="1123181" y="2069040"/>
              <a:ext cx="36592" cy="31413"/>
            </a:xfrm>
            <a:custGeom>
              <a:avLst/>
              <a:gdLst/>
              <a:ahLst/>
              <a:cxnLst/>
              <a:rect l="l" t="t" r="r" b="b"/>
              <a:pathLst>
                <a:path w="1173" h="1007" extrusionOk="0">
                  <a:moveTo>
                    <a:pt x="607" y="1"/>
                  </a:moveTo>
                  <a:cubicBezTo>
                    <a:pt x="368" y="1"/>
                    <a:pt x="115" y="194"/>
                    <a:pt x="55" y="448"/>
                  </a:cubicBezTo>
                  <a:cubicBezTo>
                    <a:pt x="1" y="721"/>
                    <a:pt x="246" y="1006"/>
                    <a:pt x="529" y="1006"/>
                  </a:cubicBezTo>
                  <a:cubicBezTo>
                    <a:pt x="554" y="1006"/>
                    <a:pt x="580" y="1004"/>
                    <a:pt x="607" y="999"/>
                  </a:cubicBezTo>
                  <a:cubicBezTo>
                    <a:pt x="666" y="999"/>
                    <a:pt x="741" y="999"/>
                    <a:pt x="741" y="939"/>
                  </a:cubicBezTo>
                  <a:cubicBezTo>
                    <a:pt x="860" y="939"/>
                    <a:pt x="979" y="880"/>
                    <a:pt x="1039" y="820"/>
                  </a:cubicBezTo>
                  <a:cubicBezTo>
                    <a:pt x="1113" y="746"/>
                    <a:pt x="1173" y="626"/>
                    <a:pt x="1173" y="567"/>
                  </a:cubicBezTo>
                  <a:cubicBezTo>
                    <a:pt x="1173" y="448"/>
                    <a:pt x="1173" y="314"/>
                    <a:pt x="1039" y="254"/>
                  </a:cubicBezTo>
                  <a:cubicBezTo>
                    <a:pt x="979" y="135"/>
                    <a:pt x="919" y="75"/>
                    <a:pt x="800" y="75"/>
                  </a:cubicBezTo>
                  <a:cubicBezTo>
                    <a:pt x="741" y="75"/>
                    <a:pt x="666" y="75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1"/>
            <p:cNvSpPr/>
            <p:nvPr/>
          </p:nvSpPr>
          <p:spPr>
            <a:xfrm flipH="1">
              <a:off x="863857" y="2176382"/>
              <a:ext cx="151077" cy="264471"/>
            </a:xfrm>
            <a:custGeom>
              <a:avLst/>
              <a:gdLst/>
              <a:ahLst/>
              <a:cxnLst/>
              <a:rect l="l" t="t" r="r" b="b"/>
              <a:pathLst>
                <a:path w="4843" h="8478" extrusionOk="0">
                  <a:moveTo>
                    <a:pt x="4190" y="1"/>
                  </a:moveTo>
                  <a:cubicBezTo>
                    <a:pt x="3999" y="1"/>
                    <a:pt x="3787" y="128"/>
                    <a:pt x="3725" y="359"/>
                  </a:cubicBezTo>
                  <a:cubicBezTo>
                    <a:pt x="3666" y="597"/>
                    <a:pt x="3606" y="850"/>
                    <a:pt x="3546" y="1163"/>
                  </a:cubicBezTo>
                  <a:lnTo>
                    <a:pt x="3472" y="1163"/>
                  </a:lnTo>
                  <a:cubicBezTo>
                    <a:pt x="2727" y="3204"/>
                    <a:pt x="254" y="5066"/>
                    <a:pt x="120" y="7301"/>
                  </a:cubicBezTo>
                  <a:cubicBezTo>
                    <a:pt x="1" y="7495"/>
                    <a:pt x="60" y="7673"/>
                    <a:pt x="195" y="7807"/>
                  </a:cubicBezTo>
                  <a:lnTo>
                    <a:pt x="195" y="8046"/>
                  </a:lnTo>
                  <a:cubicBezTo>
                    <a:pt x="254" y="8299"/>
                    <a:pt x="433" y="8478"/>
                    <a:pt x="746" y="8478"/>
                  </a:cubicBezTo>
                  <a:cubicBezTo>
                    <a:pt x="4411" y="7927"/>
                    <a:pt x="4843" y="3264"/>
                    <a:pt x="4530" y="359"/>
                  </a:cubicBezTo>
                  <a:cubicBezTo>
                    <a:pt x="4530" y="113"/>
                    <a:pt x="4369" y="1"/>
                    <a:pt x="41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1"/>
            <p:cNvSpPr/>
            <p:nvPr/>
          </p:nvSpPr>
          <p:spPr>
            <a:xfrm flipH="1">
              <a:off x="879205" y="2063456"/>
              <a:ext cx="27452" cy="21431"/>
            </a:xfrm>
            <a:custGeom>
              <a:avLst/>
              <a:gdLst/>
              <a:ahLst/>
              <a:cxnLst/>
              <a:rect l="l" t="t" r="r" b="b"/>
              <a:pathLst>
                <a:path w="880" h="687" extrusionOk="0">
                  <a:moveTo>
                    <a:pt x="448" y="1"/>
                  </a:moveTo>
                  <a:cubicBezTo>
                    <a:pt x="1" y="1"/>
                    <a:pt x="75" y="686"/>
                    <a:pt x="507" y="686"/>
                  </a:cubicBezTo>
                  <a:cubicBezTo>
                    <a:pt x="880" y="686"/>
                    <a:pt x="820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1"/>
            <p:cNvSpPr/>
            <p:nvPr/>
          </p:nvSpPr>
          <p:spPr>
            <a:xfrm flipH="1">
              <a:off x="902414" y="2661589"/>
              <a:ext cx="176221" cy="146835"/>
            </a:xfrm>
            <a:custGeom>
              <a:avLst/>
              <a:gdLst/>
              <a:ahLst/>
              <a:cxnLst/>
              <a:rect l="l" t="t" r="r" b="b"/>
              <a:pathLst>
                <a:path w="5649" h="4707" extrusionOk="0">
                  <a:moveTo>
                    <a:pt x="5142" y="0"/>
                  </a:moveTo>
                  <a:cubicBezTo>
                    <a:pt x="4590" y="879"/>
                    <a:pt x="4099" y="1624"/>
                    <a:pt x="3279" y="2309"/>
                  </a:cubicBezTo>
                  <a:cubicBezTo>
                    <a:pt x="2475" y="2980"/>
                    <a:pt x="1492" y="3426"/>
                    <a:pt x="553" y="3799"/>
                  </a:cubicBezTo>
                  <a:cubicBezTo>
                    <a:pt x="1" y="3957"/>
                    <a:pt x="330" y="4706"/>
                    <a:pt x="794" y="4706"/>
                  </a:cubicBezTo>
                  <a:cubicBezTo>
                    <a:pt x="856" y="4706"/>
                    <a:pt x="920" y="4693"/>
                    <a:pt x="985" y="4663"/>
                  </a:cubicBezTo>
                  <a:cubicBezTo>
                    <a:pt x="2669" y="3978"/>
                    <a:pt x="5648" y="2175"/>
                    <a:pt x="5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1"/>
            <p:cNvSpPr/>
            <p:nvPr/>
          </p:nvSpPr>
          <p:spPr>
            <a:xfrm flipH="1">
              <a:off x="865729" y="904905"/>
              <a:ext cx="42020" cy="96954"/>
            </a:xfrm>
            <a:custGeom>
              <a:avLst/>
              <a:gdLst/>
              <a:ahLst/>
              <a:cxnLst/>
              <a:rect l="l" t="t" r="r" b="b"/>
              <a:pathLst>
                <a:path w="1347" h="3108" extrusionOk="0">
                  <a:moveTo>
                    <a:pt x="670" y="1"/>
                  </a:moveTo>
                  <a:cubicBezTo>
                    <a:pt x="348" y="1"/>
                    <a:pt x="0" y="264"/>
                    <a:pt x="36" y="641"/>
                  </a:cubicBezTo>
                  <a:lnTo>
                    <a:pt x="36" y="1014"/>
                  </a:lnTo>
                  <a:cubicBezTo>
                    <a:pt x="110" y="1326"/>
                    <a:pt x="170" y="1639"/>
                    <a:pt x="170" y="1937"/>
                  </a:cubicBezTo>
                  <a:cubicBezTo>
                    <a:pt x="223" y="2161"/>
                    <a:pt x="369" y="3107"/>
                    <a:pt x="752" y="3107"/>
                  </a:cubicBezTo>
                  <a:cubicBezTo>
                    <a:pt x="802" y="3107"/>
                    <a:pt x="856" y="3091"/>
                    <a:pt x="915" y="3055"/>
                  </a:cubicBezTo>
                  <a:cubicBezTo>
                    <a:pt x="1347" y="2816"/>
                    <a:pt x="1228" y="2071"/>
                    <a:pt x="1287" y="1639"/>
                  </a:cubicBezTo>
                  <a:cubicBezTo>
                    <a:pt x="1287" y="1192"/>
                    <a:pt x="1347" y="760"/>
                    <a:pt x="1153" y="388"/>
                  </a:cubicBezTo>
                  <a:cubicBezTo>
                    <a:pt x="1082" y="115"/>
                    <a:pt x="882" y="1"/>
                    <a:pt x="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1"/>
            <p:cNvSpPr/>
            <p:nvPr/>
          </p:nvSpPr>
          <p:spPr>
            <a:xfrm flipH="1">
              <a:off x="848509" y="1850612"/>
              <a:ext cx="46512" cy="152544"/>
            </a:xfrm>
            <a:custGeom>
              <a:avLst/>
              <a:gdLst/>
              <a:ahLst/>
              <a:cxnLst/>
              <a:rect l="l" t="t" r="r" b="b"/>
              <a:pathLst>
                <a:path w="1491" h="4890" extrusionOk="0">
                  <a:moveTo>
                    <a:pt x="1371" y="1"/>
                  </a:moveTo>
                  <a:cubicBezTo>
                    <a:pt x="626" y="180"/>
                    <a:pt x="507" y="746"/>
                    <a:pt x="313" y="1416"/>
                  </a:cubicBezTo>
                  <a:cubicBezTo>
                    <a:pt x="134" y="2355"/>
                    <a:pt x="0" y="3785"/>
                    <a:pt x="447" y="4589"/>
                  </a:cubicBezTo>
                  <a:cubicBezTo>
                    <a:pt x="569" y="4790"/>
                    <a:pt x="765" y="4889"/>
                    <a:pt x="955" y="4889"/>
                  </a:cubicBezTo>
                  <a:cubicBezTo>
                    <a:pt x="1230" y="4889"/>
                    <a:pt x="1490" y="4682"/>
                    <a:pt x="1490" y="4277"/>
                  </a:cubicBezTo>
                  <a:cubicBezTo>
                    <a:pt x="1490" y="3532"/>
                    <a:pt x="1192" y="2727"/>
                    <a:pt x="1192" y="1923"/>
                  </a:cubicBezTo>
                  <a:cubicBezTo>
                    <a:pt x="1192" y="1550"/>
                    <a:pt x="1252" y="1118"/>
                    <a:pt x="1311" y="746"/>
                  </a:cubicBezTo>
                  <a:cubicBezTo>
                    <a:pt x="1371" y="552"/>
                    <a:pt x="1371" y="239"/>
                    <a:pt x="1431" y="61"/>
                  </a:cubicBezTo>
                  <a:cubicBezTo>
                    <a:pt x="1431" y="1"/>
                    <a:pt x="1371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1"/>
            <p:cNvSpPr/>
            <p:nvPr/>
          </p:nvSpPr>
          <p:spPr>
            <a:xfrm flipH="1">
              <a:off x="898702" y="811725"/>
              <a:ext cx="423878" cy="330792"/>
            </a:xfrm>
            <a:custGeom>
              <a:avLst/>
              <a:gdLst/>
              <a:ahLst/>
              <a:cxnLst/>
              <a:rect l="l" t="t" r="r" b="b"/>
              <a:pathLst>
                <a:path w="13588" h="10604" extrusionOk="0">
                  <a:moveTo>
                    <a:pt x="4717" y="1"/>
                  </a:moveTo>
                  <a:cubicBezTo>
                    <a:pt x="3560" y="1"/>
                    <a:pt x="2413" y="453"/>
                    <a:pt x="1356" y="961"/>
                  </a:cubicBezTo>
                  <a:cubicBezTo>
                    <a:pt x="671" y="1334"/>
                    <a:pt x="1" y="2079"/>
                    <a:pt x="239" y="2883"/>
                  </a:cubicBezTo>
                  <a:cubicBezTo>
                    <a:pt x="239" y="2943"/>
                    <a:pt x="179" y="3002"/>
                    <a:pt x="179" y="3062"/>
                  </a:cubicBezTo>
                  <a:cubicBezTo>
                    <a:pt x="239" y="3941"/>
                    <a:pt x="1237" y="4433"/>
                    <a:pt x="1982" y="4552"/>
                  </a:cubicBezTo>
                  <a:cubicBezTo>
                    <a:pt x="2126" y="4577"/>
                    <a:pt x="2270" y="4585"/>
                    <a:pt x="2414" y="4585"/>
                  </a:cubicBezTo>
                  <a:cubicBezTo>
                    <a:pt x="2702" y="4585"/>
                    <a:pt x="2990" y="4552"/>
                    <a:pt x="3278" y="4552"/>
                  </a:cubicBezTo>
                  <a:cubicBezTo>
                    <a:pt x="3725" y="4552"/>
                    <a:pt x="4157" y="4552"/>
                    <a:pt x="4589" y="4686"/>
                  </a:cubicBezTo>
                  <a:cubicBezTo>
                    <a:pt x="5394" y="4805"/>
                    <a:pt x="6198" y="5118"/>
                    <a:pt x="6883" y="5550"/>
                  </a:cubicBezTo>
                  <a:cubicBezTo>
                    <a:pt x="7628" y="5982"/>
                    <a:pt x="8313" y="6548"/>
                    <a:pt x="8805" y="7233"/>
                  </a:cubicBezTo>
                  <a:cubicBezTo>
                    <a:pt x="9431" y="8038"/>
                    <a:pt x="9863" y="8842"/>
                    <a:pt x="10489" y="9647"/>
                  </a:cubicBezTo>
                  <a:cubicBezTo>
                    <a:pt x="10823" y="10155"/>
                    <a:pt x="11349" y="10603"/>
                    <a:pt x="11993" y="10603"/>
                  </a:cubicBezTo>
                  <a:cubicBezTo>
                    <a:pt x="12066" y="10603"/>
                    <a:pt x="12141" y="10597"/>
                    <a:pt x="12217" y="10585"/>
                  </a:cubicBezTo>
                  <a:cubicBezTo>
                    <a:pt x="13215" y="10451"/>
                    <a:pt x="13587" y="9468"/>
                    <a:pt x="13468" y="8649"/>
                  </a:cubicBezTo>
                  <a:cubicBezTo>
                    <a:pt x="13334" y="7785"/>
                    <a:pt x="12842" y="6861"/>
                    <a:pt x="12410" y="6116"/>
                  </a:cubicBezTo>
                  <a:cubicBezTo>
                    <a:pt x="11978" y="5297"/>
                    <a:pt x="11412" y="4492"/>
                    <a:pt x="10801" y="3747"/>
                  </a:cubicBezTo>
                  <a:cubicBezTo>
                    <a:pt x="9550" y="2392"/>
                    <a:pt x="8001" y="1081"/>
                    <a:pt x="6332" y="336"/>
                  </a:cubicBezTo>
                  <a:cubicBezTo>
                    <a:pt x="5797" y="99"/>
                    <a:pt x="5256" y="1"/>
                    <a:pt x="4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1"/>
            <p:cNvSpPr/>
            <p:nvPr/>
          </p:nvSpPr>
          <p:spPr>
            <a:xfrm flipH="1">
              <a:off x="933578" y="1193677"/>
              <a:ext cx="336095" cy="257764"/>
            </a:xfrm>
            <a:custGeom>
              <a:avLst/>
              <a:gdLst/>
              <a:ahLst/>
              <a:cxnLst/>
              <a:rect l="l" t="t" r="r" b="b"/>
              <a:pathLst>
                <a:path w="10774" h="8263" extrusionOk="0">
                  <a:moveTo>
                    <a:pt x="2437" y="1"/>
                  </a:moveTo>
                  <a:cubicBezTo>
                    <a:pt x="476" y="1"/>
                    <a:pt x="1" y="1728"/>
                    <a:pt x="718" y="2617"/>
                  </a:cubicBezTo>
                  <a:cubicBezTo>
                    <a:pt x="2148" y="4539"/>
                    <a:pt x="7675" y="5224"/>
                    <a:pt x="10774" y="8263"/>
                  </a:cubicBezTo>
                  <a:cubicBezTo>
                    <a:pt x="10774" y="8263"/>
                    <a:pt x="9910" y="3302"/>
                    <a:pt x="5441" y="948"/>
                  </a:cubicBezTo>
                  <a:cubicBezTo>
                    <a:pt x="4200" y="265"/>
                    <a:pt x="3205" y="1"/>
                    <a:pt x="2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1"/>
            <p:cNvSpPr/>
            <p:nvPr/>
          </p:nvSpPr>
          <p:spPr>
            <a:xfrm flipH="1">
              <a:off x="887098" y="1263678"/>
              <a:ext cx="286776" cy="258326"/>
            </a:xfrm>
            <a:custGeom>
              <a:avLst/>
              <a:gdLst/>
              <a:ahLst/>
              <a:cxnLst/>
              <a:rect l="l" t="t" r="r" b="b"/>
              <a:pathLst>
                <a:path w="9193" h="8281" extrusionOk="0">
                  <a:moveTo>
                    <a:pt x="135" y="0"/>
                  </a:moveTo>
                  <a:cubicBezTo>
                    <a:pt x="75" y="0"/>
                    <a:pt x="75" y="0"/>
                    <a:pt x="1" y="60"/>
                  </a:cubicBezTo>
                  <a:cubicBezTo>
                    <a:pt x="1" y="120"/>
                    <a:pt x="75" y="194"/>
                    <a:pt x="135" y="254"/>
                  </a:cubicBezTo>
                  <a:cubicBezTo>
                    <a:pt x="627" y="313"/>
                    <a:pt x="1118" y="492"/>
                    <a:pt x="1565" y="745"/>
                  </a:cubicBezTo>
                  <a:cubicBezTo>
                    <a:pt x="1997" y="939"/>
                    <a:pt x="2429" y="1177"/>
                    <a:pt x="2861" y="1431"/>
                  </a:cubicBezTo>
                  <a:cubicBezTo>
                    <a:pt x="3725" y="1982"/>
                    <a:pt x="4545" y="2667"/>
                    <a:pt x="5215" y="3352"/>
                  </a:cubicBezTo>
                  <a:lnTo>
                    <a:pt x="5781" y="3918"/>
                  </a:lnTo>
                  <a:lnTo>
                    <a:pt x="6273" y="4470"/>
                  </a:lnTo>
                  <a:lnTo>
                    <a:pt x="6526" y="4782"/>
                  </a:lnTo>
                  <a:lnTo>
                    <a:pt x="6779" y="5095"/>
                  </a:lnTo>
                  <a:cubicBezTo>
                    <a:pt x="6898" y="5274"/>
                    <a:pt x="7077" y="5468"/>
                    <a:pt x="7211" y="5647"/>
                  </a:cubicBezTo>
                  <a:cubicBezTo>
                    <a:pt x="7524" y="6079"/>
                    <a:pt x="7822" y="6526"/>
                    <a:pt x="8135" y="6958"/>
                  </a:cubicBezTo>
                  <a:cubicBezTo>
                    <a:pt x="8388" y="7390"/>
                    <a:pt x="8641" y="7822"/>
                    <a:pt x="8939" y="8254"/>
                  </a:cubicBezTo>
                  <a:cubicBezTo>
                    <a:pt x="8939" y="8254"/>
                    <a:pt x="8973" y="8280"/>
                    <a:pt x="9012" y="8280"/>
                  </a:cubicBezTo>
                  <a:cubicBezTo>
                    <a:pt x="9032" y="8280"/>
                    <a:pt x="9054" y="8273"/>
                    <a:pt x="9073" y="8254"/>
                  </a:cubicBezTo>
                  <a:cubicBezTo>
                    <a:pt x="9133" y="8254"/>
                    <a:pt x="9193" y="8194"/>
                    <a:pt x="9133" y="8134"/>
                  </a:cubicBezTo>
                  <a:cubicBezTo>
                    <a:pt x="8880" y="7643"/>
                    <a:pt x="8641" y="7196"/>
                    <a:pt x="8448" y="6704"/>
                  </a:cubicBezTo>
                  <a:cubicBezTo>
                    <a:pt x="8135" y="6272"/>
                    <a:pt x="7897" y="5840"/>
                    <a:pt x="7584" y="5408"/>
                  </a:cubicBezTo>
                  <a:cubicBezTo>
                    <a:pt x="7450" y="5215"/>
                    <a:pt x="7271" y="4961"/>
                    <a:pt x="7152" y="4782"/>
                  </a:cubicBezTo>
                  <a:lnTo>
                    <a:pt x="6898" y="4470"/>
                  </a:lnTo>
                  <a:lnTo>
                    <a:pt x="6645" y="4157"/>
                  </a:lnTo>
                  <a:lnTo>
                    <a:pt x="6154" y="3606"/>
                  </a:lnTo>
                  <a:lnTo>
                    <a:pt x="5587" y="3039"/>
                  </a:lnTo>
                  <a:cubicBezTo>
                    <a:pt x="4843" y="2295"/>
                    <a:pt x="4038" y="1609"/>
                    <a:pt x="3114" y="1058"/>
                  </a:cubicBezTo>
                  <a:cubicBezTo>
                    <a:pt x="2176" y="567"/>
                    <a:pt x="1252" y="120"/>
                    <a:pt x="13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1"/>
            <p:cNvSpPr/>
            <p:nvPr/>
          </p:nvSpPr>
          <p:spPr>
            <a:xfrm flipH="1">
              <a:off x="1187318" y="14366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1"/>
            <p:cNvSpPr/>
            <p:nvPr/>
          </p:nvSpPr>
          <p:spPr>
            <a:xfrm flipH="1">
              <a:off x="1210559" y="17785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1"/>
            <p:cNvSpPr/>
            <p:nvPr/>
          </p:nvSpPr>
          <p:spPr>
            <a:xfrm flipH="1">
              <a:off x="1357393" y="17535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1"/>
            <p:cNvSpPr/>
            <p:nvPr/>
          </p:nvSpPr>
          <p:spPr>
            <a:xfrm flipH="1">
              <a:off x="1406182" y="17321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1"/>
            <p:cNvSpPr/>
            <p:nvPr/>
          </p:nvSpPr>
          <p:spPr>
            <a:xfrm flipH="1">
              <a:off x="1310913" y="14379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1"/>
            <p:cNvSpPr/>
            <p:nvPr/>
          </p:nvSpPr>
          <p:spPr>
            <a:xfrm flipH="1">
              <a:off x="1326729" y="14532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1"/>
            <p:cNvSpPr/>
            <p:nvPr/>
          </p:nvSpPr>
          <p:spPr>
            <a:xfrm flipH="1">
              <a:off x="1287704" y="14398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1"/>
            <p:cNvSpPr/>
            <p:nvPr/>
          </p:nvSpPr>
          <p:spPr>
            <a:xfrm flipH="1">
              <a:off x="1268644" y="14458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1"/>
            <p:cNvSpPr/>
            <p:nvPr/>
          </p:nvSpPr>
          <p:spPr>
            <a:xfrm flipH="1">
              <a:off x="1249116" y="14672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1"/>
            <p:cNvSpPr/>
            <p:nvPr/>
          </p:nvSpPr>
          <p:spPr>
            <a:xfrm flipH="1">
              <a:off x="1227747" y="15346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7" name="Google Shape;5237;p31"/>
          <p:cNvGrpSpPr/>
          <p:nvPr/>
        </p:nvGrpSpPr>
        <p:grpSpPr>
          <a:xfrm>
            <a:off x="7858909" y="753609"/>
            <a:ext cx="683202" cy="2054815"/>
            <a:chOff x="848509" y="753609"/>
            <a:chExt cx="683202" cy="2054815"/>
          </a:xfrm>
        </p:grpSpPr>
        <p:sp>
          <p:nvSpPr>
            <p:cNvPr id="5238" name="Google Shape;5238;p31"/>
            <p:cNvSpPr/>
            <p:nvPr/>
          </p:nvSpPr>
          <p:spPr>
            <a:xfrm flipH="1">
              <a:off x="1342077" y="7749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1"/>
            <p:cNvSpPr/>
            <p:nvPr/>
          </p:nvSpPr>
          <p:spPr>
            <a:xfrm flipH="1">
              <a:off x="1303488" y="8226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1"/>
            <p:cNvSpPr/>
            <p:nvPr/>
          </p:nvSpPr>
          <p:spPr>
            <a:xfrm flipH="1">
              <a:off x="1250987" y="7780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1"/>
            <p:cNvSpPr/>
            <p:nvPr/>
          </p:nvSpPr>
          <p:spPr>
            <a:xfrm flipH="1">
              <a:off x="1252828" y="8845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1"/>
            <p:cNvSpPr/>
            <p:nvPr/>
          </p:nvSpPr>
          <p:spPr>
            <a:xfrm flipH="1">
              <a:off x="1202635" y="8311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1"/>
            <p:cNvSpPr/>
            <p:nvPr/>
          </p:nvSpPr>
          <p:spPr>
            <a:xfrm flipH="1">
              <a:off x="1152442" y="7712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1"/>
            <p:cNvSpPr/>
            <p:nvPr/>
          </p:nvSpPr>
          <p:spPr>
            <a:xfrm flipH="1">
              <a:off x="1080881" y="753609"/>
              <a:ext cx="19091" cy="40553"/>
            </a:xfrm>
            <a:custGeom>
              <a:avLst/>
              <a:gdLst/>
              <a:ahLst/>
              <a:cxnLst/>
              <a:rect l="l" t="t" r="r" b="b"/>
              <a:pathLst>
                <a:path w="612" h="1300" extrusionOk="0">
                  <a:moveTo>
                    <a:pt x="222" y="1"/>
                  </a:moveTo>
                  <a:cubicBezTo>
                    <a:pt x="148" y="1"/>
                    <a:pt x="104" y="59"/>
                    <a:pt x="60" y="158"/>
                  </a:cubicBezTo>
                  <a:cubicBezTo>
                    <a:pt x="1" y="217"/>
                    <a:pt x="1" y="337"/>
                    <a:pt x="1" y="396"/>
                  </a:cubicBezTo>
                  <a:lnTo>
                    <a:pt x="1" y="649"/>
                  </a:lnTo>
                  <a:cubicBezTo>
                    <a:pt x="60" y="828"/>
                    <a:pt x="60" y="1022"/>
                    <a:pt x="179" y="1201"/>
                  </a:cubicBezTo>
                  <a:lnTo>
                    <a:pt x="239" y="1275"/>
                  </a:lnTo>
                  <a:cubicBezTo>
                    <a:pt x="260" y="1292"/>
                    <a:pt x="285" y="1299"/>
                    <a:pt x="310" y="1299"/>
                  </a:cubicBezTo>
                  <a:cubicBezTo>
                    <a:pt x="372" y="1299"/>
                    <a:pt x="433" y="1254"/>
                    <a:pt x="433" y="1201"/>
                  </a:cubicBezTo>
                  <a:cubicBezTo>
                    <a:pt x="611" y="1022"/>
                    <a:pt x="611" y="828"/>
                    <a:pt x="611" y="649"/>
                  </a:cubicBezTo>
                  <a:cubicBezTo>
                    <a:pt x="611" y="530"/>
                    <a:pt x="552" y="396"/>
                    <a:pt x="552" y="337"/>
                  </a:cubicBezTo>
                  <a:cubicBezTo>
                    <a:pt x="492" y="217"/>
                    <a:pt x="433" y="158"/>
                    <a:pt x="373" y="24"/>
                  </a:cubicBezTo>
                  <a:lnTo>
                    <a:pt x="313" y="24"/>
                  </a:lnTo>
                  <a:cubicBezTo>
                    <a:pt x="278" y="8"/>
                    <a:pt x="248" y="1"/>
                    <a:pt x="22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1"/>
            <p:cNvSpPr/>
            <p:nvPr/>
          </p:nvSpPr>
          <p:spPr>
            <a:xfrm flipH="1">
              <a:off x="1132945" y="8519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1"/>
            <p:cNvSpPr/>
            <p:nvPr/>
          </p:nvSpPr>
          <p:spPr>
            <a:xfrm flipH="1">
              <a:off x="1197082" y="9352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1"/>
            <p:cNvSpPr/>
            <p:nvPr/>
          </p:nvSpPr>
          <p:spPr>
            <a:xfrm flipH="1">
              <a:off x="1307201" y="9194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1"/>
            <p:cNvSpPr/>
            <p:nvPr/>
          </p:nvSpPr>
          <p:spPr>
            <a:xfrm flipH="1">
              <a:off x="1197082" y="2270996"/>
              <a:ext cx="124406" cy="96829"/>
            </a:xfrm>
            <a:custGeom>
              <a:avLst/>
              <a:gdLst/>
              <a:ahLst/>
              <a:cxnLst/>
              <a:rect l="l" t="t" r="r" b="b"/>
              <a:pathLst>
                <a:path w="3988" h="3104" extrusionOk="0">
                  <a:moveTo>
                    <a:pt x="3165" y="0"/>
                  </a:moveTo>
                  <a:cubicBezTo>
                    <a:pt x="2616" y="0"/>
                    <a:pt x="2112" y="1000"/>
                    <a:pt x="2007" y="1661"/>
                  </a:cubicBezTo>
                  <a:cubicBezTo>
                    <a:pt x="2007" y="1661"/>
                    <a:pt x="1486" y="393"/>
                    <a:pt x="987" y="393"/>
                  </a:cubicBezTo>
                  <a:cubicBezTo>
                    <a:pt x="914" y="393"/>
                    <a:pt x="841" y="421"/>
                    <a:pt x="770" y="484"/>
                  </a:cubicBezTo>
                  <a:cubicBezTo>
                    <a:pt x="1" y="1139"/>
                    <a:pt x="1044" y="3103"/>
                    <a:pt x="1997" y="3103"/>
                  </a:cubicBezTo>
                  <a:cubicBezTo>
                    <a:pt x="2040" y="3103"/>
                    <a:pt x="2083" y="3099"/>
                    <a:pt x="2126" y="3091"/>
                  </a:cubicBezTo>
                  <a:cubicBezTo>
                    <a:pt x="3184" y="2838"/>
                    <a:pt x="3988" y="424"/>
                    <a:pt x="3377" y="52"/>
                  </a:cubicBezTo>
                  <a:cubicBezTo>
                    <a:pt x="3306" y="16"/>
                    <a:pt x="3235" y="0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1"/>
            <p:cNvSpPr/>
            <p:nvPr/>
          </p:nvSpPr>
          <p:spPr>
            <a:xfrm flipH="1">
              <a:off x="1192871" y="2415554"/>
              <a:ext cx="120132" cy="97391"/>
            </a:xfrm>
            <a:custGeom>
              <a:avLst/>
              <a:gdLst/>
              <a:ahLst/>
              <a:cxnLst/>
              <a:rect l="l" t="t" r="r" b="b"/>
              <a:pathLst>
                <a:path w="3851" h="3122" extrusionOk="0">
                  <a:moveTo>
                    <a:pt x="2951" y="1"/>
                  </a:moveTo>
                  <a:cubicBezTo>
                    <a:pt x="2454" y="1"/>
                    <a:pt x="2159" y="1101"/>
                    <a:pt x="2107" y="1809"/>
                  </a:cubicBezTo>
                  <a:cubicBezTo>
                    <a:pt x="2107" y="1809"/>
                    <a:pt x="1494" y="480"/>
                    <a:pt x="882" y="480"/>
                  </a:cubicBezTo>
                  <a:cubicBezTo>
                    <a:pt x="793" y="480"/>
                    <a:pt x="704" y="508"/>
                    <a:pt x="617" y="572"/>
                  </a:cubicBezTo>
                  <a:cubicBezTo>
                    <a:pt x="0" y="1057"/>
                    <a:pt x="1325" y="3121"/>
                    <a:pt x="2190" y="3121"/>
                  </a:cubicBezTo>
                  <a:cubicBezTo>
                    <a:pt x="2202" y="3121"/>
                    <a:pt x="2214" y="3121"/>
                    <a:pt x="2226" y="3120"/>
                  </a:cubicBezTo>
                  <a:cubicBezTo>
                    <a:pt x="3105" y="3120"/>
                    <a:pt x="3850" y="513"/>
                    <a:pt x="3165" y="66"/>
                  </a:cubicBezTo>
                  <a:cubicBezTo>
                    <a:pt x="3090" y="21"/>
                    <a:pt x="3018" y="1"/>
                    <a:pt x="2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1"/>
            <p:cNvSpPr/>
            <p:nvPr/>
          </p:nvSpPr>
          <p:spPr>
            <a:xfrm flipH="1">
              <a:off x="1198923" y="2559955"/>
              <a:ext cx="113862" cy="86504"/>
            </a:xfrm>
            <a:custGeom>
              <a:avLst/>
              <a:gdLst/>
              <a:ahLst/>
              <a:cxnLst/>
              <a:rect l="l" t="t" r="r" b="b"/>
              <a:pathLst>
                <a:path w="3650" h="2773" extrusionOk="0">
                  <a:moveTo>
                    <a:pt x="2999" y="0"/>
                  </a:moveTo>
                  <a:cubicBezTo>
                    <a:pt x="2612" y="0"/>
                    <a:pt x="2183" y="779"/>
                    <a:pt x="2040" y="1530"/>
                  </a:cubicBezTo>
                  <a:cubicBezTo>
                    <a:pt x="2040" y="1530"/>
                    <a:pt x="1288" y="333"/>
                    <a:pt x="758" y="333"/>
                  </a:cubicBezTo>
                  <a:cubicBezTo>
                    <a:pt x="659" y="333"/>
                    <a:pt x="568" y="374"/>
                    <a:pt x="491" y="472"/>
                  </a:cubicBezTo>
                  <a:cubicBezTo>
                    <a:pt x="1" y="1078"/>
                    <a:pt x="1506" y="2772"/>
                    <a:pt x="2157" y="2772"/>
                  </a:cubicBezTo>
                  <a:cubicBezTo>
                    <a:pt x="2179" y="2772"/>
                    <a:pt x="2200" y="2770"/>
                    <a:pt x="2219" y="2766"/>
                  </a:cubicBezTo>
                  <a:cubicBezTo>
                    <a:pt x="2845" y="2707"/>
                    <a:pt x="3649" y="651"/>
                    <a:pt x="3277" y="159"/>
                  </a:cubicBezTo>
                  <a:cubicBezTo>
                    <a:pt x="3190" y="49"/>
                    <a:pt x="3096" y="0"/>
                    <a:pt x="29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1"/>
            <p:cNvSpPr/>
            <p:nvPr/>
          </p:nvSpPr>
          <p:spPr>
            <a:xfrm flipH="1">
              <a:off x="1016744" y="1696852"/>
              <a:ext cx="73464" cy="149611"/>
            </a:xfrm>
            <a:custGeom>
              <a:avLst/>
              <a:gdLst/>
              <a:ahLst/>
              <a:cxnLst/>
              <a:rect l="l" t="t" r="r" b="b"/>
              <a:pathLst>
                <a:path w="2355" h="4796" extrusionOk="0">
                  <a:moveTo>
                    <a:pt x="1414" y="0"/>
                  </a:moveTo>
                  <a:cubicBezTo>
                    <a:pt x="1242" y="0"/>
                    <a:pt x="1084" y="90"/>
                    <a:pt x="984" y="267"/>
                  </a:cubicBezTo>
                  <a:cubicBezTo>
                    <a:pt x="0" y="2248"/>
                    <a:pt x="2041" y="4796"/>
                    <a:pt x="2041" y="4796"/>
                  </a:cubicBezTo>
                  <a:cubicBezTo>
                    <a:pt x="2235" y="3991"/>
                    <a:pt x="2354" y="2382"/>
                    <a:pt x="2295" y="1206"/>
                  </a:cubicBezTo>
                  <a:cubicBezTo>
                    <a:pt x="2204" y="397"/>
                    <a:pt x="1777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1"/>
            <p:cNvSpPr/>
            <p:nvPr/>
          </p:nvSpPr>
          <p:spPr>
            <a:xfrm flipH="1">
              <a:off x="898702" y="1727080"/>
              <a:ext cx="114891" cy="167736"/>
            </a:xfrm>
            <a:custGeom>
              <a:avLst/>
              <a:gdLst/>
              <a:ahLst/>
              <a:cxnLst/>
              <a:rect l="l" t="t" r="r" b="b"/>
              <a:pathLst>
                <a:path w="3683" h="5377" extrusionOk="0">
                  <a:moveTo>
                    <a:pt x="2485" y="1"/>
                  </a:moveTo>
                  <a:cubicBezTo>
                    <a:pt x="1818" y="1"/>
                    <a:pt x="1" y="2059"/>
                    <a:pt x="524" y="5376"/>
                  </a:cubicBezTo>
                  <a:cubicBezTo>
                    <a:pt x="524" y="5376"/>
                    <a:pt x="703" y="4140"/>
                    <a:pt x="1328" y="3454"/>
                  </a:cubicBezTo>
                  <a:cubicBezTo>
                    <a:pt x="1880" y="2769"/>
                    <a:pt x="3682" y="907"/>
                    <a:pt x="2624" y="43"/>
                  </a:cubicBezTo>
                  <a:cubicBezTo>
                    <a:pt x="2587" y="15"/>
                    <a:pt x="2540" y="1"/>
                    <a:pt x="2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1"/>
            <p:cNvSpPr/>
            <p:nvPr/>
          </p:nvSpPr>
          <p:spPr>
            <a:xfrm flipH="1">
              <a:off x="1053461" y="1970526"/>
              <a:ext cx="33036" cy="33316"/>
            </a:xfrm>
            <a:custGeom>
              <a:avLst/>
              <a:gdLst/>
              <a:ahLst/>
              <a:cxnLst/>
              <a:rect l="l" t="t" r="r" b="b"/>
              <a:pathLst>
                <a:path w="1059" h="1068" extrusionOk="0">
                  <a:moveTo>
                    <a:pt x="433" y="0"/>
                  </a:moveTo>
                  <a:cubicBezTo>
                    <a:pt x="313" y="60"/>
                    <a:pt x="179" y="120"/>
                    <a:pt x="60" y="254"/>
                  </a:cubicBezTo>
                  <a:cubicBezTo>
                    <a:pt x="1" y="313"/>
                    <a:pt x="1" y="433"/>
                    <a:pt x="1" y="626"/>
                  </a:cubicBezTo>
                  <a:cubicBezTo>
                    <a:pt x="1" y="841"/>
                    <a:pt x="254" y="1067"/>
                    <a:pt x="478" y="1067"/>
                  </a:cubicBezTo>
                  <a:cubicBezTo>
                    <a:pt x="503" y="1067"/>
                    <a:pt x="528" y="1064"/>
                    <a:pt x="552" y="1058"/>
                  </a:cubicBezTo>
                  <a:cubicBezTo>
                    <a:pt x="686" y="1058"/>
                    <a:pt x="865" y="999"/>
                    <a:pt x="924" y="865"/>
                  </a:cubicBezTo>
                  <a:cubicBezTo>
                    <a:pt x="999" y="745"/>
                    <a:pt x="1058" y="626"/>
                    <a:pt x="1058" y="492"/>
                  </a:cubicBezTo>
                  <a:cubicBezTo>
                    <a:pt x="1058" y="179"/>
                    <a:pt x="68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1"/>
            <p:cNvSpPr/>
            <p:nvPr/>
          </p:nvSpPr>
          <p:spPr>
            <a:xfrm flipH="1">
              <a:off x="1123181" y="2069040"/>
              <a:ext cx="36592" cy="31413"/>
            </a:xfrm>
            <a:custGeom>
              <a:avLst/>
              <a:gdLst/>
              <a:ahLst/>
              <a:cxnLst/>
              <a:rect l="l" t="t" r="r" b="b"/>
              <a:pathLst>
                <a:path w="1173" h="1007" extrusionOk="0">
                  <a:moveTo>
                    <a:pt x="607" y="1"/>
                  </a:moveTo>
                  <a:cubicBezTo>
                    <a:pt x="368" y="1"/>
                    <a:pt x="115" y="194"/>
                    <a:pt x="55" y="448"/>
                  </a:cubicBezTo>
                  <a:cubicBezTo>
                    <a:pt x="1" y="721"/>
                    <a:pt x="246" y="1006"/>
                    <a:pt x="529" y="1006"/>
                  </a:cubicBezTo>
                  <a:cubicBezTo>
                    <a:pt x="554" y="1006"/>
                    <a:pt x="580" y="1004"/>
                    <a:pt x="607" y="999"/>
                  </a:cubicBezTo>
                  <a:cubicBezTo>
                    <a:pt x="666" y="999"/>
                    <a:pt x="741" y="999"/>
                    <a:pt x="741" y="939"/>
                  </a:cubicBezTo>
                  <a:cubicBezTo>
                    <a:pt x="860" y="939"/>
                    <a:pt x="979" y="880"/>
                    <a:pt x="1039" y="820"/>
                  </a:cubicBezTo>
                  <a:cubicBezTo>
                    <a:pt x="1113" y="746"/>
                    <a:pt x="1173" y="626"/>
                    <a:pt x="1173" y="567"/>
                  </a:cubicBezTo>
                  <a:cubicBezTo>
                    <a:pt x="1173" y="448"/>
                    <a:pt x="1173" y="314"/>
                    <a:pt x="1039" y="254"/>
                  </a:cubicBezTo>
                  <a:cubicBezTo>
                    <a:pt x="979" y="135"/>
                    <a:pt x="919" y="75"/>
                    <a:pt x="800" y="75"/>
                  </a:cubicBezTo>
                  <a:cubicBezTo>
                    <a:pt x="741" y="75"/>
                    <a:pt x="666" y="75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1"/>
            <p:cNvSpPr/>
            <p:nvPr/>
          </p:nvSpPr>
          <p:spPr>
            <a:xfrm flipH="1">
              <a:off x="863857" y="2176382"/>
              <a:ext cx="151077" cy="264471"/>
            </a:xfrm>
            <a:custGeom>
              <a:avLst/>
              <a:gdLst/>
              <a:ahLst/>
              <a:cxnLst/>
              <a:rect l="l" t="t" r="r" b="b"/>
              <a:pathLst>
                <a:path w="4843" h="8478" extrusionOk="0">
                  <a:moveTo>
                    <a:pt x="4190" y="1"/>
                  </a:moveTo>
                  <a:cubicBezTo>
                    <a:pt x="3999" y="1"/>
                    <a:pt x="3787" y="128"/>
                    <a:pt x="3725" y="359"/>
                  </a:cubicBezTo>
                  <a:cubicBezTo>
                    <a:pt x="3666" y="597"/>
                    <a:pt x="3606" y="850"/>
                    <a:pt x="3546" y="1163"/>
                  </a:cubicBezTo>
                  <a:lnTo>
                    <a:pt x="3472" y="1163"/>
                  </a:lnTo>
                  <a:cubicBezTo>
                    <a:pt x="2727" y="3204"/>
                    <a:pt x="254" y="5066"/>
                    <a:pt x="120" y="7301"/>
                  </a:cubicBezTo>
                  <a:cubicBezTo>
                    <a:pt x="1" y="7495"/>
                    <a:pt x="60" y="7673"/>
                    <a:pt x="195" y="7807"/>
                  </a:cubicBezTo>
                  <a:lnTo>
                    <a:pt x="195" y="8046"/>
                  </a:lnTo>
                  <a:cubicBezTo>
                    <a:pt x="254" y="8299"/>
                    <a:pt x="433" y="8478"/>
                    <a:pt x="746" y="8478"/>
                  </a:cubicBezTo>
                  <a:cubicBezTo>
                    <a:pt x="4411" y="7927"/>
                    <a:pt x="4843" y="3264"/>
                    <a:pt x="4530" y="359"/>
                  </a:cubicBezTo>
                  <a:cubicBezTo>
                    <a:pt x="4530" y="113"/>
                    <a:pt x="4369" y="1"/>
                    <a:pt x="41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1"/>
            <p:cNvSpPr/>
            <p:nvPr/>
          </p:nvSpPr>
          <p:spPr>
            <a:xfrm flipH="1">
              <a:off x="879205" y="2063456"/>
              <a:ext cx="27452" cy="21431"/>
            </a:xfrm>
            <a:custGeom>
              <a:avLst/>
              <a:gdLst/>
              <a:ahLst/>
              <a:cxnLst/>
              <a:rect l="l" t="t" r="r" b="b"/>
              <a:pathLst>
                <a:path w="880" h="687" extrusionOk="0">
                  <a:moveTo>
                    <a:pt x="448" y="1"/>
                  </a:moveTo>
                  <a:cubicBezTo>
                    <a:pt x="1" y="1"/>
                    <a:pt x="75" y="686"/>
                    <a:pt x="507" y="686"/>
                  </a:cubicBezTo>
                  <a:cubicBezTo>
                    <a:pt x="880" y="686"/>
                    <a:pt x="820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1"/>
            <p:cNvSpPr/>
            <p:nvPr/>
          </p:nvSpPr>
          <p:spPr>
            <a:xfrm flipH="1">
              <a:off x="902414" y="2661589"/>
              <a:ext cx="176221" cy="146835"/>
            </a:xfrm>
            <a:custGeom>
              <a:avLst/>
              <a:gdLst/>
              <a:ahLst/>
              <a:cxnLst/>
              <a:rect l="l" t="t" r="r" b="b"/>
              <a:pathLst>
                <a:path w="5649" h="4707" extrusionOk="0">
                  <a:moveTo>
                    <a:pt x="5142" y="0"/>
                  </a:moveTo>
                  <a:cubicBezTo>
                    <a:pt x="4590" y="879"/>
                    <a:pt x="4099" y="1624"/>
                    <a:pt x="3279" y="2309"/>
                  </a:cubicBezTo>
                  <a:cubicBezTo>
                    <a:pt x="2475" y="2980"/>
                    <a:pt x="1492" y="3426"/>
                    <a:pt x="553" y="3799"/>
                  </a:cubicBezTo>
                  <a:cubicBezTo>
                    <a:pt x="1" y="3957"/>
                    <a:pt x="330" y="4706"/>
                    <a:pt x="794" y="4706"/>
                  </a:cubicBezTo>
                  <a:cubicBezTo>
                    <a:pt x="856" y="4706"/>
                    <a:pt x="920" y="4693"/>
                    <a:pt x="985" y="4663"/>
                  </a:cubicBezTo>
                  <a:cubicBezTo>
                    <a:pt x="2669" y="3978"/>
                    <a:pt x="5648" y="2175"/>
                    <a:pt x="5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1"/>
            <p:cNvSpPr/>
            <p:nvPr/>
          </p:nvSpPr>
          <p:spPr>
            <a:xfrm flipH="1">
              <a:off x="865729" y="904905"/>
              <a:ext cx="42020" cy="96954"/>
            </a:xfrm>
            <a:custGeom>
              <a:avLst/>
              <a:gdLst/>
              <a:ahLst/>
              <a:cxnLst/>
              <a:rect l="l" t="t" r="r" b="b"/>
              <a:pathLst>
                <a:path w="1347" h="3108" extrusionOk="0">
                  <a:moveTo>
                    <a:pt x="670" y="1"/>
                  </a:moveTo>
                  <a:cubicBezTo>
                    <a:pt x="348" y="1"/>
                    <a:pt x="0" y="264"/>
                    <a:pt x="36" y="641"/>
                  </a:cubicBezTo>
                  <a:lnTo>
                    <a:pt x="36" y="1014"/>
                  </a:lnTo>
                  <a:cubicBezTo>
                    <a:pt x="110" y="1326"/>
                    <a:pt x="170" y="1639"/>
                    <a:pt x="170" y="1937"/>
                  </a:cubicBezTo>
                  <a:cubicBezTo>
                    <a:pt x="223" y="2161"/>
                    <a:pt x="369" y="3107"/>
                    <a:pt x="752" y="3107"/>
                  </a:cubicBezTo>
                  <a:cubicBezTo>
                    <a:pt x="802" y="3107"/>
                    <a:pt x="856" y="3091"/>
                    <a:pt x="915" y="3055"/>
                  </a:cubicBezTo>
                  <a:cubicBezTo>
                    <a:pt x="1347" y="2816"/>
                    <a:pt x="1228" y="2071"/>
                    <a:pt x="1287" y="1639"/>
                  </a:cubicBezTo>
                  <a:cubicBezTo>
                    <a:pt x="1287" y="1192"/>
                    <a:pt x="1347" y="760"/>
                    <a:pt x="1153" y="388"/>
                  </a:cubicBezTo>
                  <a:cubicBezTo>
                    <a:pt x="1082" y="115"/>
                    <a:pt x="882" y="1"/>
                    <a:pt x="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1"/>
            <p:cNvSpPr/>
            <p:nvPr/>
          </p:nvSpPr>
          <p:spPr>
            <a:xfrm flipH="1">
              <a:off x="848509" y="1850612"/>
              <a:ext cx="46512" cy="152544"/>
            </a:xfrm>
            <a:custGeom>
              <a:avLst/>
              <a:gdLst/>
              <a:ahLst/>
              <a:cxnLst/>
              <a:rect l="l" t="t" r="r" b="b"/>
              <a:pathLst>
                <a:path w="1491" h="4890" extrusionOk="0">
                  <a:moveTo>
                    <a:pt x="1371" y="1"/>
                  </a:moveTo>
                  <a:cubicBezTo>
                    <a:pt x="626" y="180"/>
                    <a:pt x="507" y="746"/>
                    <a:pt x="313" y="1416"/>
                  </a:cubicBezTo>
                  <a:cubicBezTo>
                    <a:pt x="134" y="2355"/>
                    <a:pt x="0" y="3785"/>
                    <a:pt x="447" y="4589"/>
                  </a:cubicBezTo>
                  <a:cubicBezTo>
                    <a:pt x="569" y="4790"/>
                    <a:pt x="765" y="4889"/>
                    <a:pt x="955" y="4889"/>
                  </a:cubicBezTo>
                  <a:cubicBezTo>
                    <a:pt x="1230" y="4889"/>
                    <a:pt x="1490" y="4682"/>
                    <a:pt x="1490" y="4277"/>
                  </a:cubicBezTo>
                  <a:cubicBezTo>
                    <a:pt x="1490" y="3532"/>
                    <a:pt x="1192" y="2727"/>
                    <a:pt x="1192" y="1923"/>
                  </a:cubicBezTo>
                  <a:cubicBezTo>
                    <a:pt x="1192" y="1550"/>
                    <a:pt x="1252" y="1118"/>
                    <a:pt x="1311" y="746"/>
                  </a:cubicBezTo>
                  <a:cubicBezTo>
                    <a:pt x="1371" y="552"/>
                    <a:pt x="1371" y="239"/>
                    <a:pt x="1431" y="61"/>
                  </a:cubicBezTo>
                  <a:cubicBezTo>
                    <a:pt x="1431" y="1"/>
                    <a:pt x="1371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1"/>
            <p:cNvSpPr/>
            <p:nvPr/>
          </p:nvSpPr>
          <p:spPr>
            <a:xfrm flipH="1">
              <a:off x="898702" y="811725"/>
              <a:ext cx="423878" cy="330792"/>
            </a:xfrm>
            <a:custGeom>
              <a:avLst/>
              <a:gdLst/>
              <a:ahLst/>
              <a:cxnLst/>
              <a:rect l="l" t="t" r="r" b="b"/>
              <a:pathLst>
                <a:path w="13588" h="10604" extrusionOk="0">
                  <a:moveTo>
                    <a:pt x="4717" y="1"/>
                  </a:moveTo>
                  <a:cubicBezTo>
                    <a:pt x="3560" y="1"/>
                    <a:pt x="2413" y="453"/>
                    <a:pt x="1356" y="961"/>
                  </a:cubicBezTo>
                  <a:cubicBezTo>
                    <a:pt x="671" y="1334"/>
                    <a:pt x="1" y="2079"/>
                    <a:pt x="239" y="2883"/>
                  </a:cubicBezTo>
                  <a:cubicBezTo>
                    <a:pt x="239" y="2943"/>
                    <a:pt x="179" y="3002"/>
                    <a:pt x="179" y="3062"/>
                  </a:cubicBezTo>
                  <a:cubicBezTo>
                    <a:pt x="239" y="3941"/>
                    <a:pt x="1237" y="4433"/>
                    <a:pt x="1982" y="4552"/>
                  </a:cubicBezTo>
                  <a:cubicBezTo>
                    <a:pt x="2126" y="4577"/>
                    <a:pt x="2270" y="4585"/>
                    <a:pt x="2414" y="4585"/>
                  </a:cubicBezTo>
                  <a:cubicBezTo>
                    <a:pt x="2702" y="4585"/>
                    <a:pt x="2990" y="4552"/>
                    <a:pt x="3278" y="4552"/>
                  </a:cubicBezTo>
                  <a:cubicBezTo>
                    <a:pt x="3725" y="4552"/>
                    <a:pt x="4157" y="4552"/>
                    <a:pt x="4589" y="4686"/>
                  </a:cubicBezTo>
                  <a:cubicBezTo>
                    <a:pt x="5394" y="4805"/>
                    <a:pt x="6198" y="5118"/>
                    <a:pt x="6883" y="5550"/>
                  </a:cubicBezTo>
                  <a:cubicBezTo>
                    <a:pt x="7628" y="5982"/>
                    <a:pt x="8313" y="6548"/>
                    <a:pt x="8805" y="7233"/>
                  </a:cubicBezTo>
                  <a:cubicBezTo>
                    <a:pt x="9431" y="8038"/>
                    <a:pt x="9863" y="8842"/>
                    <a:pt x="10489" y="9647"/>
                  </a:cubicBezTo>
                  <a:cubicBezTo>
                    <a:pt x="10823" y="10155"/>
                    <a:pt x="11349" y="10603"/>
                    <a:pt x="11993" y="10603"/>
                  </a:cubicBezTo>
                  <a:cubicBezTo>
                    <a:pt x="12066" y="10603"/>
                    <a:pt x="12141" y="10597"/>
                    <a:pt x="12217" y="10585"/>
                  </a:cubicBezTo>
                  <a:cubicBezTo>
                    <a:pt x="13215" y="10451"/>
                    <a:pt x="13587" y="9468"/>
                    <a:pt x="13468" y="8649"/>
                  </a:cubicBezTo>
                  <a:cubicBezTo>
                    <a:pt x="13334" y="7785"/>
                    <a:pt x="12842" y="6861"/>
                    <a:pt x="12410" y="6116"/>
                  </a:cubicBezTo>
                  <a:cubicBezTo>
                    <a:pt x="11978" y="5297"/>
                    <a:pt x="11412" y="4492"/>
                    <a:pt x="10801" y="3747"/>
                  </a:cubicBezTo>
                  <a:cubicBezTo>
                    <a:pt x="9550" y="2392"/>
                    <a:pt x="8001" y="1081"/>
                    <a:pt x="6332" y="336"/>
                  </a:cubicBezTo>
                  <a:cubicBezTo>
                    <a:pt x="5797" y="99"/>
                    <a:pt x="5256" y="1"/>
                    <a:pt x="4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1"/>
            <p:cNvSpPr/>
            <p:nvPr/>
          </p:nvSpPr>
          <p:spPr>
            <a:xfrm flipH="1">
              <a:off x="933578" y="1193677"/>
              <a:ext cx="336095" cy="257764"/>
            </a:xfrm>
            <a:custGeom>
              <a:avLst/>
              <a:gdLst/>
              <a:ahLst/>
              <a:cxnLst/>
              <a:rect l="l" t="t" r="r" b="b"/>
              <a:pathLst>
                <a:path w="10774" h="8263" extrusionOk="0">
                  <a:moveTo>
                    <a:pt x="2437" y="1"/>
                  </a:moveTo>
                  <a:cubicBezTo>
                    <a:pt x="476" y="1"/>
                    <a:pt x="1" y="1728"/>
                    <a:pt x="718" y="2617"/>
                  </a:cubicBezTo>
                  <a:cubicBezTo>
                    <a:pt x="2148" y="4539"/>
                    <a:pt x="7675" y="5224"/>
                    <a:pt x="10774" y="8263"/>
                  </a:cubicBezTo>
                  <a:cubicBezTo>
                    <a:pt x="10774" y="8263"/>
                    <a:pt x="9910" y="3302"/>
                    <a:pt x="5441" y="948"/>
                  </a:cubicBezTo>
                  <a:cubicBezTo>
                    <a:pt x="4200" y="265"/>
                    <a:pt x="3205" y="1"/>
                    <a:pt x="2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1"/>
            <p:cNvSpPr/>
            <p:nvPr/>
          </p:nvSpPr>
          <p:spPr>
            <a:xfrm flipH="1">
              <a:off x="887098" y="1263678"/>
              <a:ext cx="286776" cy="258326"/>
            </a:xfrm>
            <a:custGeom>
              <a:avLst/>
              <a:gdLst/>
              <a:ahLst/>
              <a:cxnLst/>
              <a:rect l="l" t="t" r="r" b="b"/>
              <a:pathLst>
                <a:path w="9193" h="8281" extrusionOk="0">
                  <a:moveTo>
                    <a:pt x="135" y="0"/>
                  </a:moveTo>
                  <a:cubicBezTo>
                    <a:pt x="75" y="0"/>
                    <a:pt x="75" y="0"/>
                    <a:pt x="1" y="60"/>
                  </a:cubicBezTo>
                  <a:cubicBezTo>
                    <a:pt x="1" y="120"/>
                    <a:pt x="75" y="194"/>
                    <a:pt x="135" y="254"/>
                  </a:cubicBezTo>
                  <a:cubicBezTo>
                    <a:pt x="627" y="313"/>
                    <a:pt x="1118" y="492"/>
                    <a:pt x="1565" y="745"/>
                  </a:cubicBezTo>
                  <a:cubicBezTo>
                    <a:pt x="1997" y="939"/>
                    <a:pt x="2429" y="1177"/>
                    <a:pt x="2861" y="1431"/>
                  </a:cubicBezTo>
                  <a:cubicBezTo>
                    <a:pt x="3725" y="1982"/>
                    <a:pt x="4545" y="2667"/>
                    <a:pt x="5215" y="3352"/>
                  </a:cubicBezTo>
                  <a:lnTo>
                    <a:pt x="5781" y="3918"/>
                  </a:lnTo>
                  <a:lnTo>
                    <a:pt x="6273" y="4470"/>
                  </a:lnTo>
                  <a:lnTo>
                    <a:pt x="6526" y="4782"/>
                  </a:lnTo>
                  <a:lnTo>
                    <a:pt x="6779" y="5095"/>
                  </a:lnTo>
                  <a:cubicBezTo>
                    <a:pt x="6898" y="5274"/>
                    <a:pt x="7077" y="5468"/>
                    <a:pt x="7211" y="5647"/>
                  </a:cubicBezTo>
                  <a:cubicBezTo>
                    <a:pt x="7524" y="6079"/>
                    <a:pt x="7822" y="6526"/>
                    <a:pt x="8135" y="6958"/>
                  </a:cubicBezTo>
                  <a:cubicBezTo>
                    <a:pt x="8388" y="7390"/>
                    <a:pt x="8641" y="7822"/>
                    <a:pt x="8939" y="8254"/>
                  </a:cubicBezTo>
                  <a:cubicBezTo>
                    <a:pt x="8939" y="8254"/>
                    <a:pt x="8973" y="8280"/>
                    <a:pt x="9012" y="8280"/>
                  </a:cubicBezTo>
                  <a:cubicBezTo>
                    <a:pt x="9032" y="8280"/>
                    <a:pt x="9054" y="8273"/>
                    <a:pt x="9073" y="8254"/>
                  </a:cubicBezTo>
                  <a:cubicBezTo>
                    <a:pt x="9133" y="8254"/>
                    <a:pt x="9193" y="8194"/>
                    <a:pt x="9133" y="8134"/>
                  </a:cubicBezTo>
                  <a:cubicBezTo>
                    <a:pt x="8880" y="7643"/>
                    <a:pt x="8641" y="7196"/>
                    <a:pt x="8448" y="6704"/>
                  </a:cubicBezTo>
                  <a:cubicBezTo>
                    <a:pt x="8135" y="6272"/>
                    <a:pt x="7897" y="5840"/>
                    <a:pt x="7584" y="5408"/>
                  </a:cubicBezTo>
                  <a:cubicBezTo>
                    <a:pt x="7450" y="5215"/>
                    <a:pt x="7271" y="4961"/>
                    <a:pt x="7152" y="4782"/>
                  </a:cubicBezTo>
                  <a:lnTo>
                    <a:pt x="6898" y="4470"/>
                  </a:lnTo>
                  <a:lnTo>
                    <a:pt x="6645" y="4157"/>
                  </a:lnTo>
                  <a:lnTo>
                    <a:pt x="6154" y="3606"/>
                  </a:lnTo>
                  <a:lnTo>
                    <a:pt x="5587" y="3039"/>
                  </a:lnTo>
                  <a:cubicBezTo>
                    <a:pt x="4843" y="2295"/>
                    <a:pt x="4038" y="1609"/>
                    <a:pt x="3114" y="1058"/>
                  </a:cubicBezTo>
                  <a:cubicBezTo>
                    <a:pt x="2176" y="567"/>
                    <a:pt x="1252" y="120"/>
                    <a:pt x="13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1"/>
            <p:cNvSpPr/>
            <p:nvPr/>
          </p:nvSpPr>
          <p:spPr>
            <a:xfrm flipH="1">
              <a:off x="1187318" y="14366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1"/>
            <p:cNvSpPr/>
            <p:nvPr/>
          </p:nvSpPr>
          <p:spPr>
            <a:xfrm flipH="1">
              <a:off x="1210559" y="17785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1"/>
            <p:cNvSpPr/>
            <p:nvPr/>
          </p:nvSpPr>
          <p:spPr>
            <a:xfrm flipH="1">
              <a:off x="1357393" y="17535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1"/>
            <p:cNvSpPr/>
            <p:nvPr/>
          </p:nvSpPr>
          <p:spPr>
            <a:xfrm flipH="1">
              <a:off x="1406182" y="17321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1"/>
            <p:cNvSpPr/>
            <p:nvPr/>
          </p:nvSpPr>
          <p:spPr>
            <a:xfrm flipH="1">
              <a:off x="1310913" y="14379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1"/>
            <p:cNvSpPr/>
            <p:nvPr/>
          </p:nvSpPr>
          <p:spPr>
            <a:xfrm flipH="1">
              <a:off x="1326729" y="14532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1"/>
            <p:cNvSpPr/>
            <p:nvPr/>
          </p:nvSpPr>
          <p:spPr>
            <a:xfrm flipH="1">
              <a:off x="1287704" y="14398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1"/>
            <p:cNvSpPr/>
            <p:nvPr/>
          </p:nvSpPr>
          <p:spPr>
            <a:xfrm flipH="1">
              <a:off x="1268644" y="14458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1"/>
            <p:cNvSpPr/>
            <p:nvPr/>
          </p:nvSpPr>
          <p:spPr>
            <a:xfrm flipH="1">
              <a:off x="1249116" y="14672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1"/>
            <p:cNvSpPr/>
            <p:nvPr/>
          </p:nvSpPr>
          <p:spPr>
            <a:xfrm flipH="1">
              <a:off x="1227747" y="15346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9_1_1_1">
    <p:spTree>
      <p:nvGrpSpPr>
        <p:cNvPr id="1" name="Shape 5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4" name="Google Shape;5274;p32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5275" name="Google Shape;5275;p32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2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2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2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2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2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2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2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2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2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2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2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2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2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2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2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2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2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2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2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2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2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2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2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2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2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2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2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2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2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2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2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2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2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2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2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2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2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2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2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2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2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2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2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2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2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2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2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2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2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2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2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2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2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2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2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2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2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2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2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2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2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2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2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2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2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2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2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2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2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2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2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2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2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2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2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2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2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2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2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2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2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2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2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2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2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2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2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2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2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2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2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2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2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2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2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2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2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2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2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2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2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2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2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2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2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2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2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2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2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2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2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2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2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2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2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2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2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2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2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2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2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2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2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2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2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2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2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2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2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2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2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2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2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2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2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2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2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2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2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2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2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32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32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32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32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32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32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32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32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32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32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32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32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32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32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32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32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32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4" name="Google Shape;5434;p32"/>
          <p:cNvGrpSpPr/>
          <p:nvPr/>
        </p:nvGrpSpPr>
        <p:grpSpPr>
          <a:xfrm>
            <a:off x="6410194" y="752622"/>
            <a:ext cx="2159504" cy="4048269"/>
            <a:chOff x="6410194" y="752622"/>
            <a:chExt cx="2159504" cy="4048269"/>
          </a:xfrm>
        </p:grpSpPr>
        <p:sp>
          <p:nvSpPr>
            <p:cNvPr id="5435" name="Google Shape;5435;p32"/>
            <p:cNvSpPr/>
            <p:nvPr/>
          </p:nvSpPr>
          <p:spPr>
            <a:xfrm rot="10800000">
              <a:off x="8460921" y="4727426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32"/>
            <p:cNvSpPr/>
            <p:nvPr/>
          </p:nvSpPr>
          <p:spPr>
            <a:xfrm rot="10800000">
              <a:off x="8410728" y="4671650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9" y="1"/>
                  </a:moveTo>
                  <a:cubicBezTo>
                    <a:pt x="293" y="1"/>
                    <a:pt x="243" y="15"/>
                    <a:pt x="194" y="40"/>
                  </a:cubicBezTo>
                  <a:cubicBezTo>
                    <a:pt x="134" y="100"/>
                    <a:pt x="6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0" y="844"/>
                    <a:pt x="194" y="979"/>
                  </a:cubicBezTo>
                  <a:cubicBezTo>
                    <a:pt x="224" y="1008"/>
                    <a:pt x="269" y="1023"/>
                    <a:pt x="313" y="1023"/>
                  </a:cubicBezTo>
                  <a:cubicBezTo>
                    <a:pt x="358" y="1023"/>
                    <a:pt x="403" y="1008"/>
                    <a:pt x="432" y="979"/>
                  </a:cubicBezTo>
                  <a:cubicBezTo>
                    <a:pt x="566" y="785"/>
                    <a:pt x="566" y="666"/>
                    <a:pt x="626" y="532"/>
                  </a:cubicBezTo>
                  <a:cubicBezTo>
                    <a:pt x="626" y="472"/>
                    <a:pt x="626" y="412"/>
                    <a:pt x="566" y="353"/>
                  </a:cubicBezTo>
                  <a:cubicBezTo>
                    <a:pt x="566" y="293"/>
                    <a:pt x="566" y="159"/>
                    <a:pt x="507" y="100"/>
                  </a:cubicBezTo>
                  <a:cubicBezTo>
                    <a:pt x="463" y="30"/>
                    <a:pt x="404" y="1"/>
                    <a:pt x="3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32"/>
            <p:cNvSpPr/>
            <p:nvPr/>
          </p:nvSpPr>
          <p:spPr>
            <a:xfrm rot="10800000">
              <a:off x="8360535" y="470789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32"/>
            <p:cNvSpPr/>
            <p:nvPr/>
          </p:nvSpPr>
          <p:spPr>
            <a:xfrm rot="10800000">
              <a:off x="8290846" y="4696294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32"/>
            <p:cNvSpPr/>
            <p:nvPr/>
          </p:nvSpPr>
          <p:spPr>
            <a:xfrm rot="10800000">
              <a:off x="8354515" y="4627166"/>
              <a:ext cx="19559" cy="25018"/>
            </a:xfrm>
            <a:custGeom>
              <a:avLst/>
              <a:gdLst/>
              <a:ahLst/>
              <a:cxnLst/>
              <a:rect l="l" t="t" r="r" b="b"/>
              <a:pathLst>
                <a:path w="627" h="802" extrusionOk="0">
                  <a:moveTo>
                    <a:pt x="254" y="1"/>
                  </a:moveTo>
                  <a:cubicBezTo>
                    <a:pt x="120" y="75"/>
                    <a:pt x="120" y="135"/>
                    <a:pt x="61" y="195"/>
                  </a:cubicBezTo>
                  <a:cubicBezTo>
                    <a:pt x="61" y="254"/>
                    <a:pt x="1" y="314"/>
                    <a:pt x="1" y="373"/>
                  </a:cubicBezTo>
                  <a:cubicBezTo>
                    <a:pt x="1" y="507"/>
                    <a:pt x="61" y="627"/>
                    <a:pt x="195" y="746"/>
                  </a:cubicBezTo>
                  <a:cubicBezTo>
                    <a:pt x="224" y="783"/>
                    <a:pt x="269" y="802"/>
                    <a:pt x="321" y="802"/>
                  </a:cubicBezTo>
                  <a:cubicBezTo>
                    <a:pt x="373" y="802"/>
                    <a:pt x="433" y="783"/>
                    <a:pt x="493" y="746"/>
                  </a:cubicBezTo>
                  <a:lnTo>
                    <a:pt x="493" y="686"/>
                  </a:lnTo>
                  <a:cubicBezTo>
                    <a:pt x="567" y="627"/>
                    <a:pt x="627" y="507"/>
                    <a:pt x="627" y="448"/>
                  </a:cubicBezTo>
                  <a:lnTo>
                    <a:pt x="627" y="254"/>
                  </a:lnTo>
                  <a:cubicBezTo>
                    <a:pt x="567" y="195"/>
                    <a:pt x="567" y="135"/>
                    <a:pt x="493" y="75"/>
                  </a:cubicBezTo>
                  <a:cubicBezTo>
                    <a:pt x="433" y="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32"/>
            <p:cNvSpPr/>
            <p:nvPr/>
          </p:nvSpPr>
          <p:spPr>
            <a:xfrm rot="10800000">
              <a:off x="8465101" y="4648409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32"/>
            <p:cNvSpPr/>
            <p:nvPr/>
          </p:nvSpPr>
          <p:spPr>
            <a:xfrm rot="10800000">
              <a:off x="7837738" y="4727426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32"/>
            <p:cNvSpPr/>
            <p:nvPr/>
          </p:nvSpPr>
          <p:spPr>
            <a:xfrm rot="10800000">
              <a:off x="7787078" y="4671650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32"/>
            <p:cNvSpPr/>
            <p:nvPr/>
          </p:nvSpPr>
          <p:spPr>
            <a:xfrm rot="10800000">
              <a:off x="7736885" y="470789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32"/>
            <p:cNvSpPr/>
            <p:nvPr/>
          </p:nvSpPr>
          <p:spPr>
            <a:xfrm rot="10800000">
              <a:off x="7667164" y="4696294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32"/>
            <p:cNvSpPr/>
            <p:nvPr/>
          </p:nvSpPr>
          <p:spPr>
            <a:xfrm rot="10800000">
              <a:off x="7731301" y="4627166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32"/>
            <p:cNvSpPr/>
            <p:nvPr/>
          </p:nvSpPr>
          <p:spPr>
            <a:xfrm rot="10800000">
              <a:off x="7841451" y="4648409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32"/>
            <p:cNvSpPr/>
            <p:nvPr/>
          </p:nvSpPr>
          <p:spPr>
            <a:xfrm rot="10800000">
              <a:off x="8114719" y="4566616"/>
              <a:ext cx="290488" cy="182397"/>
            </a:xfrm>
            <a:custGeom>
              <a:avLst/>
              <a:gdLst/>
              <a:ahLst/>
              <a:cxnLst/>
              <a:rect l="l" t="t" r="r" b="b"/>
              <a:pathLst>
                <a:path w="9312" h="5847" extrusionOk="0">
                  <a:moveTo>
                    <a:pt x="5731" y="1"/>
                  </a:moveTo>
                  <a:cubicBezTo>
                    <a:pt x="3403" y="1"/>
                    <a:pt x="1232" y="1731"/>
                    <a:pt x="627" y="2986"/>
                  </a:cubicBezTo>
                  <a:cubicBezTo>
                    <a:pt x="1" y="4356"/>
                    <a:pt x="2429" y="5846"/>
                    <a:pt x="4783" y="5846"/>
                  </a:cubicBezTo>
                  <a:cubicBezTo>
                    <a:pt x="4805" y="5847"/>
                    <a:pt x="4827" y="5847"/>
                    <a:pt x="4849" y="5847"/>
                  </a:cubicBezTo>
                  <a:cubicBezTo>
                    <a:pt x="7187" y="5847"/>
                    <a:pt x="9075" y="2727"/>
                    <a:pt x="9193" y="2122"/>
                  </a:cubicBezTo>
                  <a:cubicBezTo>
                    <a:pt x="9312" y="1615"/>
                    <a:pt x="8388" y="125"/>
                    <a:pt x="5960" y="6"/>
                  </a:cubicBezTo>
                  <a:cubicBezTo>
                    <a:pt x="5884" y="2"/>
                    <a:pt x="5807" y="1"/>
                    <a:pt x="5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32"/>
            <p:cNvSpPr/>
            <p:nvPr/>
          </p:nvSpPr>
          <p:spPr>
            <a:xfrm rot="10800000">
              <a:off x="8007814" y="4646101"/>
              <a:ext cx="313728" cy="113893"/>
            </a:xfrm>
            <a:custGeom>
              <a:avLst/>
              <a:gdLst/>
              <a:ahLst/>
              <a:cxnLst/>
              <a:rect l="l" t="t" r="r" b="b"/>
              <a:pathLst>
                <a:path w="10057" h="3651" extrusionOk="0">
                  <a:moveTo>
                    <a:pt x="9863" y="1"/>
                  </a:moveTo>
                  <a:cubicBezTo>
                    <a:pt x="9818" y="1"/>
                    <a:pt x="9773" y="16"/>
                    <a:pt x="9743" y="45"/>
                  </a:cubicBezTo>
                  <a:cubicBezTo>
                    <a:pt x="9743" y="45"/>
                    <a:pt x="9609" y="105"/>
                    <a:pt x="9431" y="358"/>
                  </a:cubicBezTo>
                  <a:cubicBezTo>
                    <a:pt x="9311" y="418"/>
                    <a:pt x="9177" y="552"/>
                    <a:pt x="9058" y="671"/>
                  </a:cubicBezTo>
                  <a:cubicBezTo>
                    <a:pt x="8864" y="790"/>
                    <a:pt x="8686" y="924"/>
                    <a:pt x="8492" y="1044"/>
                  </a:cubicBezTo>
                  <a:cubicBezTo>
                    <a:pt x="8373" y="1103"/>
                    <a:pt x="8313" y="1163"/>
                    <a:pt x="8194" y="1222"/>
                  </a:cubicBezTo>
                  <a:cubicBezTo>
                    <a:pt x="8060" y="1297"/>
                    <a:pt x="7941" y="1356"/>
                    <a:pt x="7822" y="1416"/>
                  </a:cubicBezTo>
                  <a:cubicBezTo>
                    <a:pt x="7568" y="1535"/>
                    <a:pt x="7315" y="1669"/>
                    <a:pt x="7077" y="1788"/>
                  </a:cubicBezTo>
                  <a:cubicBezTo>
                    <a:pt x="6764" y="1848"/>
                    <a:pt x="6451" y="1967"/>
                    <a:pt x="6198" y="2101"/>
                  </a:cubicBezTo>
                  <a:cubicBezTo>
                    <a:pt x="5885" y="2161"/>
                    <a:pt x="5587" y="2280"/>
                    <a:pt x="5274" y="2340"/>
                  </a:cubicBezTo>
                  <a:cubicBezTo>
                    <a:pt x="4961" y="2414"/>
                    <a:pt x="4648" y="2533"/>
                    <a:pt x="4336" y="2593"/>
                  </a:cubicBezTo>
                  <a:cubicBezTo>
                    <a:pt x="3963" y="2652"/>
                    <a:pt x="3650" y="2712"/>
                    <a:pt x="3412" y="2787"/>
                  </a:cubicBezTo>
                  <a:cubicBezTo>
                    <a:pt x="3099" y="2846"/>
                    <a:pt x="2786" y="2906"/>
                    <a:pt x="2533" y="2906"/>
                  </a:cubicBezTo>
                  <a:cubicBezTo>
                    <a:pt x="2235" y="2965"/>
                    <a:pt x="1982" y="3025"/>
                    <a:pt x="1729" y="3084"/>
                  </a:cubicBezTo>
                  <a:cubicBezTo>
                    <a:pt x="1237" y="3159"/>
                    <a:pt x="864" y="3219"/>
                    <a:pt x="552" y="3278"/>
                  </a:cubicBezTo>
                  <a:cubicBezTo>
                    <a:pt x="298" y="3278"/>
                    <a:pt x="120" y="3338"/>
                    <a:pt x="120" y="3338"/>
                  </a:cubicBezTo>
                  <a:cubicBezTo>
                    <a:pt x="60" y="3338"/>
                    <a:pt x="0" y="3397"/>
                    <a:pt x="0" y="3457"/>
                  </a:cubicBezTo>
                  <a:cubicBezTo>
                    <a:pt x="0" y="3591"/>
                    <a:pt x="60" y="3651"/>
                    <a:pt x="179" y="3651"/>
                  </a:cubicBezTo>
                  <a:lnTo>
                    <a:pt x="1118" y="3651"/>
                  </a:lnTo>
                  <a:cubicBezTo>
                    <a:pt x="1297" y="3651"/>
                    <a:pt x="1550" y="3591"/>
                    <a:pt x="1788" y="3591"/>
                  </a:cubicBezTo>
                  <a:cubicBezTo>
                    <a:pt x="2041" y="3591"/>
                    <a:pt x="2295" y="3531"/>
                    <a:pt x="2607" y="3531"/>
                  </a:cubicBezTo>
                  <a:cubicBezTo>
                    <a:pt x="2905" y="3457"/>
                    <a:pt x="3159" y="3397"/>
                    <a:pt x="3472" y="3397"/>
                  </a:cubicBezTo>
                  <a:cubicBezTo>
                    <a:pt x="3784" y="3338"/>
                    <a:pt x="4097" y="3278"/>
                    <a:pt x="4470" y="3219"/>
                  </a:cubicBezTo>
                  <a:cubicBezTo>
                    <a:pt x="4768" y="3159"/>
                    <a:pt x="5080" y="3084"/>
                    <a:pt x="5393" y="2965"/>
                  </a:cubicBezTo>
                  <a:cubicBezTo>
                    <a:pt x="5766" y="2906"/>
                    <a:pt x="6079" y="2787"/>
                    <a:pt x="6391" y="2652"/>
                  </a:cubicBezTo>
                  <a:cubicBezTo>
                    <a:pt x="6704" y="2593"/>
                    <a:pt x="7002" y="2474"/>
                    <a:pt x="7256" y="2340"/>
                  </a:cubicBezTo>
                  <a:cubicBezTo>
                    <a:pt x="7568" y="2220"/>
                    <a:pt x="7881" y="2042"/>
                    <a:pt x="8120" y="1908"/>
                  </a:cubicBezTo>
                  <a:cubicBezTo>
                    <a:pt x="8254" y="1848"/>
                    <a:pt x="8373" y="1788"/>
                    <a:pt x="8432" y="1669"/>
                  </a:cubicBezTo>
                  <a:cubicBezTo>
                    <a:pt x="8567" y="1595"/>
                    <a:pt x="8686" y="1535"/>
                    <a:pt x="8805" y="1476"/>
                  </a:cubicBezTo>
                  <a:cubicBezTo>
                    <a:pt x="8999" y="1297"/>
                    <a:pt x="9177" y="1163"/>
                    <a:pt x="9311" y="984"/>
                  </a:cubicBezTo>
                  <a:cubicBezTo>
                    <a:pt x="9490" y="850"/>
                    <a:pt x="9609" y="731"/>
                    <a:pt x="9684" y="611"/>
                  </a:cubicBezTo>
                  <a:cubicBezTo>
                    <a:pt x="9803" y="477"/>
                    <a:pt x="9863" y="418"/>
                    <a:pt x="9922" y="358"/>
                  </a:cubicBezTo>
                  <a:lnTo>
                    <a:pt x="9982" y="299"/>
                  </a:lnTo>
                  <a:cubicBezTo>
                    <a:pt x="10056" y="179"/>
                    <a:pt x="10056" y="105"/>
                    <a:pt x="9982" y="45"/>
                  </a:cubicBezTo>
                  <a:cubicBezTo>
                    <a:pt x="9952" y="16"/>
                    <a:pt x="9907" y="1"/>
                    <a:pt x="986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32"/>
            <p:cNvSpPr/>
            <p:nvPr/>
          </p:nvSpPr>
          <p:spPr>
            <a:xfrm rot="10800000">
              <a:off x="7942304" y="4409175"/>
              <a:ext cx="160810" cy="183770"/>
            </a:xfrm>
            <a:custGeom>
              <a:avLst/>
              <a:gdLst/>
              <a:ahLst/>
              <a:cxnLst/>
              <a:rect l="l" t="t" r="r" b="b"/>
              <a:pathLst>
                <a:path w="5155" h="5891" extrusionOk="0">
                  <a:moveTo>
                    <a:pt x="1850" y="0"/>
                  </a:moveTo>
                  <a:cubicBezTo>
                    <a:pt x="1611" y="0"/>
                    <a:pt x="1388" y="49"/>
                    <a:pt x="1192" y="158"/>
                  </a:cubicBezTo>
                  <a:cubicBezTo>
                    <a:pt x="0" y="843"/>
                    <a:pt x="447" y="4061"/>
                    <a:pt x="1058" y="4880"/>
                  </a:cubicBezTo>
                  <a:cubicBezTo>
                    <a:pt x="1599" y="5525"/>
                    <a:pt x="2364" y="5890"/>
                    <a:pt x="2888" y="5890"/>
                  </a:cubicBezTo>
                  <a:cubicBezTo>
                    <a:pt x="2970" y="5890"/>
                    <a:pt x="3046" y="5882"/>
                    <a:pt x="3114" y="5863"/>
                  </a:cubicBezTo>
                  <a:cubicBezTo>
                    <a:pt x="4097" y="5685"/>
                    <a:pt x="5155" y="4061"/>
                    <a:pt x="4976" y="2646"/>
                  </a:cubicBezTo>
                  <a:cubicBezTo>
                    <a:pt x="4813" y="1392"/>
                    <a:pt x="3119" y="0"/>
                    <a:pt x="18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32"/>
            <p:cNvSpPr/>
            <p:nvPr/>
          </p:nvSpPr>
          <p:spPr>
            <a:xfrm rot="10800000">
              <a:off x="8075663" y="4128826"/>
              <a:ext cx="158970" cy="220393"/>
            </a:xfrm>
            <a:custGeom>
              <a:avLst/>
              <a:gdLst/>
              <a:ahLst/>
              <a:cxnLst/>
              <a:rect l="l" t="t" r="r" b="b"/>
              <a:pathLst>
                <a:path w="5096" h="7065" extrusionOk="0">
                  <a:moveTo>
                    <a:pt x="2710" y="1"/>
                  </a:moveTo>
                  <a:cubicBezTo>
                    <a:pt x="2569" y="1"/>
                    <a:pt x="2429" y="34"/>
                    <a:pt x="2294" y="106"/>
                  </a:cubicBezTo>
                  <a:cubicBezTo>
                    <a:pt x="1311" y="658"/>
                    <a:pt x="0" y="2654"/>
                    <a:pt x="254" y="4576"/>
                  </a:cubicBezTo>
                  <a:cubicBezTo>
                    <a:pt x="541" y="6343"/>
                    <a:pt x="1611" y="7065"/>
                    <a:pt x="2070" y="7065"/>
                  </a:cubicBezTo>
                  <a:cubicBezTo>
                    <a:pt x="2110" y="7065"/>
                    <a:pt x="2145" y="7059"/>
                    <a:pt x="2175" y="7049"/>
                  </a:cubicBezTo>
                  <a:cubicBezTo>
                    <a:pt x="2667" y="6929"/>
                    <a:pt x="5095" y="5186"/>
                    <a:pt x="4902" y="3265"/>
                  </a:cubicBezTo>
                  <a:cubicBezTo>
                    <a:pt x="4746" y="1587"/>
                    <a:pt x="3682" y="1"/>
                    <a:pt x="2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32"/>
            <p:cNvSpPr/>
            <p:nvPr/>
          </p:nvSpPr>
          <p:spPr>
            <a:xfrm rot="10800000">
              <a:off x="8103083" y="4131196"/>
              <a:ext cx="106469" cy="118042"/>
            </a:xfrm>
            <a:custGeom>
              <a:avLst/>
              <a:gdLst/>
              <a:ahLst/>
              <a:cxnLst/>
              <a:rect l="l" t="t" r="r" b="b"/>
              <a:pathLst>
                <a:path w="3413" h="3784" extrusionOk="0">
                  <a:moveTo>
                    <a:pt x="939" y="2667"/>
                  </a:moveTo>
                  <a:lnTo>
                    <a:pt x="939" y="2667"/>
                  </a:lnTo>
                  <a:cubicBezTo>
                    <a:pt x="999" y="2726"/>
                    <a:pt x="999" y="2726"/>
                    <a:pt x="999" y="2801"/>
                  </a:cubicBezTo>
                  <a:cubicBezTo>
                    <a:pt x="999" y="2726"/>
                    <a:pt x="939" y="2726"/>
                    <a:pt x="939" y="2667"/>
                  </a:cubicBezTo>
                  <a:close/>
                  <a:moveTo>
                    <a:pt x="2369" y="0"/>
                  </a:moveTo>
                  <a:cubicBezTo>
                    <a:pt x="2235" y="0"/>
                    <a:pt x="2176" y="60"/>
                    <a:pt x="2116" y="119"/>
                  </a:cubicBezTo>
                  <a:lnTo>
                    <a:pt x="2116" y="313"/>
                  </a:lnTo>
                  <a:cubicBezTo>
                    <a:pt x="2057" y="372"/>
                    <a:pt x="2057" y="492"/>
                    <a:pt x="1997" y="685"/>
                  </a:cubicBezTo>
                  <a:cubicBezTo>
                    <a:pt x="1997" y="864"/>
                    <a:pt x="1923" y="1058"/>
                    <a:pt x="1863" y="1237"/>
                  </a:cubicBezTo>
                  <a:cubicBezTo>
                    <a:pt x="1863" y="1371"/>
                    <a:pt x="1803" y="1430"/>
                    <a:pt x="1803" y="1549"/>
                  </a:cubicBezTo>
                  <a:cubicBezTo>
                    <a:pt x="1803" y="1683"/>
                    <a:pt x="1744" y="1743"/>
                    <a:pt x="1744" y="1862"/>
                  </a:cubicBezTo>
                  <a:cubicBezTo>
                    <a:pt x="1744" y="1981"/>
                    <a:pt x="1684" y="2115"/>
                    <a:pt x="1684" y="2175"/>
                  </a:cubicBezTo>
                  <a:cubicBezTo>
                    <a:pt x="1625" y="2294"/>
                    <a:pt x="1625" y="2428"/>
                    <a:pt x="1625" y="2488"/>
                  </a:cubicBezTo>
                  <a:cubicBezTo>
                    <a:pt x="1550" y="2547"/>
                    <a:pt x="1550" y="2607"/>
                    <a:pt x="1550" y="2667"/>
                  </a:cubicBezTo>
                  <a:lnTo>
                    <a:pt x="1550" y="2547"/>
                  </a:lnTo>
                  <a:cubicBezTo>
                    <a:pt x="1490" y="2428"/>
                    <a:pt x="1490" y="2235"/>
                    <a:pt x="1490" y="2056"/>
                  </a:cubicBezTo>
                  <a:lnTo>
                    <a:pt x="1490" y="1549"/>
                  </a:lnTo>
                  <a:cubicBezTo>
                    <a:pt x="1431" y="1371"/>
                    <a:pt x="1431" y="1177"/>
                    <a:pt x="1431" y="1058"/>
                  </a:cubicBezTo>
                  <a:cubicBezTo>
                    <a:pt x="1431" y="804"/>
                    <a:pt x="1371" y="626"/>
                    <a:pt x="1371" y="626"/>
                  </a:cubicBezTo>
                  <a:cubicBezTo>
                    <a:pt x="1371" y="566"/>
                    <a:pt x="1312" y="492"/>
                    <a:pt x="1312" y="492"/>
                  </a:cubicBezTo>
                  <a:cubicBezTo>
                    <a:pt x="1273" y="475"/>
                    <a:pt x="1241" y="467"/>
                    <a:pt x="1213" y="467"/>
                  </a:cubicBezTo>
                  <a:cubicBezTo>
                    <a:pt x="1144" y="467"/>
                    <a:pt x="1101" y="513"/>
                    <a:pt x="1058" y="566"/>
                  </a:cubicBezTo>
                  <a:cubicBezTo>
                    <a:pt x="1058" y="566"/>
                    <a:pt x="999" y="745"/>
                    <a:pt x="939" y="1058"/>
                  </a:cubicBezTo>
                  <a:cubicBezTo>
                    <a:pt x="880" y="1311"/>
                    <a:pt x="880" y="1743"/>
                    <a:pt x="880" y="2115"/>
                  </a:cubicBezTo>
                  <a:cubicBezTo>
                    <a:pt x="880" y="2294"/>
                    <a:pt x="939" y="2488"/>
                    <a:pt x="939" y="2667"/>
                  </a:cubicBezTo>
                  <a:cubicBezTo>
                    <a:pt x="880" y="2607"/>
                    <a:pt x="880" y="2488"/>
                    <a:pt x="805" y="2428"/>
                  </a:cubicBezTo>
                  <a:cubicBezTo>
                    <a:pt x="805" y="2294"/>
                    <a:pt x="746" y="2235"/>
                    <a:pt x="746" y="2115"/>
                  </a:cubicBezTo>
                  <a:cubicBezTo>
                    <a:pt x="686" y="1981"/>
                    <a:pt x="686" y="1922"/>
                    <a:pt x="686" y="1803"/>
                  </a:cubicBezTo>
                  <a:cubicBezTo>
                    <a:pt x="626" y="1743"/>
                    <a:pt x="626" y="1609"/>
                    <a:pt x="626" y="1490"/>
                  </a:cubicBezTo>
                  <a:cubicBezTo>
                    <a:pt x="626" y="1430"/>
                    <a:pt x="567" y="1311"/>
                    <a:pt x="567" y="1237"/>
                  </a:cubicBezTo>
                  <a:lnTo>
                    <a:pt x="567" y="998"/>
                  </a:lnTo>
                  <a:cubicBezTo>
                    <a:pt x="567" y="804"/>
                    <a:pt x="507" y="685"/>
                    <a:pt x="507" y="566"/>
                  </a:cubicBezTo>
                  <a:lnTo>
                    <a:pt x="507" y="492"/>
                  </a:lnTo>
                  <a:lnTo>
                    <a:pt x="507" y="432"/>
                  </a:lnTo>
                  <a:cubicBezTo>
                    <a:pt x="507" y="372"/>
                    <a:pt x="507" y="313"/>
                    <a:pt x="433" y="253"/>
                  </a:cubicBezTo>
                  <a:cubicBezTo>
                    <a:pt x="314" y="253"/>
                    <a:pt x="254" y="313"/>
                    <a:pt x="194" y="372"/>
                  </a:cubicBezTo>
                  <a:lnTo>
                    <a:pt x="194" y="432"/>
                  </a:lnTo>
                  <a:cubicBezTo>
                    <a:pt x="194" y="432"/>
                    <a:pt x="194" y="492"/>
                    <a:pt x="135" y="492"/>
                  </a:cubicBezTo>
                  <a:cubicBezTo>
                    <a:pt x="135" y="626"/>
                    <a:pt x="60" y="745"/>
                    <a:pt x="60" y="939"/>
                  </a:cubicBezTo>
                  <a:cubicBezTo>
                    <a:pt x="60" y="1058"/>
                    <a:pt x="1" y="1117"/>
                    <a:pt x="1" y="1237"/>
                  </a:cubicBezTo>
                  <a:lnTo>
                    <a:pt x="1" y="1549"/>
                  </a:lnTo>
                  <a:cubicBezTo>
                    <a:pt x="1" y="1803"/>
                    <a:pt x="60" y="2056"/>
                    <a:pt x="135" y="2294"/>
                  </a:cubicBezTo>
                  <a:cubicBezTo>
                    <a:pt x="194" y="2428"/>
                    <a:pt x="194" y="2547"/>
                    <a:pt x="254" y="2607"/>
                  </a:cubicBezTo>
                  <a:cubicBezTo>
                    <a:pt x="314" y="2726"/>
                    <a:pt x="373" y="2860"/>
                    <a:pt x="433" y="2980"/>
                  </a:cubicBezTo>
                  <a:cubicBezTo>
                    <a:pt x="507" y="3039"/>
                    <a:pt x="567" y="3173"/>
                    <a:pt x="626" y="3233"/>
                  </a:cubicBezTo>
                  <a:cubicBezTo>
                    <a:pt x="686" y="3292"/>
                    <a:pt x="746" y="3412"/>
                    <a:pt x="805" y="3471"/>
                  </a:cubicBezTo>
                  <a:cubicBezTo>
                    <a:pt x="939" y="3546"/>
                    <a:pt x="999" y="3605"/>
                    <a:pt x="1058" y="3605"/>
                  </a:cubicBezTo>
                  <a:cubicBezTo>
                    <a:pt x="1118" y="3665"/>
                    <a:pt x="1178" y="3665"/>
                    <a:pt x="1178" y="3724"/>
                  </a:cubicBezTo>
                  <a:cubicBezTo>
                    <a:pt x="1312" y="3784"/>
                    <a:pt x="1371" y="3784"/>
                    <a:pt x="1371" y="3784"/>
                  </a:cubicBezTo>
                  <a:lnTo>
                    <a:pt x="1550" y="3784"/>
                  </a:lnTo>
                  <a:lnTo>
                    <a:pt x="1997" y="3352"/>
                  </a:lnTo>
                  <a:lnTo>
                    <a:pt x="2176" y="3173"/>
                  </a:lnTo>
                  <a:cubicBezTo>
                    <a:pt x="2235" y="3099"/>
                    <a:pt x="2295" y="3039"/>
                    <a:pt x="2369" y="2920"/>
                  </a:cubicBezTo>
                  <a:cubicBezTo>
                    <a:pt x="2429" y="2860"/>
                    <a:pt x="2489" y="2801"/>
                    <a:pt x="2548" y="2667"/>
                  </a:cubicBezTo>
                  <a:cubicBezTo>
                    <a:pt x="2608" y="2607"/>
                    <a:pt x="2667" y="2488"/>
                    <a:pt x="2742" y="2428"/>
                  </a:cubicBezTo>
                  <a:cubicBezTo>
                    <a:pt x="2861" y="2235"/>
                    <a:pt x="2980" y="2056"/>
                    <a:pt x="3040" y="1862"/>
                  </a:cubicBezTo>
                  <a:cubicBezTo>
                    <a:pt x="3114" y="1743"/>
                    <a:pt x="3174" y="1683"/>
                    <a:pt x="3174" y="1549"/>
                  </a:cubicBezTo>
                  <a:cubicBezTo>
                    <a:pt x="3233" y="1490"/>
                    <a:pt x="3233" y="1371"/>
                    <a:pt x="3293" y="1311"/>
                  </a:cubicBezTo>
                  <a:cubicBezTo>
                    <a:pt x="3353" y="1117"/>
                    <a:pt x="3353" y="998"/>
                    <a:pt x="3412" y="939"/>
                  </a:cubicBezTo>
                  <a:lnTo>
                    <a:pt x="3412" y="745"/>
                  </a:lnTo>
                  <a:cubicBezTo>
                    <a:pt x="3412" y="685"/>
                    <a:pt x="3412" y="626"/>
                    <a:pt x="3353" y="566"/>
                  </a:cubicBezTo>
                  <a:cubicBezTo>
                    <a:pt x="3233" y="566"/>
                    <a:pt x="3174" y="566"/>
                    <a:pt x="3114" y="626"/>
                  </a:cubicBezTo>
                  <a:cubicBezTo>
                    <a:pt x="3114" y="626"/>
                    <a:pt x="3114" y="685"/>
                    <a:pt x="3040" y="745"/>
                  </a:cubicBezTo>
                  <a:cubicBezTo>
                    <a:pt x="2980" y="864"/>
                    <a:pt x="2921" y="939"/>
                    <a:pt x="2801" y="1117"/>
                  </a:cubicBezTo>
                  <a:cubicBezTo>
                    <a:pt x="2742" y="1237"/>
                    <a:pt x="2667" y="1371"/>
                    <a:pt x="2548" y="1549"/>
                  </a:cubicBezTo>
                  <a:cubicBezTo>
                    <a:pt x="2489" y="1609"/>
                    <a:pt x="2429" y="1743"/>
                    <a:pt x="2369" y="1803"/>
                  </a:cubicBezTo>
                  <a:cubicBezTo>
                    <a:pt x="2369" y="1743"/>
                    <a:pt x="2429" y="1743"/>
                    <a:pt x="2429" y="1683"/>
                  </a:cubicBezTo>
                  <a:cubicBezTo>
                    <a:pt x="2429" y="1549"/>
                    <a:pt x="2429" y="1430"/>
                    <a:pt x="2489" y="1311"/>
                  </a:cubicBezTo>
                  <a:lnTo>
                    <a:pt x="2489" y="745"/>
                  </a:lnTo>
                  <a:lnTo>
                    <a:pt x="2489" y="313"/>
                  </a:lnTo>
                  <a:lnTo>
                    <a:pt x="2489" y="119"/>
                  </a:lnTo>
                  <a:cubicBezTo>
                    <a:pt x="2429" y="60"/>
                    <a:pt x="2429" y="0"/>
                    <a:pt x="2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32"/>
            <p:cNvSpPr/>
            <p:nvPr/>
          </p:nvSpPr>
          <p:spPr>
            <a:xfrm rot="10800000">
              <a:off x="7963673" y="4415601"/>
              <a:ext cx="108309" cy="116201"/>
            </a:xfrm>
            <a:custGeom>
              <a:avLst/>
              <a:gdLst/>
              <a:ahLst/>
              <a:cxnLst/>
              <a:rect l="l" t="t" r="r" b="b"/>
              <a:pathLst>
                <a:path w="3472" h="3725" extrusionOk="0">
                  <a:moveTo>
                    <a:pt x="1058" y="0"/>
                  </a:moveTo>
                  <a:cubicBezTo>
                    <a:pt x="999" y="60"/>
                    <a:pt x="939" y="60"/>
                    <a:pt x="939" y="120"/>
                  </a:cubicBezTo>
                  <a:lnTo>
                    <a:pt x="939" y="179"/>
                  </a:lnTo>
                  <a:lnTo>
                    <a:pt x="939" y="313"/>
                  </a:lnTo>
                  <a:lnTo>
                    <a:pt x="939" y="745"/>
                  </a:lnTo>
                  <a:cubicBezTo>
                    <a:pt x="939" y="924"/>
                    <a:pt x="999" y="1118"/>
                    <a:pt x="1058" y="1356"/>
                  </a:cubicBezTo>
                  <a:cubicBezTo>
                    <a:pt x="1058" y="1431"/>
                    <a:pt x="1058" y="1550"/>
                    <a:pt x="1118" y="1669"/>
                  </a:cubicBezTo>
                  <a:lnTo>
                    <a:pt x="1118" y="1803"/>
                  </a:lnTo>
                  <a:cubicBezTo>
                    <a:pt x="1118" y="1728"/>
                    <a:pt x="1058" y="1609"/>
                    <a:pt x="999" y="1550"/>
                  </a:cubicBezTo>
                  <a:cubicBezTo>
                    <a:pt x="864" y="1431"/>
                    <a:pt x="745" y="1237"/>
                    <a:pt x="626" y="1118"/>
                  </a:cubicBezTo>
                  <a:cubicBezTo>
                    <a:pt x="567" y="984"/>
                    <a:pt x="492" y="864"/>
                    <a:pt x="432" y="805"/>
                  </a:cubicBezTo>
                  <a:cubicBezTo>
                    <a:pt x="373" y="745"/>
                    <a:pt x="313" y="686"/>
                    <a:pt x="313" y="686"/>
                  </a:cubicBezTo>
                  <a:cubicBezTo>
                    <a:pt x="283" y="648"/>
                    <a:pt x="254" y="630"/>
                    <a:pt x="222" y="630"/>
                  </a:cubicBezTo>
                  <a:cubicBezTo>
                    <a:pt x="190" y="630"/>
                    <a:pt x="157" y="648"/>
                    <a:pt x="120" y="686"/>
                  </a:cubicBezTo>
                  <a:cubicBezTo>
                    <a:pt x="60" y="686"/>
                    <a:pt x="0" y="745"/>
                    <a:pt x="0" y="805"/>
                  </a:cubicBezTo>
                  <a:cubicBezTo>
                    <a:pt x="0" y="805"/>
                    <a:pt x="60" y="864"/>
                    <a:pt x="60" y="984"/>
                  </a:cubicBezTo>
                  <a:cubicBezTo>
                    <a:pt x="120" y="1118"/>
                    <a:pt x="120" y="1237"/>
                    <a:pt x="254" y="1356"/>
                  </a:cubicBezTo>
                  <a:cubicBezTo>
                    <a:pt x="254" y="1431"/>
                    <a:pt x="313" y="1550"/>
                    <a:pt x="313" y="1609"/>
                  </a:cubicBezTo>
                  <a:cubicBezTo>
                    <a:pt x="373" y="1728"/>
                    <a:pt x="432" y="1803"/>
                    <a:pt x="492" y="1863"/>
                  </a:cubicBezTo>
                  <a:cubicBezTo>
                    <a:pt x="626" y="2041"/>
                    <a:pt x="745" y="2235"/>
                    <a:pt x="864" y="2414"/>
                  </a:cubicBezTo>
                  <a:cubicBezTo>
                    <a:pt x="939" y="2548"/>
                    <a:pt x="999" y="2607"/>
                    <a:pt x="1058" y="2667"/>
                  </a:cubicBezTo>
                  <a:cubicBezTo>
                    <a:pt x="1118" y="2786"/>
                    <a:pt x="1177" y="2846"/>
                    <a:pt x="1311" y="2920"/>
                  </a:cubicBezTo>
                  <a:cubicBezTo>
                    <a:pt x="1371" y="3039"/>
                    <a:pt x="1431" y="3099"/>
                    <a:pt x="1490" y="3159"/>
                  </a:cubicBezTo>
                  <a:cubicBezTo>
                    <a:pt x="1550" y="3218"/>
                    <a:pt x="1609" y="3293"/>
                    <a:pt x="1684" y="3352"/>
                  </a:cubicBezTo>
                  <a:cubicBezTo>
                    <a:pt x="1922" y="3531"/>
                    <a:pt x="2116" y="3665"/>
                    <a:pt x="2116" y="3665"/>
                  </a:cubicBezTo>
                  <a:lnTo>
                    <a:pt x="2175" y="3725"/>
                  </a:lnTo>
                  <a:lnTo>
                    <a:pt x="2354" y="3725"/>
                  </a:lnTo>
                  <a:lnTo>
                    <a:pt x="2488" y="3591"/>
                  </a:lnTo>
                  <a:cubicBezTo>
                    <a:pt x="2548" y="3591"/>
                    <a:pt x="2607" y="3531"/>
                    <a:pt x="2667" y="3471"/>
                  </a:cubicBezTo>
                  <a:cubicBezTo>
                    <a:pt x="2667" y="3412"/>
                    <a:pt x="2727" y="3352"/>
                    <a:pt x="2861" y="3293"/>
                  </a:cubicBezTo>
                  <a:cubicBezTo>
                    <a:pt x="2920" y="3218"/>
                    <a:pt x="2980" y="3159"/>
                    <a:pt x="3040" y="3099"/>
                  </a:cubicBezTo>
                  <a:cubicBezTo>
                    <a:pt x="3099" y="2980"/>
                    <a:pt x="3174" y="2920"/>
                    <a:pt x="3174" y="2786"/>
                  </a:cubicBezTo>
                  <a:cubicBezTo>
                    <a:pt x="3233" y="2667"/>
                    <a:pt x="3293" y="2548"/>
                    <a:pt x="3352" y="2414"/>
                  </a:cubicBezTo>
                  <a:cubicBezTo>
                    <a:pt x="3352" y="2295"/>
                    <a:pt x="3412" y="2235"/>
                    <a:pt x="3412" y="2101"/>
                  </a:cubicBezTo>
                  <a:cubicBezTo>
                    <a:pt x="3472" y="1863"/>
                    <a:pt x="3472" y="1609"/>
                    <a:pt x="3472" y="1356"/>
                  </a:cubicBezTo>
                  <a:lnTo>
                    <a:pt x="3472" y="1058"/>
                  </a:lnTo>
                  <a:cubicBezTo>
                    <a:pt x="3412" y="924"/>
                    <a:pt x="3412" y="864"/>
                    <a:pt x="3412" y="745"/>
                  </a:cubicBezTo>
                  <a:cubicBezTo>
                    <a:pt x="3352" y="552"/>
                    <a:pt x="3293" y="432"/>
                    <a:pt x="3293" y="313"/>
                  </a:cubicBezTo>
                  <a:cubicBezTo>
                    <a:pt x="3233" y="313"/>
                    <a:pt x="3233" y="239"/>
                    <a:pt x="3233" y="239"/>
                  </a:cubicBezTo>
                  <a:lnTo>
                    <a:pt x="3233" y="179"/>
                  </a:lnTo>
                  <a:cubicBezTo>
                    <a:pt x="3191" y="137"/>
                    <a:pt x="3112" y="95"/>
                    <a:pt x="3048" y="95"/>
                  </a:cubicBezTo>
                  <a:cubicBezTo>
                    <a:pt x="3021" y="95"/>
                    <a:pt x="2997" y="102"/>
                    <a:pt x="2980" y="120"/>
                  </a:cubicBezTo>
                  <a:cubicBezTo>
                    <a:pt x="2920" y="120"/>
                    <a:pt x="2861" y="179"/>
                    <a:pt x="2861" y="239"/>
                  </a:cubicBezTo>
                  <a:cubicBezTo>
                    <a:pt x="2861" y="239"/>
                    <a:pt x="2861" y="313"/>
                    <a:pt x="2920" y="313"/>
                  </a:cubicBezTo>
                  <a:lnTo>
                    <a:pt x="2920" y="432"/>
                  </a:lnTo>
                  <a:lnTo>
                    <a:pt x="2920" y="805"/>
                  </a:lnTo>
                  <a:lnTo>
                    <a:pt x="2920" y="1058"/>
                  </a:lnTo>
                  <a:lnTo>
                    <a:pt x="2920" y="1356"/>
                  </a:lnTo>
                  <a:cubicBezTo>
                    <a:pt x="2920" y="1490"/>
                    <a:pt x="2861" y="1550"/>
                    <a:pt x="2861" y="1669"/>
                  </a:cubicBezTo>
                  <a:cubicBezTo>
                    <a:pt x="2861" y="1728"/>
                    <a:pt x="2861" y="1863"/>
                    <a:pt x="2801" y="1982"/>
                  </a:cubicBezTo>
                  <a:cubicBezTo>
                    <a:pt x="2801" y="2041"/>
                    <a:pt x="2801" y="2175"/>
                    <a:pt x="2727" y="2295"/>
                  </a:cubicBezTo>
                  <a:cubicBezTo>
                    <a:pt x="2727" y="2354"/>
                    <a:pt x="2727" y="2473"/>
                    <a:pt x="2667" y="2548"/>
                  </a:cubicBezTo>
                  <a:cubicBezTo>
                    <a:pt x="2667" y="2607"/>
                    <a:pt x="2607" y="2607"/>
                    <a:pt x="2607" y="2667"/>
                  </a:cubicBezTo>
                  <a:lnTo>
                    <a:pt x="2607" y="2548"/>
                  </a:lnTo>
                  <a:cubicBezTo>
                    <a:pt x="2667" y="2354"/>
                    <a:pt x="2667" y="2175"/>
                    <a:pt x="2667" y="1982"/>
                  </a:cubicBezTo>
                  <a:cubicBezTo>
                    <a:pt x="2667" y="1550"/>
                    <a:pt x="2607" y="1177"/>
                    <a:pt x="2548" y="924"/>
                  </a:cubicBezTo>
                  <a:cubicBezTo>
                    <a:pt x="2429" y="611"/>
                    <a:pt x="2354" y="432"/>
                    <a:pt x="2354" y="432"/>
                  </a:cubicBezTo>
                  <a:cubicBezTo>
                    <a:pt x="2295" y="373"/>
                    <a:pt x="2235" y="373"/>
                    <a:pt x="2116" y="373"/>
                  </a:cubicBezTo>
                  <a:cubicBezTo>
                    <a:pt x="2056" y="432"/>
                    <a:pt x="2056" y="492"/>
                    <a:pt x="2056" y="492"/>
                  </a:cubicBezTo>
                  <a:lnTo>
                    <a:pt x="2056" y="984"/>
                  </a:lnTo>
                  <a:lnTo>
                    <a:pt x="2056" y="1431"/>
                  </a:lnTo>
                  <a:lnTo>
                    <a:pt x="2056" y="1982"/>
                  </a:lnTo>
                  <a:lnTo>
                    <a:pt x="2056" y="2473"/>
                  </a:lnTo>
                  <a:lnTo>
                    <a:pt x="2056" y="2607"/>
                  </a:lnTo>
                  <a:cubicBezTo>
                    <a:pt x="2056" y="2548"/>
                    <a:pt x="2056" y="2473"/>
                    <a:pt x="1982" y="2414"/>
                  </a:cubicBezTo>
                  <a:cubicBezTo>
                    <a:pt x="1922" y="2354"/>
                    <a:pt x="1922" y="2235"/>
                    <a:pt x="1922" y="2101"/>
                  </a:cubicBezTo>
                  <a:cubicBezTo>
                    <a:pt x="1863" y="2041"/>
                    <a:pt x="1803" y="1922"/>
                    <a:pt x="1803" y="1803"/>
                  </a:cubicBezTo>
                  <a:cubicBezTo>
                    <a:pt x="1743" y="1728"/>
                    <a:pt x="1743" y="1609"/>
                    <a:pt x="1684" y="1490"/>
                  </a:cubicBezTo>
                  <a:cubicBezTo>
                    <a:pt x="1684" y="1356"/>
                    <a:pt x="1609" y="1296"/>
                    <a:pt x="1609" y="1177"/>
                  </a:cubicBezTo>
                  <a:cubicBezTo>
                    <a:pt x="1550" y="984"/>
                    <a:pt x="1490" y="805"/>
                    <a:pt x="1431" y="611"/>
                  </a:cubicBezTo>
                  <a:cubicBezTo>
                    <a:pt x="1371" y="492"/>
                    <a:pt x="1371" y="373"/>
                    <a:pt x="1311" y="239"/>
                  </a:cubicBezTo>
                  <a:cubicBezTo>
                    <a:pt x="1237" y="179"/>
                    <a:pt x="1237" y="120"/>
                    <a:pt x="1237" y="120"/>
                  </a:cubicBezTo>
                  <a:cubicBezTo>
                    <a:pt x="1237" y="0"/>
                    <a:pt x="1118" y="0"/>
                    <a:pt x="1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32"/>
            <p:cNvSpPr/>
            <p:nvPr/>
          </p:nvSpPr>
          <p:spPr>
            <a:xfrm rot="10800000">
              <a:off x="7758254" y="4241096"/>
              <a:ext cx="213935" cy="122222"/>
            </a:xfrm>
            <a:custGeom>
              <a:avLst/>
              <a:gdLst/>
              <a:ahLst/>
              <a:cxnLst/>
              <a:rect l="l" t="t" r="r" b="b"/>
              <a:pathLst>
                <a:path w="6858" h="3918" extrusionOk="0">
                  <a:moveTo>
                    <a:pt x="5335" y="0"/>
                  </a:moveTo>
                  <a:cubicBezTo>
                    <a:pt x="3545" y="0"/>
                    <a:pt x="1" y="1073"/>
                    <a:pt x="94" y="3404"/>
                  </a:cubicBezTo>
                  <a:cubicBezTo>
                    <a:pt x="94" y="3746"/>
                    <a:pt x="809" y="3918"/>
                    <a:pt x="1710" y="3918"/>
                  </a:cubicBezTo>
                  <a:cubicBezTo>
                    <a:pt x="2611" y="3918"/>
                    <a:pt x="3699" y="3746"/>
                    <a:pt x="4444" y="3404"/>
                  </a:cubicBezTo>
                  <a:cubicBezTo>
                    <a:pt x="5934" y="2733"/>
                    <a:pt x="6857" y="990"/>
                    <a:pt x="6306" y="246"/>
                  </a:cubicBezTo>
                  <a:cubicBezTo>
                    <a:pt x="6196" y="83"/>
                    <a:pt x="5833" y="0"/>
                    <a:pt x="5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32"/>
            <p:cNvSpPr/>
            <p:nvPr/>
          </p:nvSpPr>
          <p:spPr>
            <a:xfrm rot="10800000">
              <a:off x="7843322" y="4252950"/>
              <a:ext cx="118042" cy="87377"/>
            </a:xfrm>
            <a:custGeom>
              <a:avLst/>
              <a:gdLst/>
              <a:ahLst/>
              <a:cxnLst/>
              <a:rect l="l" t="t" r="r" b="b"/>
              <a:pathLst>
                <a:path w="3784" h="2801" extrusionOk="0">
                  <a:moveTo>
                    <a:pt x="3531" y="0"/>
                  </a:moveTo>
                  <a:cubicBezTo>
                    <a:pt x="3531" y="0"/>
                    <a:pt x="3277" y="60"/>
                    <a:pt x="2905" y="134"/>
                  </a:cubicBezTo>
                  <a:cubicBezTo>
                    <a:pt x="2667" y="194"/>
                    <a:pt x="2473" y="313"/>
                    <a:pt x="2235" y="373"/>
                  </a:cubicBezTo>
                  <a:cubicBezTo>
                    <a:pt x="2101" y="432"/>
                    <a:pt x="1981" y="507"/>
                    <a:pt x="1862" y="566"/>
                  </a:cubicBezTo>
                  <a:cubicBezTo>
                    <a:pt x="1728" y="626"/>
                    <a:pt x="1609" y="685"/>
                    <a:pt x="1549" y="745"/>
                  </a:cubicBezTo>
                  <a:cubicBezTo>
                    <a:pt x="1415" y="805"/>
                    <a:pt x="1296" y="879"/>
                    <a:pt x="1177" y="939"/>
                  </a:cubicBezTo>
                  <a:cubicBezTo>
                    <a:pt x="1043" y="998"/>
                    <a:pt x="924" y="1117"/>
                    <a:pt x="864" y="1177"/>
                  </a:cubicBezTo>
                  <a:cubicBezTo>
                    <a:pt x="745" y="1252"/>
                    <a:pt x="670" y="1371"/>
                    <a:pt x="551" y="1430"/>
                  </a:cubicBezTo>
                  <a:cubicBezTo>
                    <a:pt x="492" y="1490"/>
                    <a:pt x="432" y="1624"/>
                    <a:pt x="298" y="1684"/>
                  </a:cubicBezTo>
                  <a:cubicBezTo>
                    <a:pt x="238" y="1743"/>
                    <a:pt x="238" y="1862"/>
                    <a:pt x="179" y="1922"/>
                  </a:cubicBezTo>
                  <a:cubicBezTo>
                    <a:pt x="119" y="1922"/>
                    <a:pt x="119" y="1996"/>
                    <a:pt x="119" y="2056"/>
                  </a:cubicBezTo>
                  <a:cubicBezTo>
                    <a:pt x="60" y="2056"/>
                    <a:pt x="60" y="2116"/>
                    <a:pt x="60" y="2116"/>
                  </a:cubicBezTo>
                  <a:cubicBezTo>
                    <a:pt x="0" y="2235"/>
                    <a:pt x="0" y="2294"/>
                    <a:pt x="0" y="2294"/>
                  </a:cubicBezTo>
                  <a:cubicBezTo>
                    <a:pt x="0" y="2369"/>
                    <a:pt x="0" y="2428"/>
                    <a:pt x="60" y="2488"/>
                  </a:cubicBezTo>
                  <a:cubicBezTo>
                    <a:pt x="60" y="2488"/>
                    <a:pt x="60" y="2548"/>
                    <a:pt x="119" y="2548"/>
                  </a:cubicBezTo>
                  <a:cubicBezTo>
                    <a:pt x="119" y="2548"/>
                    <a:pt x="179" y="2548"/>
                    <a:pt x="238" y="2607"/>
                  </a:cubicBezTo>
                  <a:cubicBezTo>
                    <a:pt x="372" y="2607"/>
                    <a:pt x="492" y="2667"/>
                    <a:pt x="670" y="2741"/>
                  </a:cubicBezTo>
                  <a:lnTo>
                    <a:pt x="924" y="2741"/>
                  </a:lnTo>
                  <a:cubicBezTo>
                    <a:pt x="1043" y="2801"/>
                    <a:pt x="1117" y="2801"/>
                    <a:pt x="1237" y="2801"/>
                  </a:cubicBezTo>
                  <a:lnTo>
                    <a:pt x="1922" y="2801"/>
                  </a:lnTo>
                  <a:cubicBezTo>
                    <a:pt x="2041" y="2801"/>
                    <a:pt x="2160" y="2741"/>
                    <a:pt x="2294" y="2741"/>
                  </a:cubicBezTo>
                  <a:cubicBezTo>
                    <a:pt x="2413" y="2741"/>
                    <a:pt x="2473" y="2667"/>
                    <a:pt x="2607" y="2667"/>
                  </a:cubicBezTo>
                  <a:cubicBezTo>
                    <a:pt x="2845" y="2607"/>
                    <a:pt x="3039" y="2548"/>
                    <a:pt x="3158" y="2428"/>
                  </a:cubicBezTo>
                  <a:cubicBezTo>
                    <a:pt x="3352" y="2369"/>
                    <a:pt x="3471" y="2294"/>
                    <a:pt x="3531" y="2235"/>
                  </a:cubicBezTo>
                  <a:cubicBezTo>
                    <a:pt x="3650" y="2175"/>
                    <a:pt x="3650" y="2116"/>
                    <a:pt x="3650" y="2116"/>
                  </a:cubicBezTo>
                  <a:cubicBezTo>
                    <a:pt x="3784" y="2116"/>
                    <a:pt x="3784" y="1996"/>
                    <a:pt x="3724" y="1922"/>
                  </a:cubicBezTo>
                  <a:cubicBezTo>
                    <a:pt x="3724" y="1852"/>
                    <a:pt x="3678" y="1823"/>
                    <a:pt x="3628" y="1823"/>
                  </a:cubicBezTo>
                  <a:cubicBezTo>
                    <a:pt x="3593" y="1823"/>
                    <a:pt x="3555" y="1838"/>
                    <a:pt x="3531" y="1862"/>
                  </a:cubicBezTo>
                  <a:lnTo>
                    <a:pt x="3412" y="1862"/>
                  </a:lnTo>
                  <a:cubicBezTo>
                    <a:pt x="3277" y="1922"/>
                    <a:pt x="3158" y="1922"/>
                    <a:pt x="3039" y="1996"/>
                  </a:cubicBezTo>
                  <a:cubicBezTo>
                    <a:pt x="2845" y="1996"/>
                    <a:pt x="2667" y="2056"/>
                    <a:pt x="2473" y="2116"/>
                  </a:cubicBezTo>
                  <a:lnTo>
                    <a:pt x="2160" y="2116"/>
                  </a:lnTo>
                  <a:cubicBezTo>
                    <a:pt x="2101" y="2175"/>
                    <a:pt x="1981" y="2175"/>
                    <a:pt x="1862" y="2175"/>
                  </a:cubicBezTo>
                  <a:cubicBezTo>
                    <a:pt x="2101" y="2116"/>
                    <a:pt x="2294" y="1996"/>
                    <a:pt x="2473" y="1922"/>
                  </a:cubicBezTo>
                  <a:cubicBezTo>
                    <a:pt x="2667" y="1862"/>
                    <a:pt x="2845" y="1743"/>
                    <a:pt x="2980" y="1684"/>
                  </a:cubicBezTo>
                  <a:cubicBezTo>
                    <a:pt x="3099" y="1624"/>
                    <a:pt x="3218" y="1549"/>
                    <a:pt x="3277" y="1490"/>
                  </a:cubicBezTo>
                  <a:cubicBezTo>
                    <a:pt x="3412" y="1430"/>
                    <a:pt x="3412" y="1371"/>
                    <a:pt x="3412" y="1371"/>
                  </a:cubicBezTo>
                  <a:cubicBezTo>
                    <a:pt x="3471" y="1371"/>
                    <a:pt x="3471" y="1311"/>
                    <a:pt x="3471" y="1252"/>
                  </a:cubicBezTo>
                  <a:cubicBezTo>
                    <a:pt x="3471" y="1153"/>
                    <a:pt x="3439" y="1094"/>
                    <a:pt x="3368" y="1094"/>
                  </a:cubicBezTo>
                  <a:cubicBezTo>
                    <a:pt x="3343" y="1094"/>
                    <a:pt x="3313" y="1102"/>
                    <a:pt x="3277" y="1117"/>
                  </a:cubicBezTo>
                  <a:lnTo>
                    <a:pt x="3158" y="1117"/>
                  </a:lnTo>
                  <a:cubicBezTo>
                    <a:pt x="3039" y="1177"/>
                    <a:pt x="2905" y="1177"/>
                    <a:pt x="2786" y="1252"/>
                  </a:cubicBezTo>
                  <a:cubicBezTo>
                    <a:pt x="2607" y="1252"/>
                    <a:pt x="2413" y="1311"/>
                    <a:pt x="2235" y="1371"/>
                  </a:cubicBezTo>
                  <a:cubicBezTo>
                    <a:pt x="2160" y="1430"/>
                    <a:pt x="2041" y="1430"/>
                    <a:pt x="1981" y="1490"/>
                  </a:cubicBezTo>
                  <a:cubicBezTo>
                    <a:pt x="1862" y="1490"/>
                    <a:pt x="1788" y="1549"/>
                    <a:pt x="1669" y="1624"/>
                  </a:cubicBezTo>
                  <a:cubicBezTo>
                    <a:pt x="1549" y="1624"/>
                    <a:pt x="1490" y="1684"/>
                    <a:pt x="1356" y="1684"/>
                  </a:cubicBezTo>
                  <a:cubicBezTo>
                    <a:pt x="1296" y="1743"/>
                    <a:pt x="1177" y="1803"/>
                    <a:pt x="1117" y="1803"/>
                  </a:cubicBezTo>
                  <a:cubicBezTo>
                    <a:pt x="983" y="1862"/>
                    <a:pt x="924" y="1862"/>
                    <a:pt x="804" y="1922"/>
                  </a:cubicBezTo>
                  <a:lnTo>
                    <a:pt x="924" y="1803"/>
                  </a:lnTo>
                  <a:cubicBezTo>
                    <a:pt x="983" y="1743"/>
                    <a:pt x="1117" y="1684"/>
                    <a:pt x="1177" y="1624"/>
                  </a:cubicBezTo>
                  <a:cubicBezTo>
                    <a:pt x="1296" y="1549"/>
                    <a:pt x="1356" y="1490"/>
                    <a:pt x="1490" y="1430"/>
                  </a:cubicBezTo>
                  <a:cubicBezTo>
                    <a:pt x="1609" y="1371"/>
                    <a:pt x="1728" y="1311"/>
                    <a:pt x="1788" y="1252"/>
                  </a:cubicBezTo>
                  <a:cubicBezTo>
                    <a:pt x="2041" y="1117"/>
                    <a:pt x="2294" y="1058"/>
                    <a:pt x="2473" y="939"/>
                  </a:cubicBezTo>
                  <a:cubicBezTo>
                    <a:pt x="2667" y="805"/>
                    <a:pt x="2905" y="685"/>
                    <a:pt x="3039" y="626"/>
                  </a:cubicBezTo>
                  <a:lnTo>
                    <a:pt x="3650" y="313"/>
                  </a:lnTo>
                  <a:cubicBezTo>
                    <a:pt x="3724" y="313"/>
                    <a:pt x="3724" y="194"/>
                    <a:pt x="3724" y="134"/>
                  </a:cubicBezTo>
                  <a:cubicBezTo>
                    <a:pt x="3724" y="60"/>
                    <a:pt x="3650" y="0"/>
                    <a:pt x="3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2"/>
            <p:cNvSpPr/>
            <p:nvPr/>
          </p:nvSpPr>
          <p:spPr>
            <a:xfrm rot="10800000">
              <a:off x="7795407" y="4411327"/>
              <a:ext cx="139005" cy="212563"/>
            </a:xfrm>
            <a:custGeom>
              <a:avLst/>
              <a:gdLst/>
              <a:ahLst/>
              <a:cxnLst/>
              <a:rect l="l" t="t" r="r" b="b"/>
              <a:pathLst>
                <a:path w="4456" h="6814" extrusionOk="0">
                  <a:moveTo>
                    <a:pt x="2498" y="0"/>
                  </a:moveTo>
                  <a:cubicBezTo>
                    <a:pt x="2097" y="0"/>
                    <a:pt x="1695" y="265"/>
                    <a:pt x="1371" y="897"/>
                  </a:cubicBezTo>
                  <a:cubicBezTo>
                    <a:pt x="253" y="3131"/>
                    <a:pt x="0" y="6304"/>
                    <a:pt x="864" y="6796"/>
                  </a:cubicBezTo>
                  <a:cubicBezTo>
                    <a:pt x="895" y="6808"/>
                    <a:pt x="933" y="6813"/>
                    <a:pt x="979" y="6813"/>
                  </a:cubicBezTo>
                  <a:cubicBezTo>
                    <a:pt x="1684" y="6813"/>
                    <a:pt x="4052" y="5421"/>
                    <a:pt x="4276" y="3265"/>
                  </a:cubicBezTo>
                  <a:cubicBezTo>
                    <a:pt x="4455" y="1584"/>
                    <a:pt x="3479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2"/>
            <p:cNvSpPr/>
            <p:nvPr/>
          </p:nvSpPr>
          <p:spPr>
            <a:xfrm rot="10800000">
              <a:off x="7820082" y="4417442"/>
              <a:ext cx="91121" cy="114361"/>
            </a:xfrm>
            <a:custGeom>
              <a:avLst/>
              <a:gdLst/>
              <a:ahLst/>
              <a:cxnLst/>
              <a:rect l="l" t="t" r="r" b="b"/>
              <a:pathLst>
                <a:path w="2921" h="3666" extrusionOk="0">
                  <a:moveTo>
                    <a:pt x="924" y="2850"/>
                  </a:moveTo>
                  <a:cubicBezTo>
                    <a:pt x="923" y="2865"/>
                    <a:pt x="916" y="2920"/>
                    <a:pt x="865" y="2920"/>
                  </a:cubicBezTo>
                  <a:cubicBezTo>
                    <a:pt x="894" y="2885"/>
                    <a:pt x="908" y="2866"/>
                    <a:pt x="924" y="2850"/>
                  </a:cubicBezTo>
                  <a:close/>
                  <a:moveTo>
                    <a:pt x="1804" y="0"/>
                  </a:moveTo>
                  <a:cubicBezTo>
                    <a:pt x="1744" y="0"/>
                    <a:pt x="1669" y="60"/>
                    <a:pt x="1610" y="120"/>
                  </a:cubicBezTo>
                  <a:lnTo>
                    <a:pt x="1610" y="179"/>
                  </a:lnTo>
                  <a:lnTo>
                    <a:pt x="1610" y="239"/>
                  </a:lnTo>
                  <a:cubicBezTo>
                    <a:pt x="1550" y="313"/>
                    <a:pt x="1550" y="373"/>
                    <a:pt x="1550" y="432"/>
                  </a:cubicBezTo>
                  <a:cubicBezTo>
                    <a:pt x="1491" y="492"/>
                    <a:pt x="1491" y="552"/>
                    <a:pt x="1491" y="611"/>
                  </a:cubicBezTo>
                  <a:cubicBezTo>
                    <a:pt x="1431" y="686"/>
                    <a:pt x="1431" y="805"/>
                    <a:pt x="1372" y="864"/>
                  </a:cubicBezTo>
                  <a:cubicBezTo>
                    <a:pt x="1372" y="924"/>
                    <a:pt x="1297" y="1058"/>
                    <a:pt x="1237" y="1118"/>
                  </a:cubicBezTo>
                  <a:cubicBezTo>
                    <a:pt x="1178" y="1237"/>
                    <a:pt x="1178" y="1296"/>
                    <a:pt x="1118" y="1431"/>
                  </a:cubicBezTo>
                  <a:cubicBezTo>
                    <a:pt x="1059" y="1490"/>
                    <a:pt x="999" y="1609"/>
                    <a:pt x="999" y="1669"/>
                  </a:cubicBezTo>
                  <a:cubicBezTo>
                    <a:pt x="925" y="1803"/>
                    <a:pt x="865" y="1863"/>
                    <a:pt x="805" y="1982"/>
                  </a:cubicBezTo>
                  <a:cubicBezTo>
                    <a:pt x="746" y="2041"/>
                    <a:pt x="746" y="2175"/>
                    <a:pt x="686" y="2235"/>
                  </a:cubicBezTo>
                  <a:lnTo>
                    <a:pt x="686" y="1922"/>
                  </a:lnTo>
                  <a:cubicBezTo>
                    <a:pt x="746" y="1490"/>
                    <a:pt x="746" y="1058"/>
                    <a:pt x="686" y="745"/>
                  </a:cubicBezTo>
                  <a:cubicBezTo>
                    <a:pt x="686" y="611"/>
                    <a:pt x="686" y="492"/>
                    <a:pt x="627" y="373"/>
                  </a:cubicBezTo>
                  <a:lnTo>
                    <a:pt x="627" y="239"/>
                  </a:lnTo>
                  <a:cubicBezTo>
                    <a:pt x="552" y="179"/>
                    <a:pt x="552" y="120"/>
                    <a:pt x="493" y="120"/>
                  </a:cubicBezTo>
                  <a:cubicBezTo>
                    <a:pt x="373" y="120"/>
                    <a:pt x="314" y="179"/>
                    <a:pt x="254" y="239"/>
                  </a:cubicBezTo>
                  <a:lnTo>
                    <a:pt x="254" y="373"/>
                  </a:lnTo>
                  <a:cubicBezTo>
                    <a:pt x="254" y="492"/>
                    <a:pt x="180" y="611"/>
                    <a:pt x="180" y="745"/>
                  </a:cubicBezTo>
                  <a:cubicBezTo>
                    <a:pt x="180" y="924"/>
                    <a:pt x="180" y="1058"/>
                    <a:pt x="120" y="1237"/>
                  </a:cubicBezTo>
                  <a:lnTo>
                    <a:pt x="120" y="1550"/>
                  </a:lnTo>
                  <a:lnTo>
                    <a:pt x="120" y="1863"/>
                  </a:lnTo>
                  <a:cubicBezTo>
                    <a:pt x="61" y="2041"/>
                    <a:pt x="61" y="2235"/>
                    <a:pt x="61" y="2414"/>
                  </a:cubicBezTo>
                  <a:lnTo>
                    <a:pt x="61" y="2727"/>
                  </a:lnTo>
                  <a:cubicBezTo>
                    <a:pt x="1" y="2786"/>
                    <a:pt x="61" y="2846"/>
                    <a:pt x="1" y="2980"/>
                  </a:cubicBezTo>
                  <a:lnTo>
                    <a:pt x="1" y="3471"/>
                  </a:lnTo>
                  <a:cubicBezTo>
                    <a:pt x="1" y="3531"/>
                    <a:pt x="1" y="3531"/>
                    <a:pt x="61" y="3531"/>
                  </a:cubicBezTo>
                  <a:cubicBezTo>
                    <a:pt x="61" y="3591"/>
                    <a:pt x="120" y="3665"/>
                    <a:pt x="180" y="3665"/>
                  </a:cubicBezTo>
                  <a:cubicBezTo>
                    <a:pt x="180" y="3665"/>
                    <a:pt x="254" y="3665"/>
                    <a:pt x="433" y="3591"/>
                  </a:cubicBezTo>
                  <a:lnTo>
                    <a:pt x="627" y="3591"/>
                  </a:lnTo>
                  <a:cubicBezTo>
                    <a:pt x="746" y="3531"/>
                    <a:pt x="805" y="3531"/>
                    <a:pt x="925" y="3471"/>
                  </a:cubicBezTo>
                  <a:cubicBezTo>
                    <a:pt x="1059" y="3412"/>
                    <a:pt x="1118" y="3352"/>
                    <a:pt x="1237" y="3293"/>
                  </a:cubicBezTo>
                  <a:cubicBezTo>
                    <a:pt x="1372" y="3218"/>
                    <a:pt x="1491" y="3159"/>
                    <a:pt x="1610" y="3099"/>
                  </a:cubicBezTo>
                  <a:cubicBezTo>
                    <a:pt x="1669" y="2980"/>
                    <a:pt x="1804" y="2920"/>
                    <a:pt x="1923" y="2786"/>
                  </a:cubicBezTo>
                  <a:cubicBezTo>
                    <a:pt x="2042" y="2667"/>
                    <a:pt x="2116" y="2548"/>
                    <a:pt x="2236" y="2473"/>
                  </a:cubicBezTo>
                  <a:cubicBezTo>
                    <a:pt x="2295" y="2354"/>
                    <a:pt x="2414" y="2235"/>
                    <a:pt x="2489" y="2101"/>
                  </a:cubicBezTo>
                  <a:cubicBezTo>
                    <a:pt x="2548" y="1982"/>
                    <a:pt x="2608" y="1803"/>
                    <a:pt x="2668" y="1669"/>
                  </a:cubicBezTo>
                  <a:cubicBezTo>
                    <a:pt x="2727" y="1550"/>
                    <a:pt x="2787" y="1431"/>
                    <a:pt x="2787" y="1296"/>
                  </a:cubicBezTo>
                  <a:cubicBezTo>
                    <a:pt x="2861" y="1177"/>
                    <a:pt x="2861" y="1058"/>
                    <a:pt x="2921" y="924"/>
                  </a:cubicBezTo>
                  <a:lnTo>
                    <a:pt x="2921" y="686"/>
                  </a:lnTo>
                  <a:lnTo>
                    <a:pt x="2921" y="432"/>
                  </a:lnTo>
                  <a:lnTo>
                    <a:pt x="2921" y="239"/>
                  </a:lnTo>
                  <a:cubicBezTo>
                    <a:pt x="2921" y="179"/>
                    <a:pt x="2861" y="120"/>
                    <a:pt x="2787" y="60"/>
                  </a:cubicBezTo>
                  <a:cubicBezTo>
                    <a:pt x="2727" y="60"/>
                    <a:pt x="2608" y="120"/>
                    <a:pt x="2608" y="179"/>
                  </a:cubicBezTo>
                  <a:cubicBezTo>
                    <a:pt x="2608" y="179"/>
                    <a:pt x="2608" y="239"/>
                    <a:pt x="2548" y="373"/>
                  </a:cubicBezTo>
                  <a:cubicBezTo>
                    <a:pt x="2548" y="432"/>
                    <a:pt x="2548" y="492"/>
                    <a:pt x="2489" y="552"/>
                  </a:cubicBezTo>
                  <a:cubicBezTo>
                    <a:pt x="2489" y="686"/>
                    <a:pt x="2414" y="745"/>
                    <a:pt x="2414" y="805"/>
                  </a:cubicBezTo>
                  <a:cubicBezTo>
                    <a:pt x="2355" y="924"/>
                    <a:pt x="2355" y="984"/>
                    <a:pt x="2295" y="1118"/>
                  </a:cubicBezTo>
                  <a:cubicBezTo>
                    <a:pt x="2236" y="1237"/>
                    <a:pt x="2176" y="1296"/>
                    <a:pt x="2116" y="1431"/>
                  </a:cubicBezTo>
                  <a:cubicBezTo>
                    <a:pt x="2116" y="1550"/>
                    <a:pt x="2042" y="1669"/>
                    <a:pt x="1923" y="1728"/>
                  </a:cubicBezTo>
                  <a:cubicBezTo>
                    <a:pt x="1863" y="1863"/>
                    <a:pt x="1804" y="1982"/>
                    <a:pt x="1744" y="2101"/>
                  </a:cubicBezTo>
                  <a:lnTo>
                    <a:pt x="1491" y="2354"/>
                  </a:lnTo>
                  <a:cubicBezTo>
                    <a:pt x="1431" y="2473"/>
                    <a:pt x="1297" y="2548"/>
                    <a:pt x="1237" y="2667"/>
                  </a:cubicBezTo>
                  <a:cubicBezTo>
                    <a:pt x="1120" y="2726"/>
                    <a:pt x="1061" y="2784"/>
                    <a:pt x="932" y="2843"/>
                  </a:cubicBezTo>
                  <a:lnTo>
                    <a:pt x="932" y="2843"/>
                  </a:lnTo>
                  <a:cubicBezTo>
                    <a:pt x="947" y="2828"/>
                    <a:pt x="966" y="2813"/>
                    <a:pt x="999" y="2786"/>
                  </a:cubicBezTo>
                  <a:cubicBezTo>
                    <a:pt x="1059" y="2727"/>
                    <a:pt x="1118" y="2667"/>
                    <a:pt x="1178" y="2548"/>
                  </a:cubicBezTo>
                  <a:cubicBezTo>
                    <a:pt x="1237" y="2473"/>
                    <a:pt x="1297" y="2354"/>
                    <a:pt x="1372" y="2295"/>
                  </a:cubicBezTo>
                  <a:cubicBezTo>
                    <a:pt x="1431" y="2175"/>
                    <a:pt x="1491" y="2101"/>
                    <a:pt x="1550" y="1982"/>
                  </a:cubicBezTo>
                  <a:cubicBezTo>
                    <a:pt x="1550" y="1863"/>
                    <a:pt x="1610" y="1728"/>
                    <a:pt x="1669" y="1669"/>
                  </a:cubicBezTo>
                  <a:cubicBezTo>
                    <a:pt x="1744" y="1550"/>
                    <a:pt x="1744" y="1431"/>
                    <a:pt x="1804" y="1356"/>
                  </a:cubicBezTo>
                  <a:cubicBezTo>
                    <a:pt x="1863" y="1237"/>
                    <a:pt x="1863" y="1118"/>
                    <a:pt x="1863" y="1058"/>
                  </a:cubicBezTo>
                  <a:cubicBezTo>
                    <a:pt x="1923" y="924"/>
                    <a:pt x="1923" y="864"/>
                    <a:pt x="1923" y="745"/>
                  </a:cubicBezTo>
                  <a:cubicBezTo>
                    <a:pt x="1982" y="686"/>
                    <a:pt x="1982" y="552"/>
                    <a:pt x="1982" y="492"/>
                  </a:cubicBezTo>
                  <a:lnTo>
                    <a:pt x="1982" y="313"/>
                  </a:lnTo>
                  <a:cubicBezTo>
                    <a:pt x="1982" y="179"/>
                    <a:pt x="1923" y="120"/>
                    <a:pt x="1923" y="120"/>
                  </a:cubicBezTo>
                  <a:cubicBezTo>
                    <a:pt x="1923" y="60"/>
                    <a:pt x="1863" y="0"/>
                    <a:pt x="18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2"/>
            <p:cNvSpPr/>
            <p:nvPr/>
          </p:nvSpPr>
          <p:spPr>
            <a:xfrm rot="10800000">
              <a:off x="7895824" y="3875585"/>
              <a:ext cx="632978" cy="564037"/>
            </a:xfrm>
            <a:custGeom>
              <a:avLst/>
              <a:gdLst/>
              <a:ahLst/>
              <a:cxnLst/>
              <a:rect l="l" t="t" r="r" b="b"/>
              <a:pathLst>
                <a:path w="20291" h="18081" extrusionOk="0">
                  <a:moveTo>
                    <a:pt x="20140" y="0"/>
                  </a:moveTo>
                  <a:cubicBezTo>
                    <a:pt x="20076" y="0"/>
                    <a:pt x="20030" y="42"/>
                    <a:pt x="19978" y="84"/>
                  </a:cubicBezTo>
                  <a:cubicBezTo>
                    <a:pt x="19978" y="84"/>
                    <a:pt x="19918" y="144"/>
                    <a:pt x="19799" y="338"/>
                  </a:cubicBezTo>
                  <a:cubicBezTo>
                    <a:pt x="19739" y="516"/>
                    <a:pt x="19546" y="770"/>
                    <a:pt x="19367" y="1083"/>
                  </a:cubicBezTo>
                  <a:cubicBezTo>
                    <a:pt x="19173" y="1381"/>
                    <a:pt x="18935" y="1753"/>
                    <a:pt x="18622" y="2200"/>
                  </a:cubicBezTo>
                  <a:cubicBezTo>
                    <a:pt x="18309" y="2572"/>
                    <a:pt x="17996" y="3064"/>
                    <a:pt x="17624" y="3556"/>
                  </a:cubicBezTo>
                  <a:cubicBezTo>
                    <a:pt x="17445" y="3809"/>
                    <a:pt x="17192" y="4122"/>
                    <a:pt x="16998" y="4360"/>
                  </a:cubicBezTo>
                  <a:cubicBezTo>
                    <a:pt x="16819" y="4613"/>
                    <a:pt x="16566" y="4926"/>
                    <a:pt x="16387" y="5179"/>
                  </a:cubicBezTo>
                  <a:cubicBezTo>
                    <a:pt x="15881" y="5731"/>
                    <a:pt x="15389" y="6356"/>
                    <a:pt x="14898" y="6967"/>
                  </a:cubicBezTo>
                  <a:cubicBezTo>
                    <a:pt x="14391" y="7533"/>
                    <a:pt x="13840" y="8159"/>
                    <a:pt x="13274" y="8770"/>
                  </a:cubicBezTo>
                  <a:cubicBezTo>
                    <a:pt x="12976" y="9023"/>
                    <a:pt x="12663" y="9336"/>
                    <a:pt x="12350" y="9649"/>
                  </a:cubicBezTo>
                  <a:lnTo>
                    <a:pt x="11918" y="10081"/>
                  </a:lnTo>
                  <a:lnTo>
                    <a:pt x="11412" y="10513"/>
                  </a:lnTo>
                  <a:cubicBezTo>
                    <a:pt x="11114" y="10766"/>
                    <a:pt x="10801" y="11064"/>
                    <a:pt x="10548" y="11377"/>
                  </a:cubicBezTo>
                  <a:cubicBezTo>
                    <a:pt x="10175" y="11630"/>
                    <a:pt x="9862" y="11883"/>
                    <a:pt x="9549" y="12181"/>
                  </a:cubicBezTo>
                  <a:cubicBezTo>
                    <a:pt x="9371" y="12315"/>
                    <a:pt x="9251" y="12434"/>
                    <a:pt x="9058" y="12554"/>
                  </a:cubicBezTo>
                  <a:cubicBezTo>
                    <a:pt x="8939" y="12688"/>
                    <a:pt x="8745" y="12807"/>
                    <a:pt x="8626" y="12926"/>
                  </a:cubicBezTo>
                  <a:cubicBezTo>
                    <a:pt x="8253" y="13179"/>
                    <a:pt x="7941" y="13433"/>
                    <a:pt x="7628" y="13671"/>
                  </a:cubicBezTo>
                  <a:cubicBezTo>
                    <a:pt x="7017" y="14118"/>
                    <a:pt x="6332" y="14550"/>
                    <a:pt x="5765" y="14922"/>
                  </a:cubicBezTo>
                  <a:cubicBezTo>
                    <a:pt x="5155" y="15295"/>
                    <a:pt x="4529" y="15667"/>
                    <a:pt x="3963" y="15980"/>
                  </a:cubicBezTo>
                  <a:cubicBezTo>
                    <a:pt x="3412" y="16218"/>
                    <a:pt x="2920" y="16531"/>
                    <a:pt x="2473" y="16725"/>
                  </a:cubicBezTo>
                  <a:cubicBezTo>
                    <a:pt x="2354" y="16785"/>
                    <a:pt x="2235" y="16844"/>
                    <a:pt x="2101" y="16904"/>
                  </a:cubicBezTo>
                  <a:cubicBezTo>
                    <a:pt x="1981" y="16963"/>
                    <a:pt x="1922" y="17023"/>
                    <a:pt x="1803" y="17023"/>
                  </a:cubicBezTo>
                  <a:cubicBezTo>
                    <a:pt x="1609" y="17157"/>
                    <a:pt x="1430" y="17217"/>
                    <a:pt x="1237" y="17276"/>
                  </a:cubicBezTo>
                  <a:cubicBezTo>
                    <a:pt x="551" y="17589"/>
                    <a:pt x="179" y="17708"/>
                    <a:pt x="179" y="17708"/>
                  </a:cubicBezTo>
                  <a:lnTo>
                    <a:pt x="119" y="17708"/>
                  </a:lnTo>
                  <a:cubicBezTo>
                    <a:pt x="60" y="17768"/>
                    <a:pt x="0" y="17842"/>
                    <a:pt x="60" y="17961"/>
                  </a:cubicBezTo>
                  <a:cubicBezTo>
                    <a:pt x="60" y="18021"/>
                    <a:pt x="179" y="18081"/>
                    <a:pt x="313" y="18081"/>
                  </a:cubicBezTo>
                  <a:cubicBezTo>
                    <a:pt x="313" y="18081"/>
                    <a:pt x="685" y="17902"/>
                    <a:pt x="1356" y="17649"/>
                  </a:cubicBezTo>
                  <a:cubicBezTo>
                    <a:pt x="1549" y="17589"/>
                    <a:pt x="1728" y="17529"/>
                    <a:pt x="1981" y="17470"/>
                  </a:cubicBezTo>
                  <a:cubicBezTo>
                    <a:pt x="2041" y="17395"/>
                    <a:pt x="2175" y="17336"/>
                    <a:pt x="2294" y="17336"/>
                  </a:cubicBezTo>
                  <a:cubicBezTo>
                    <a:pt x="2414" y="17276"/>
                    <a:pt x="2548" y="17217"/>
                    <a:pt x="2667" y="17157"/>
                  </a:cubicBezTo>
                  <a:cubicBezTo>
                    <a:pt x="3099" y="16963"/>
                    <a:pt x="3665" y="16725"/>
                    <a:pt x="4216" y="16412"/>
                  </a:cubicBezTo>
                  <a:cubicBezTo>
                    <a:pt x="4782" y="16099"/>
                    <a:pt x="5393" y="15786"/>
                    <a:pt x="6019" y="15414"/>
                  </a:cubicBezTo>
                  <a:cubicBezTo>
                    <a:pt x="6332" y="15235"/>
                    <a:pt x="6704" y="14982"/>
                    <a:pt x="7017" y="14788"/>
                  </a:cubicBezTo>
                  <a:cubicBezTo>
                    <a:pt x="7315" y="14609"/>
                    <a:pt x="7687" y="14416"/>
                    <a:pt x="8000" y="14177"/>
                  </a:cubicBezTo>
                  <a:cubicBezTo>
                    <a:pt x="8313" y="13924"/>
                    <a:pt x="8626" y="13671"/>
                    <a:pt x="8998" y="13433"/>
                  </a:cubicBezTo>
                  <a:cubicBezTo>
                    <a:pt x="9117" y="13299"/>
                    <a:pt x="9311" y="13179"/>
                    <a:pt x="9490" y="13060"/>
                  </a:cubicBezTo>
                  <a:cubicBezTo>
                    <a:pt x="9624" y="12926"/>
                    <a:pt x="9803" y="12807"/>
                    <a:pt x="9922" y="12628"/>
                  </a:cubicBezTo>
                  <a:cubicBezTo>
                    <a:pt x="10294" y="12375"/>
                    <a:pt x="10607" y="12122"/>
                    <a:pt x="10920" y="11809"/>
                  </a:cubicBezTo>
                  <a:cubicBezTo>
                    <a:pt x="11233" y="11570"/>
                    <a:pt x="11546" y="11258"/>
                    <a:pt x="11918" y="11004"/>
                  </a:cubicBezTo>
                  <a:cubicBezTo>
                    <a:pt x="12037" y="10826"/>
                    <a:pt x="12231" y="10691"/>
                    <a:pt x="12350" y="10572"/>
                  </a:cubicBezTo>
                  <a:lnTo>
                    <a:pt x="12782" y="10081"/>
                  </a:lnTo>
                  <a:cubicBezTo>
                    <a:pt x="13095" y="9768"/>
                    <a:pt x="13408" y="9515"/>
                    <a:pt x="13721" y="9202"/>
                  </a:cubicBezTo>
                  <a:cubicBezTo>
                    <a:pt x="14272" y="8591"/>
                    <a:pt x="14838" y="7965"/>
                    <a:pt x="15330" y="7340"/>
                  </a:cubicBezTo>
                  <a:cubicBezTo>
                    <a:pt x="15643" y="7042"/>
                    <a:pt x="15881" y="6729"/>
                    <a:pt x="16134" y="6416"/>
                  </a:cubicBezTo>
                  <a:cubicBezTo>
                    <a:pt x="16328" y="6103"/>
                    <a:pt x="16566" y="5850"/>
                    <a:pt x="16819" y="5552"/>
                  </a:cubicBezTo>
                  <a:cubicBezTo>
                    <a:pt x="17073" y="5239"/>
                    <a:pt x="17251" y="4986"/>
                    <a:pt x="17445" y="4673"/>
                  </a:cubicBezTo>
                  <a:cubicBezTo>
                    <a:pt x="17624" y="4435"/>
                    <a:pt x="17877" y="4122"/>
                    <a:pt x="17996" y="3868"/>
                  </a:cubicBezTo>
                  <a:cubicBezTo>
                    <a:pt x="18190" y="3615"/>
                    <a:pt x="18369" y="3377"/>
                    <a:pt x="18562" y="3124"/>
                  </a:cubicBezTo>
                  <a:cubicBezTo>
                    <a:pt x="18682" y="2870"/>
                    <a:pt x="18860" y="2632"/>
                    <a:pt x="18994" y="2438"/>
                  </a:cubicBezTo>
                  <a:cubicBezTo>
                    <a:pt x="19307" y="2006"/>
                    <a:pt x="19486" y="1574"/>
                    <a:pt x="19680" y="1261"/>
                  </a:cubicBezTo>
                  <a:cubicBezTo>
                    <a:pt x="19918" y="948"/>
                    <a:pt x="20052" y="710"/>
                    <a:pt x="20112" y="516"/>
                  </a:cubicBezTo>
                  <a:cubicBezTo>
                    <a:pt x="20231" y="338"/>
                    <a:pt x="20291" y="263"/>
                    <a:pt x="20291" y="263"/>
                  </a:cubicBezTo>
                  <a:cubicBezTo>
                    <a:pt x="20291" y="144"/>
                    <a:pt x="20291" y="84"/>
                    <a:pt x="20231" y="25"/>
                  </a:cubicBezTo>
                  <a:cubicBezTo>
                    <a:pt x="20196" y="7"/>
                    <a:pt x="20166" y="0"/>
                    <a:pt x="2014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2"/>
            <p:cNvSpPr/>
            <p:nvPr/>
          </p:nvSpPr>
          <p:spPr>
            <a:xfrm rot="10800000">
              <a:off x="7944145" y="4186443"/>
              <a:ext cx="133421" cy="89779"/>
            </a:xfrm>
            <a:custGeom>
              <a:avLst/>
              <a:gdLst/>
              <a:ahLst/>
              <a:cxnLst/>
              <a:rect l="l" t="t" r="r" b="b"/>
              <a:pathLst>
                <a:path w="4277" h="2878" extrusionOk="0">
                  <a:moveTo>
                    <a:pt x="4023" y="1"/>
                  </a:moveTo>
                  <a:cubicBezTo>
                    <a:pt x="4023" y="1"/>
                    <a:pt x="3963" y="61"/>
                    <a:pt x="3844" y="61"/>
                  </a:cubicBezTo>
                  <a:cubicBezTo>
                    <a:pt x="3785" y="61"/>
                    <a:pt x="3725" y="120"/>
                    <a:pt x="3591" y="120"/>
                  </a:cubicBezTo>
                  <a:cubicBezTo>
                    <a:pt x="3531" y="180"/>
                    <a:pt x="3412" y="180"/>
                    <a:pt x="3278" y="239"/>
                  </a:cubicBezTo>
                  <a:cubicBezTo>
                    <a:pt x="3219" y="314"/>
                    <a:pt x="3099" y="373"/>
                    <a:pt x="2980" y="373"/>
                  </a:cubicBezTo>
                  <a:cubicBezTo>
                    <a:pt x="2846" y="433"/>
                    <a:pt x="2727" y="493"/>
                    <a:pt x="2608" y="552"/>
                  </a:cubicBezTo>
                  <a:cubicBezTo>
                    <a:pt x="2474" y="612"/>
                    <a:pt x="2354" y="746"/>
                    <a:pt x="2235" y="805"/>
                  </a:cubicBezTo>
                  <a:cubicBezTo>
                    <a:pt x="2101" y="865"/>
                    <a:pt x="1982" y="925"/>
                    <a:pt x="1863" y="1059"/>
                  </a:cubicBezTo>
                  <a:cubicBezTo>
                    <a:pt x="1729" y="1118"/>
                    <a:pt x="1610" y="1178"/>
                    <a:pt x="1490" y="1297"/>
                  </a:cubicBezTo>
                  <a:cubicBezTo>
                    <a:pt x="1416" y="1357"/>
                    <a:pt x="1297" y="1491"/>
                    <a:pt x="1178" y="1550"/>
                  </a:cubicBezTo>
                  <a:cubicBezTo>
                    <a:pt x="1043" y="1610"/>
                    <a:pt x="984" y="1729"/>
                    <a:pt x="865" y="1804"/>
                  </a:cubicBezTo>
                  <a:cubicBezTo>
                    <a:pt x="746" y="1863"/>
                    <a:pt x="671" y="1982"/>
                    <a:pt x="611" y="2042"/>
                  </a:cubicBezTo>
                  <a:cubicBezTo>
                    <a:pt x="299" y="2355"/>
                    <a:pt x="60" y="2608"/>
                    <a:pt x="60" y="2608"/>
                  </a:cubicBezTo>
                  <a:cubicBezTo>
                    <a:pt x="60" y="2668"/>
                    <a:pt x="1" y="2727"/>
                    <a:pt x="60" y="2787"/>
                  </a:cubicBezTo>
                  <a:cubicBezTo>
                    <a:pt x="102" y="2829"/>
                    <a:pt x="173" y="2878"/>
                    <a:pt x="232" y="2878"/>
                  </a:cubicBezTo>
                  <a:cubicBezTo>
                    <a:pt x="258" y="2878"/>
                    <a:pt x="281" y="2869"/>
                    <a:pt x="299" y="2846"/>
                  </a:cubicBezTo>
                  <a:cubicBezTo>
                    <a:pt x="299" y="2846"/>
                    <a:pt x="552" y="2727"/>
                    <a:pt x="924" y="2474"/>
                  </a:cubicBezTo>
                  <a:cubicBezTo>
                    <a:pt x="984" y="2414"/>
                    <a:pt x="1118" y="2355"/>
                    <a:pt x="1237" y="2236"/>
                  </a:cubicBezTo>
                  <a:cubicBezTo>
                    <a:pt x="1297" y="2176"/>
                    <a:pt x="1416" y="2102"/>
                    <a:pt x="1550" y="2042"/>
                  </a:cubicBezTo>
                  <a:cubicBezTo>
                    <a:pt x="1669" y="1982"/>
                    <a:pt x="1729" y="1863"/>
                    <a:pt x="1863" y="1804"/>
                  </a:cubicBezTo>
                  <a:cubicBezTo>
                    <a:pt x="1982" y="1729"/>
                    <a:pt x="2101" y="1669"/>
                    <a:pt x="2235" y="1550"/>
                  </a:cubicBezTo>
                  <a:cubicBezTo>
                    <a:pt x="2354" y="1491"/>
                    <a:pt x="2474" y="1431"/>
                    <a:pt x="2608" y="1357"/>
                  </a:cubicBezTo>
                  <a:cubicBezTo>
                    <a:pt x="2727" y="1237"/>
                    <a:pt x="2846" y="1178"/>
                    <a:pt x="2906" y="1118"/>
                  </a:cubicBezTo>
                  <a:cubicBezTo>
                    <a:pt x="3040" y="1059"/>
                    <a:pt x="3159" y="984"/>
                    <a:pt x="3278" y="925"/>
                  </a:cubicBezTo>
                  <a:cubicBezTo>
                    <a:pt x="3353" y="865"/>
                    <a:pt x="3472" y="805"/>
                    <a:pt x="3531" y="746"/>
                  </a:cubicBezTo>
                  <a:cubicBezTo>
                    <a:pt x="3725" y="612"/>
                    <a:pt x="3904" y="493"/>
                    <a:pt x="3963" y="433"/>
                  </a:cubicBezTo>
                  <a:cubicBezTo>
                    <a:pt x="4097" y="373"/>
                    <a:pt x="4157" y="373"/>
                    <a:pt x="4157" y="373"/>
                  </a:cubicBezTo>
                  <a:cubicBezTo>
                    <a:pt x="4217" y="314"/>
                    <a:pt x="4276" y="239"/>
                    <a:pt x="4217" y="180"/>
                  </a:cubicBezTo>
                  <a:cubicBezTo>
                    <a:pt x="4217" y="61"/>
                    <a:pt x="4157" y="1"/>
                    <a:pt x="402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2"/>
            <p:cNvSpPr/>
            <p:nvPr/>
          </p:nvSpPr>
          <p:spPr>
            <a:xfrm rot="10800000">
              <a:off x="7986913" y="4236386"/>
              <a:ext cx="52064" cy="192723"/>
            </a:xfrm>
            <a:custGeom>
              <a:avLst/>
              <a:gdLst/>
              <a:ahLst/>
              <a:cxnLst/>
              <a:rect l="l" t="t" r="r" b="b"/>
              <a:pathLst>
                <a:path w="1669" h="6178" extrusionOk="0">
                  <a:moveTo>
                    <a:pt x="1296" y="1"/>
                  </a:moveTo>
                  <a:cubicBezTo>
                    <a:pt x="1237" y="1"/>
                    <a:pt x="1117" y="60"/>
                    <a:pt x="1117" y="120"/>
                  </a:cubicBezTo>
                  <a:lnTo>
                    <a:pt x="1117" y="433"/>
                  </a:lnTo>
                  <a:lnTo>
                    <a:pt x="1117" y="746"/>
                  </a:lnTo>
                  <a:lnTo>
                    <a:pt x="1117" y="1118"/>
                  </a:lnTo>
                  <a:lnTo>
                    <a:pt x="1117" y="1550"/>
                  </a:lnTo>
                  <a:cubicBezTo>
                    <a:pt x="1058" y="1669"/>
                    <a:pt x="1058" y="1863"/>
                    <a:pt x="1058" y="2042"/>
                  </a:cubicBezTo>
                  <a:cubicBezTo>
                    <a:pt x="1058" y="2235"/>
                    <a:pt x="998" y="2355"/>
                    <a:pt x="998" y="2533"/>
                  </a:cubicBezTo>
                  <a:cubicBezTo>
                    <a:pt x="998" y="2667"/>
                    <a:pt x="924" y="2727"/>
                    <a:pt x="924" y="2846"/>
                  </a:cubicBezTo>
                  <a:lnTo>
                    <a:pt x="864" y="3099"/>
                  </a:lnTo>
                  <a:cubicBezTo>
                    <a:pt x="864" y="3278"/>
                    <a:pt x="805" y="3472"/>
                    <a:pt x="745" y="3651"/>
                  </a:cubicBezTo>
                  <a:cubicBezTo>
                    <a:pt x="745" y="3844"/>
                    <a:pt x="685" y="3963"/>
                    <a:pt x="626" y="4157"/>
                  </a:cubicBezTo>
                  <a:cubicBezTo>
                    <a:pt x="626" y="4336"/>
                    <a:pt x="551" y="4470"/>
                    <a:pt x="492" y="4649"/>
                  </a:cubicBezTo>
                  <a:cubicBezTo>
                    <a:pt x="432" y="4768"/>
                    <a:pt x="373" y="4902"/>
                    <a:pt x="373" y="5081"/>
                  </a:cubicBezTo>
                  <a:cubicBezTo>
                    <a:pt x="313" y="5215"/>
                    <a:pt x="253" y="5334"/>
                    <a:pt x="179" y="5394"/>
                  </a:cubicBezTo>
                  <a:cubicBezTo>
                    <a:pt x="179" y="5513"/>
                    <a:pt x="119" y="5647"/>
                    <a:pt x="119" y="5706"/>
                  </a:cubicBezTo>
                  <a:cubicBezTo>
                    <a:pt x="60" y="5826"/>
                    <a:pt x="0" y="5960"/>
                    <a:pt x="0" y="5960"/>
                  </a:cubicBezTo>
                  <a:cubicBezTo>
                    <a:pt x="0" y="6019"/>
                    <a:pt x="0" y="6079"/>
                    <a:pt x="60" y="6138"/>
                  </a:cubicBezTo>
                  <a:cubicBezTo>
                    <a:pt x="84" y="6163"/>
                    <a:pt x="122" y="6178"/>
                    <a:pt x="162" y="6178"/>
                  </a:cubicBezTo>
                  <a:cubicBezTo>
                    <a:pt x="218" y="6178"/>
                    <a:pt x="278" y="6149"/>
                    <a:pt x="313" y="6079"/>
                  </a:cubicBezTo>
                  <a:cubicBezTo>
                    <a:pt x="313" y="6079"/>
                    <a:pt x="373" y="6019"/>
                    <a:pt x="432" y="5885"/>
                  </a:cubicBezTo>
                  <a:cubicBezTo>
                    <a:pt x="492" y="5826"/>
                    <a:pt x="551" y="5706"/>
                    <a:pt x="626" y="5647"/>
                  </a:cubicBezTo>
                  <a:cubicBezTo>
                    <a:pt x="685" y="5513"/>
                    <a:pt x="745" y="5394"/>
                    <a:pt x="805" y="5274"/>
                  </a:cubicBezTo>
                  <a:cubicBezTo>
                    <a:pt x="864" y="5140"/>
                    <a:pt x="924" y="4962"/>
                    <a:pt x="998" y="4842"/>
                  </a:cubicBezTo>
                  <a:cubicBezTo>
                    <a:pt x="1058" y="4708"/>
                    <a:pt x="1177" y="4530"/>
                    <a:pt x="1237" y="4336"/>
                  </a:cubicBezTo>
                  <a:cubicBezTo>
                    <a:pt x="1237" y="4157"/>
                    <a:pt x="1296" y="3963"/>
                    <a:pt x="1371" y="3785"/>
                  </a:cubicBezTo>
                  <a:cubicBezTo>
                    <a:pt x="1430" y="3591"/>
                    <a:pt x="1490" y="3412"/>
                    <a:pt x="1549" y="3219"/>
                  </a:cubicBezTo>
                  <a:lnTo>
                    <a:pt x="1549" y="2906"/>
                  </a:lnTo>
                  <a:cubicBezTo>
                    <a:pt x="1609" y="2846"/>
                    <a:pt x="1609" y="2727"/>
                    <a:pt x="1609" y="2667"/>
                  </a:cubicBezTo>
                  <a:cubicBezTo>
                    <a:pt x="1609" y="2474"/>
                    <a:pt x="1669" y="2295"/>
                    <a:pt x="1669" y="2101"/>
                  </a:cubicBezTo>
                  <a:lnTo>
                    <a:pt x="1669" y="1550"/>
                  </a:lnTo>
                  <a:cubicBezTo>
                    <a:pt x="1669" y="1356"/>
                    <a:pt x="1669" y="1237"/>
                    <a:pt x="1609" y="1044"/>
                  </a:cubicBezTo>
                  <a:lnTo>
                    <a:pt x="1609" y="671"/>
                  </a:lnTo>
                  <a:cubicBezTo>
                    <a:pt x="1549" y="552"/>
                    <a:pt x="1549" y="433"/>
                    <a:pt x="1549" y="373"/>
                  </a:cubicBezTo>
                  <a:cubicBezTo>
                    <a:pt x="1490" y="179"/>
                    <a:pt x="1490" y="120"/>
                    <a:pt x="1490" y="120"/>
                  </a:cubicBezTo>
                  <a:cubicBezTo>
                    <a:pt x="1490" y="60"/>
                    <a:pt x="1371" y="1"/>
                    <a:pt x="1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2"/>
            <p:cNvSpPr/>
            <p:nvPr/>
          </p:nvSpPr>
          <p:spPr>
            <a:xfrm rot="10800000">
              <a:off x="8153276" y="4054207"/>
              <a:ext cx="63700" cy="101633"/>
            </a:xfrm>
            <a:custGeom>
              <a:avLst/>
              <a:gdLst/>
              <a:ahLst/>
              <a:cxnLst/>
              <a:rect l="l" t="t" r="r" b="b"/>
              <a:pathLst>
                <a:path w="2042" h="3258" extrusionOk="0">
                  <a:moveTo>
                    <a:pt x="1833" y="0"/>
                  </a:moveTo>
                  <a:cubicBezTo>
                    <a:pt x="1792" y="0"/>
                    <a:pt x="1758" y="15"/>
                    <a:pt x="1728" y="45"/>
                  </a:cubicBezTo>
                  <a:cubicBezTo>
                    <a:pt x="1728" y="45"/>
                    <a:pt x="1609" y="239"/>
                    <a:pt x="1416" y="552"/>
                  </a:cubicBezTo>
                  <a:cubicBezTo>
                    <a:pt x="1416" y="611"/>
                    <a:pt x="1356" y="671"/>
                    <a:pt x="1356" y="790"/>
                  </a:cubicBezTo>
                  <a:cubicBezTo>
                    <a:pt x="1296" y="850"/>
                    <a:pt x="1237" y="924"/>
                    <a:pt x="1177" y="1043"/>
                  </a:cubicBezTo>
                  <a:cubicBezTo>
                    <a:pt x="1118" y="1103"/>
                    <a:pt x="1118" y="1162"/>
                    <a:pt x="1043" y="1297"/>
                  </a:cubicBezTo>
                  <a:cubicBezTo>
                    <a:pt x="984" y="1356"/>
                    <a:pt x="984" y="1475"/>
                    <a:pt x="924" y="1535"/>
                  </a:cubicBezTo>
                  <a:cubicBezTo>
                    <a:pt x="805" y="1729"/>
                    <a:pt x="671" y="1907"/>
                    <a:pt x="611" y="2041"/>
                  </a:cubicBezTo>
                  <a:cubicBezTo>
                    <a:pt x="552" y="2101"/>
                    <a:pt x="552" y="2161"/>
                    <a:pt x="492" y="2161"/>
                  </a:cubicBezTo>
                  <a:cubicBezTo>
                    <a:pt x="492" y="2220"/>
                    <a:pt x="492" y="2280"/>
                    <a:pt x="432" y="2280"/>
                  </a:cubicBezTo>
                  <a:cubicBezTo>
                    <a:pt x="373" y="2339"/>
                    <a:pt x="373" y="2473"/>
                    <a:pt x="298" y="2533"/>
                  </a:cubicBezTo>
                  <a:cubicBezTo>
                    <a:pt x="120" y="2786"/>
                    <a:pt x="60" y="2965"/>
                    <a:pt x="60" y="2965"/>
                  </a:cubicBezTo>
                  <a:cubicBezTo>
                    <a:pt x="0" y="3025"/>
                    <a:pt x="0" y="3084"/>
                    <a:pt x="60" y="3159"/>
                  </a:cubicBezTo>
                  <a:cubicBezTo>
                    <a:pt x="95" y="3229"/>
                    <a:pt x="150" y="3257"/>
                    <a:pt x="202" y="3257"/>
                  </a:cubicBezTo>
                  <a:cubicBezTo>
                    <a:pt x="239" y="3257"/>
                    <a:pt x="274" y="3243"/>
                    <a:pt x="298" y="3218"/>
                  </a:cubicBezTo>
                  <a:cubicBezTo>
                    <a:pt x="298" y="3218"/>
                    <a:pt x="492" y="3084"/>
                    <a:pt x="745" y="2846"/>
                  </a:cubicBezTo>
                  <a:cubicBezTo>
                    <a:pt x="745" y="2786"/>
                    <a:pt x="864" y="2712"/>
                    <a:pt x="924" y="2652"/>
                  </a:cubicBezTo>
                  <a:cubicBezTo>
                    <a:pt x="924" y="2593"/>
                    <a:pt x="984" y="2593"/>
                    <a:pt x="984" y="2533"/>
                  </a:cubicBezTo>
                  <a:lnTo>
                    <a:pt x="1118" y="2414"/>
                  </a:lnTo>
                  <a:cubicBezTo>
                    <a:pt x="1237" y="2220"/>
                    <a:pt x="1356" y="2041"/>
                    <a:pt x="1490" y="1848"/>
                  </a:cubicBezTo>
                  <a:cubicBezTo>
                    <a:pt x="1550" y="1788"/>
                    <a:pt x="1550" y="1669"/>
                    <a:pt x="1609" y="1535"/>
                  </a:cubicBezTo>
                  <a:cubicBezTo>
                    <a:pt x="1669" y="1475"/>
                    <a:pt x="1728" y="1356"/>
                    <a:pt x="1728" y="1297"/>
                  </a:cubicBezTo>
                  <a:cubicBezTo>
                    <a:pt x="1788" y="1162"/>
                    <a:pt x="1863" y="1043"/>
                    <a:pt x="1863" y="984"/>
                  </a:cubicBezTo>
                  <a:cubicBezTo>
                    <a:pt x="1922" y="924"/>
                    <a:pt x="1922" y="790"/>
                    <a:pt x="1922" y="730"/>
                  </a:cubicBezTo>
                  <a:cubicBezTo>
                    <a:pt x="2041" y="418"/>
                    <a:pt x="2041" y="179"/>
                    <a:pt x="2041" y="179"/>
                  </a:cubicBezTo>
                  <a:cubicBezTo>
                    <a:pt x="2041" y="105"/>
                    <a:pt x="2041" y="45"/>
                    <a:pt x="1982" y="45"/>
                  </a:cubicBezTo>
                  <a:cubicBezTo>
                    <a:pt x="1922" y="15"/>
                    <a:pt x="1874" y="0"/>
                    <a:pt x="183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2"/>
            <p:cNvSpPr/>
            <p:nvPr/>
          </p:nvSpPr>
          <p:spPr>
            <a:xfrm rot="10800000">
              <a:off x="8114719" y="2133032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2"/>
            <p:cNvSpPr/>
            <p:nvPr/>
          </p:nvSpPr>
          <p:spPr>
            <a:xfrm rot="10800000">
              <a:off x="8137959" y="2122332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2"/>
            <p:cNvSpPr/>
            <p:nvPr/>
          </p:nvSpPr>
          <p:spPr>
            <a:xfrm rot="10800000">
              <a:off x="7957621" y="3655566"/>
              <a:ext cx="367103" cy="233027"/>
            </a:xfrm>
            <a:custGeom>
              <a:avLst/>
              <a:gdLst/>
              <a:ahLst/>
              <a:cxnLst/>
              <a:rect l="l" t="t" r="r" b="b"/>
              <a:pathLst>
                <a:path w="11768" h="7470" extrusionOk="0">
                  <a:moveTo>
                    <a:pt x="4623" y="0"/>
                  </a:moveTo>
                  <a:cubicBezTo>
                    <a:pt x="1955" y="0"/>
                    <a:pt x="0" y="1999"/>
                    <a:pt x="1086" y="4394"/>
                  </a:cubicBezTo>
                  <a:cubicBezTo>
                    <a:pt x="2066" y="6577"/>
                    <a:pt x="7027" y="7470"/>
                    <a:pt x="9599" y="7470"/>
                  </a:cubicBezTo>
                  <a:cubicBezTo>
                    <a:pt x="10467" y="7470"/>
                    <a:pt x="11063" y="7368"/>
                    <a:pt x="11142" y="7180"/>
                  </a:cubicBezTo>
                  <a:cubicBezTo>
                    <a:pt x="11767" y="5824"/>
                    <a:pt x="9786" y="1161"/>
                    <a:pt x="6240" y="238"/>
                  </a:cubicBezTo>
                  <a:cubicBezTo>
                    <a:pt x="5686" y="76"/>
                    <a:pt x="5141" y="0"/>
                    <a:pt x="4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2"/>
            <p:cNvSpPr/>
            <p:nvPr/>
          </p:nvSpPr>
          <p:spPr>
            <a:xfrm rot="10800000">
              <a:off x="7946016" y="3623685"/>
              <a:ext cx="311856" cy="201270"/>
            </a:xfrm>
            <a:custGeom>
              <a:avLst/>
              <a:gdLst/>
              <a:ahLst/>
              <a:cxnLst/>
              <a:rect l="l" t="t" r="r" b="b"/>
              <a:pathLst>
                <a:path w="9997" h="6452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cubicBezTo>
                    <a:pt x="0" y="120"/>
                    <a:pt x="60" y="179"/>
                    <a:pt x="120" y="239"/>
                  </a:cubicBezTo>
                  <a:cubicBezTo>
                    <a:pt x="120" y="239"/>
                    <a:pt x="254" y="298"/>
                    <a:pt x="566" y="373"/>
                  </a:cubicBezTo>
                  <a:cubicBezTo>
                    <a:pt x="864" y="492"/>
                    <a:pt x="1311" y="671"/>
                    <a:pt x="1803" y="864"/>
                  </a:cubicBezTo>
                  <a:cubicBezTo>
                    <a:pt x="2056" y="924"/>
                    <a:pt x="2354" y="1043"/>
                    <a:pt x="2607" y="1177"/>
                  </a:cubicBezTo>
                  <a:cubicBezTo>
                    <a:pt x="2920" y="1297"/>
                    <a:pt x="3233" y="1416"/>
                    <a:pt x="3546" y="1609"/>
                  </a:cubicBezTo>
                  <a:cubicBezTo>
                    <a:pt x="3844" y="1729"/>
                    <a:pt x="4157" y="1922"/>
                    <a:pt x="4470" y="2041"/>
                  </a:cubicBezTo>
                  <a:cubicBezTo>
                    <a:pt x="4782" y="2235"/>
                    <a:pt x="5095" y="2414"/>
                    <a:pt x="5408" y="2607"/>
                  </a:cubicBezTo>
                  <a:cubicBezTo>
                    <a:pt x="5706" y="2786"/>
                    <a:pt x="6079" y="2980"/>
                    <a:pt x="6332" y="3159"/>
                  </a:cubicBezTo>
                  <a:cubicBezTo>
                    <a:pt x="6645" y="3352"/>
                    <a:pt x="6958" y="3531"/>
                    <a:pt x="7196" y="3784"/>
                  </a:cubicBezTo>
                  <a:cubicBezTo>
                    <a:pt x="7330" y="3904"/>
                    <a:pt x="7449" y="3963"/>
                    <a:pt x="7568" y="4097"/>
                  </a:cubicBezTo>
                  <a:cubicBezTo>
                    <a:pt x="7762" y="4216"/>
                    <a:pt x="7881" y="4276"/>
                    <a:pt x="7941" y="4395"/>
                  </a:cubicBezTo>
                  <a:cubicBezTo>
                    <a:pt x="8194" y="4589"/>
                    <a:pt x="8447" y="4768"/>
                    <a:pt x="8626" y="5021"/>
                  </a:cubicBezTo>
                  <a:cubicBezTo>
                    <a:pt x="8820" y="5215"/>
                    <a:pt x="8939" y="5393"/>
                    <a:pt x="9133" y="5513"/>
                  </a:cubicBezTo>
                  <a:cubicBezTo>
                    <a:pt x="9252" y="5706"/>
                    <a:pt x="9371" y="5885"/>
                    <a:pt x="9431" y="6019"/>
                  </a:cubicBezTo>
                  <a:cubicBezTo>
                    <a:pt x="9684" y="6257"/>
                    <a:pt x="9743" y="6391"/>
                    <a:pt x="9743" y="6391"/>
                  </a:cubicBezTo>
                  <a:lnTo>
                    <a:pt x="9803" y="6391"/>
                  </a:lnTo>
                  <a:cubicBezTo>
                    <a:pt x="9803" y="6451"/>
                    <a:pt x="9877" y="6451"/>
                    <a:pt x="9937" y="6451"/>
                  </a:cubicBezTo>
                  <a:cubicBezTo>
                    <a:pt x="9997" y="6391"/>
                    <a:pt x="9997" y="6332"/>
                    <a:pt x="9997" y="6257"/>
                  </a:cubicBezTo>
                  <a:cubicBezTo>
                    <a:pt x="9997" y="6257"/>
                    <a:pt x="9877" y="6079"/>
                    <a:pt x="9684" y="5825"/>
                  </a:cubicBezTo>
                  <a:cubicBezTo>
                    <a:pt x="9565" y="5706"/>
                    <a:pt x="9505" y="5513"/>
                    <a:pt x="9371" y="5334"/>
                  </a:cubicBezTo>
                  <a:cubicBezTo>
                    <a:pt x="9192" y="5140"/>
                    <a:pt x="9058" y="4961"/>
                    <a:pt x="8879" y="4768"/>
                  </a:cubicBezTo>
                  <a:cubicBezTo>
                    <a:pt x="8686" y="4529"/>
                    <a:pt x="8447" y="4336"/>
                    <a:pt x="8194" y="4097"/>
                  </a:cubicBezTo>
                  <a:cubicBezTo>
                    <a:pt x="8134" y="4023"/>
                    <a:pt x="8015" y="3904"/>
                    <a:pt x="7822" y="3784"/>
                  </a:cubicBezTo>
                  <a:cubicBezTo>
                    <a:pt x="7702" y="3650"/>
                    <a:pt x="7568" y="3591"/>
                    <a:pt x="7449" y="3472"/>
                  </a:cubicBezTo>
                  <a:cubicBezTo>
                    <a:pt x="7196" y="3218"/>
                    <a:pt x="6898" y="3040"/>
                    <a:pt x="6585" y="2786"/>
                  </a:cubicBezTo>
                  <a:cubicBezTo>
                    <a:pt x="6272" y="2607"/>
                    <a:pt x="5959" y="2414"/>
                    <a:pt x="5647" y="2235"/>
                  </a:cubicBezTo>
                  <a:cubicBezTo>
                    <a:pt x="5334" y="2041"/>
                    <a:pt x="5036" y="1863"/>
                    <a:pt x="4663" y="1669"/>
                  </a:cubicBezTo>
                  <a:cubicBezTo>
                    <a:pt x="4350" y="1550"/>
                    <a:pt x="4038" y="1356"/>
                    <a:pt x="3725" y="1237"/>
                  </a:cubicBezTo>
                  <a:cubicBezTo>
                    <a:pt x="3546" y="1177"/>
                    <a:pt x="3412" y="1118"/>
                    <a:pt x="3233" y="984"/>
                  </a:cubicBezTo>
                  <a:cubicBezTo>
                    <a:pt x="3099" y="924"/>
                    <a:pt x="2920" y="924"/>
                    <a:pt x="2801" y="864"/>
                  </a:cubicBezTo>
                  <a:cubicBezTo>
                    <a:pt x="2488" y="745"/>
                    <a:pt x="2175" y="611"/>
                    <a:pt x="1922" y="552"/>
                  </a:cubicBezTo>
                  <a:cubicBezTo>
                    <a:pt x="864" y="179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2"/>
            <p:cNvSpPr/>
            <p:nvPr/>
          </p:nvSpPr>
          <p:spPr>
            <a:xfrm rot="10800000">
              <a:off x="8110539" y="3733335"/>
              <a:ext cx="129678" cy="147864"/>
            </a:xfrm>
            <a:custGeom>
              <a:avLst/>
              <a:gdLst/>
              <a:ahLst/>
              <a:cxnLst/>
              <a:rect l="l" t="t" r="r" b="b"/>
              <a:pathLst>
                <a:path w="4157" h="4740" extrusionOk="0">
                  <a:moveTo>
                    <a:pt x="2414" y="1"/>
                  </a:moveTo>
                  <a:cubicBezTo>
                    <a:pt x="2354" y="1"/>
                    <a:pt x="2354" y="60"/>
                    <a:pt x="2354" y="120"/>
                  </a:cubicBezTo>
                  <a:cubicBezTo>
                    <a:pt x="2354" y="314"/>
                    <a:pt x="2354" y="433"/>
                    <a:pt x="2414" y="612"/>
                  </a:cubicBezTo>
                  <a:lnTo>
                    <a:pt x="2414" y="865"/>
                  </a:lnTo>
                  <a:cubicBezTo>
                    <a:pt x="2414" y="924"/>
                    <a:pt x="2473" y="1059"/>
                    <a:pt x="2473" y="1118"/>
                  </a:cubicBezTo>
                  <a:lnTo>
                    <a:pt x="2608" y="1610"/>
                  </a:lnTo>
                  <a:cubicBezTo>
                    <a:pt x="2667" y="1669"/>
                    <a:pt x="2667" y="1729"/>
                    <a:pt x="2727" y="1803"/>
                  </a:cubicBezTo>
                  <a:lnTo>
                    <a:pt x="2786" y="2042"/>
                  </a:lnTo>
                  <a:cubicBezTo>
                    <a:pt x="2846" y="2235"/>
                    <a:pt x="2906" y="2355"/>
                    <a:pt x="2980" y="2474"/>
                  </a:cubicBezTo>
                  <a:lnTo>
                    <a:pt x="3099" y="2727"/>
                  </a:lnTo>
                  <a:cubicBezTo>
                    <a:pt x="3099" y="2787"/>
                    <a:pt x="3159" y="2846"/>
                    <a:pt x="3218" y="2980"/>
                  </a:cubicBezTo>
                  <a:cubicBezTo>
                    <a:pt x="3278" y="3100"/>
                    <a:pt x="3352" y="3219"/>
                    <a:pt x="3472" y="3353"/>
                  </a:cubicBezTo>
                  <a:cubicBezTo>
                    <a:pt x="3478" y="3373"/>
                    <a:pt x="3486" y="3393"/>
                    <a:pt x="3494" y="3412"/>
                  </a:cubicBezTo>
                  <a:lnTo>
                    <a:pt x="3159" y="3412"/>
                  </a:lnTo>
                  <a:cubicBezTo>
                    <a:pt x="3099" y="3412"/>
                    <a:pt x="2980" y="3472"/>
                    <a:pt x="2906" y="3472"/>
                  </a:cubicBezTo>
                  <a:lnTo>
                    <a:pt x="2667" y="3472"/>
                  </a:lnTo>
                  <a:cubicBezTo>
                    <a:pt x="2533" y="3532"/>
                    <a:pt x="2473" y="3532"/>
                    <a:pt x="2414" y="3532"/>
                  </a:cubicBezTo>
                  <a:cubicBezTo>
                    <a:pt x="2235" y="3591"/>
                    <a:pt x="2101" y="3666"/>
                    <a:pt x="1922" y="3666"/>
                  </a:cubicBezTo>
                  <a:cubicBezTo>
                    <a:pt x="1609" y="3785"/>
                    <a:pt x="1297" y="3904"/>
                    <a:pt x="984" y="4038"/>
                  </a:cubicBezTo>
                  <a:cubicBezTo>
                    <a:pt x="805" y="4098"/>
                    <a:pt x="671" y="4217"/>
                    <a:pt x="492" y="4276"/>
                  </a:cubicBezTo>
                  <a:cubicBezTo>
                    <a:pt x="373" y="4336"/>
                    <a:pt x="239" y="4470"/>
                    <a:pt x="60" y="4530"/>
                  </a:cubicBezTo>
                  <a:cubicBezTo>
                    <a:pt x="60" y="4530"/>
                    <a:pt x="0" y="4589"/>
                    <a:pt x="60" y="4649"/>
                  </a:cubicBezTo>
                  <a:cubicBezTo>
                    <a:pt x="60" y="4691"/>
                    <a:pt x="89" y="4740"/>
                    <a:pt x="127" y="4740"/>
                  </a:cubicBezTo>
                  <a:cubicBezTo>
                    <a:pt x="144" y="4740"/>
                    <a:pt x="161" y="4731"/>
                    <a:pt x="179" y="4708"/>
                  </a:cubicBezTo>
                  <a:cubicBezTo>
                    <a:pt x="492" y="4589"/>
                    <a:pt x="805" y="4470"/>
                    <a:pt x="1118" y="4336"/>
                  </a:cubicBezTo>
                  <a:cubicBezTo>
                    <a:pt x="1416" y="4217"/>
                    <a:pt x="1729" y="4157"/>
                    <a:pt x="2041" y="4038"/>
                  </a:cubicBezTo>
                  <a:lnTo>
                    <a:pt x="2235" y="4038"/>
                  </a:lnTo>
                  <a:cubicBezTo>
                    <a:pt x="2354" y="3964"/>
                    <a:pt x="2414" y="3964"/>
                    <a:pt x="2473" y="3964"/>
                  </a:cubicBezTo>
                  <a:cubicBezTo>
                    <a:pt x="2533" y="3904"/>
                    <a:pt x="2667" y="3904"/>
                    <a:pt x="2727" y="3904"/>
                  </a:cubicBezTo>
                  <a:lnTo>
                    <a:pt x="2980" y="3844"/>
                  </a:lnTo>
                  <a:lnTo>
                    <a:pt x="4023" y="3844"/>
                  </a:lnTo>
                  <a:cubicBezTo>
                    <a:pt x="4157" y="3725"/>
                    <a:pt x="4157" y="3591"/>
                    <a:pt x="4097" y="3532"/>
                  </a:cubicBezTo>
                  <a:cubicBezTo>
                    <a:pt x="4023" y="3412"/>
                    <a:pt x="3904" y="3293"/>
                    <a:pt x="3844" y="3159"/>
                  </a:cubicBezTo>
                  <a:cubicBezTo>
                    <a:pt x="3725" y="3040"/>
                    <a:pt x="3650" y="2846"/>
                    <a:pt x="3591" y="2727"/>
                  </a:cubicBezTo>
                  <a:cubicBezTo>
                    <a:pt x="3531" y="2667"/>
                    <a:pt x="3472" y="2608"/>
                    <a:pt x="3472" y="2548"/>
                  </a:cubicBezTo>
                  <a:lnTo>
                    <a:pt x="3352" y="2355"/>
                  </a:lnTo>
                  <a:lnTo>
                    <a:pt x="3218" y="2101"/>
                  </a:lnTo>
                  <a:cubicBezTo>
                    <a:pt x="3218" y="2042"/>
                    <a:pt x="3159" y="1982"/>
                    <a:pt x="3159" y="1923"/>
                  </a:cubicBezTo>
                  <a:lnTo>
                    <a:pt x="3040" y="1669"/>
                  </a:lnTo>
                  <a:cubicBezTo>
                    <a:pt x="3040" y="1610"/>
                    <a:pt x="2980" y="1550"/>
                    <a:pt x="2980" y="1491"/>
                  </a:cubicBezTo>
                  <a:lnTo>
                    <a:pt x="2786" y="984"/>
                  </a:lnTo>
                  <a:cubicBezTo>
                    <a:pt x="2786" y="924"/>
                    <a:pt x="2727" y="865"/>
                    <a:pt x="2727" y="805"/>
                  </a:cubicBezTo>
                  <a:lnTo>
                    <a:pt x="2667" y="552"/>
                  </a:lnTo>
                  <a:cubicBezTo>
                    <a:pt x="2667" y="433"/>
                    <a:pt x="2608" y="239"/>
                    <a:pt x="2533" y="120"/>
                  </a:cubicBezTo>
                  <a:lnTo>
                    <a:pt x="2533" y="60"/>
                  </a:lnTo>
                  <a:cubicBezTo>
                    <a:pt x="2533" y="60"/>
                    <a:pt x="2473" y="1"/>
                    <a:pt x="241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2"/>
            <p:cNvSpPr/>
            <p:nvPr/>
          </p:nvSpPr>
          <p:spPr>
            <a:xfrm rot="10800000">
              <a:off x="8019449" y="3683642"/>
              <a:ext cx="155226" cy="156006"/>
            </a:xfrm>
            <a:custGeom>
              <a:avLst/>
              <a:gdLst/>
              <a:ahLst/>
              <a:cxnLst/>
              <a:rect l="l" t="t" r="r" b="b"/>
              <a:pathLst>
                <a:path w="4976" h="5001" extrusionOk="0">
                  <a:moveTo>
                    <a:pt x="3595" y="0"/>
                  </a:moveTo>
                  <a:cubicBezTo>
                    <a:pt x="3580" y="0"/>
                    <a:pt x="3563" y="7"/>
                    <a:pt x="3546" y="25"/>
                  </a:cubicBezTo>
                  <a:cubicBezTo>
                    <a:pt x="3486" y="25"/>
                    <a:pt x="3412" y="99"/>
                    <a:pt x="3412" y="159"/>
                  </a:cubicBezTo>
                  <a:lnTo>
                    <a:pt x="3486" y="650"/>
                  </a:lnTo>
                  <a:cubicBezTo>
                    <a:pt x="3546" y="769"/>
                    <a:pt x="3546" y="844"/>
                    <a:pt x="3546" y="903"/>
                  </a:cubicBezTo>
                  <a:lnTo>
                    <a:pt x="3605" y="1142"/>
                  </a:lnTo>
                  <a:cubicBezTo>
                    <a:pt x="3665" y="1335"/>
                    <a:pt x="3665" y="1514"/>
                    <a:pt x="3724" y="1708"/>
                  </a:cubicBezTo>
                  <a:cubicBezTo>
                    <a:pt x="3784" y="1827"/>
                    <a:pt x="3784" y="2021"/>
                    <a:pt x="3859" y="2200"/>
                  </a:cubicBezTo>
                  <a:lnTo>
                    <a:pt x="4037" y="2706"/>
                  </a:lnTo>
                  <a:lnTo>
                    <a:pt x="4156" y="3198"/>
                  </a:lnTo>
                  <a:cubicBezTo>
                    <a:pt x="4244" y="3401"/>
                    <a:pt x="4324" y="3604"/>
                    <a:pt x="4403" y="3823"/>
                  </a:cubicBezTo>
                  <a:lnTo>
                    <a:pt x="3546" y="3823"/>
                  </a:lnTo>
                  <a:cubicBezTo>
                    <a:pt x="3352" y="3883"/>
                    <a:pt x="3173" y="3883"/>
                    <a:pt x="2920" y="3943"/>
                  </a:cubicBezTo>
                  <a:lnTo>
                    <a:pt x="2667" y="3943"/>
                  </a:lnTo>
                  <a:cubicBezTo>
                    <a:pt x="2548" y="4002"/>
                    <a:pt x="2488" y="4002"/>
                    <a:pt x="2369" y="4002"/>
                  </a:cubicBezTo>
                  <a:cubicBezTo>
                    <a:pt x="1996" y="4121"/>
                    <a:pt x="1549" y="4255"/>
                    <a:pt x="1177" y="4375"/>
                  </a:cubicBezTo>
                  <a:cubicBezTo>
                    <a:pt x="998" y="4434"/>
                    <a:pt x="805" y="4494"/>
                    <a:pt x="626" y="4568"/>
                  </a:cubicBezTo>
                  <a:cubicBezTo>
                    <a:pt x="432" y="4628"/>
                    <a:pt x="253" y="4687"/>
                    <a:pt x="60" y="4747"/>
                  </a:cubicBezTo>
                  <a:cubicBezTo>
                    <a:pt x="60" y="4807"/>
                    <a:pt x="0" y="4866"/>
                    <a:pt x="0" y="4941"/>
                  </a:cubicBezTo>
                  <a:cubicBezTo>
                    <a:pt x="60" y="5000"/>
                    <a:pt x="134" y="5000"/>
                    <a:pt x="194" y="5000"/>
                  </a:cubicBezTo>
                  <a:cubicBezTo>
                    <a:pt x="566" y="4866"/>
                    <a:pt x="939" y="4747"/>
                    <a:pt x="1311" y="4687"/>
                  </a:cubicBezTo>
                  <a:cubicBezTo>
                    <a:pt x="1683" y="4568"/>
                    <a:pt x="2056" y="4494"/>
                    <a:pt x="2428" y="4434"/>
                  </a:cubicBezTo>
                  <a:cubicBezTo>
                    <a:pt x="2548" y="4375"/>
                    <a:pt x="2607" y="4375"/>
                    <a:pt x="2741" y="4375"/>
                  </a:cubicBezTo>
                  <a:cubicBezTo>
                    <a:pt x="2801" y="4375"/>
                    <a:pt x="2920" y="4315"/>
                    <a:pt x="2980" y="4315"/>
                  </a:cubicBezTo>
                  <a:cubicBezTo>
                    <a:pt x="3233" y="4315"/>
                    <a:pt x="3412" y="4255"/>
                    <a:pt x="3605" y="4255"/>
                  </a:cubicBezTo>
                  <a:lnTo>
                    <a:pt x="4410" y="4255"/>
                  </a:lnTo>
                  <a:lnTo>
                    <a:pt x="4723" y="4315"/>
                  </a:lnTo>
                  <a:lnTo>
                    <a:pt x="4842" y="4315"/>
                  </a:lnTo>
                  <a:cubicBezTo>
                    <a:pt x="4901" y="4255"/>
                    <a:pt x="4976" y="4121"/>
                    <a:pt x="4976" y="4002"/>
                  </a:cubicBezTo>
                  <a:cubicBezTo>
                    <a:pt x="4663" y="3376"/>
                    <a:pt x="4469" y="2706"/>
                    <a:pt x="4231" y="2080"/>
                  </a:cubicBezTo>
                  <a:cubicBezTo>
                    <a:pt x="4156" y="1887"/>
                    <a:pt x="4097" y="1768"/>
                    <a:pt x="4097" y="1589"/>
                  </a:cubicBezTo>
                  <a:cubicBezTo>
                    <a:pt x="4037" y="1395"/>
                    <a:pt x="3978" y="1276"/>
                    <a:pt x="3918" y="1082"/>
                  </a:cubicBezTo>
                  <a:lnTo>
                    <a:pt x="3859" y="844"/>
                  </a:lnTo>
                  <a:cubicBezTo>
                    <a:pt x="3859" y="769"/>
                    <a:pt x="3784" y="710"/>
                    <a:pt x="3784" y="591"/>
                  </a:cubicBezTo>
                  <a:lnTo>
                    <a:pt x="3665" y="99"/>
                  </a:lnTo>
                  <a:cubicBezTo>
                    <a:pt x="3665" y="46"/>
                    <a:pt x="3634" y="0"/>
                    <a:pt x="359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2"/>
            <p:cNvSpPr/>
            <p:nvPr/>
          </p:nvSpPr>
          <p:spPr>
            <a:xfrm rot="10800000">
              <a:off x="8275030" y="3139445"/>
              <a:ext cx="31164" cy="26984"/>
            </a:xfrm>
            <a:custGeom>
              <a:avLst/>
              <a:gdLst/>
              <a:ahLst/>
              <a:cxnLst/>
              <a:rect l="l" t="t" r="r" b="b"/>
              <a:pathLst>
                <a:path w="999" h="865" extrusionOk="0">
                  <a:moveTo>
                    <a:pt x="926" y="0"/>
                  </a:moveTo>
                  <a:cubicBezTo>
                    <a:pt x="909" y="0"/>
                    <a:pt x="894" y="15"/>
                    <a:pt x="864" y="45"/>
                  </a:cubicBezTo>
                  <a:cubicBezTo>
                    <a:pt x="864" y="45"/>
                    <a:pt x="805" y="45"/>
                    <a:pt x="745" y="119"/>
                  </a:cubicBezTo>
                  <a:cubicBezTo>
                    <a:pt x="685" y="179"/>
                    <a:pt x="626" y="179"/>
                    <a:pt x="626" y="239"/>
                  </a:cubicBezTo>
                  <a:cubicBezTo>
                    <a:pt x="551" y="239"/>
                    <a:pt x="492" y="298"/>
                    <a:pt x="432" y="358"/>
                  </a:cubicBezTo>
                  <a:cubicBezTo>
                    <a:pt x="253" y="551"/>
                    <a:pt x="0" y="730"/>
                    <a:pt x="0" y="730"/>
                  </a:cubicBezTo>
                  <a:lnTo>
                    <a:pt x="0" y="864"/>
                  </a:lnTo>
                  <a:lnTo>
                    <a:pt x="119" y="864"/>
                  </a:lnTo>
                  <a:cubicBezTo>
                    <a:pt x="119" y="864"/>
                    <a:pt x="313" y="671"/>
                    <a:pt x="551" y="492"/>
                  </a:cubicBezTo>
                  <a:cubicBezTo>
                    <a:pt x="626" y="417"/>
                    <a:pt x="626" y="358"/>
                    <a:pt x="685" y="358"/>
                  </a:cubicBezTo>
                  <a:cubicBezTo>
                    <a:pt x="745" y="298"/>
                    <a:pt x="805" y="298"/>
                    <a:pt x="805" y="239"/>
                  </a:cubicBezTo>
                  <a:cubicBezTo>
                    <a:pt x="924" y="179"/>
                    <a:pt x="924" y="119"/>
                    <a:pt x="924" y="119"/>
                  </a:cubicBezTo>
                  <a:cubicBezTo>
                    <a:pt x="998" y="119"/>
                    <a:pt x="998" y="45"/>
                    <a:pt x="998" y="45"/>
                  </a:cubicBezTo>
                  <a:cubicBezTo>
                    <a:pt x="961" y="15"/>
                    <a:pt x="942" y="0"/>
                    <a:pt x="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2"/>
            <p:cNvSpPr/>
            <p:nvPr/>
          </p:nvSpPr>
          <p:spPr>
            <a:xfrm rot="10800000">
              <a:off x="8327562" y="3079519"/>
              <a:ext cx="23271" cy="34876"/>
            </a:xfrm>
            <a:custGeom>
              <a:avLst/>
              <a:gdLst/>
              <a:ahLst/>
              <a:cxnLst/>
              <a:rect l="l" t="t" r="r" b="b"/>
              <a:pathLst>
                <a:path w="746" h="1118" extrusionOk="0">
                  <a:moveTo>
                    <a:pt x="567" y="1"/>
                  </a:moveTo>
                  <a:cubicBezTo>
                    <a:pt x="567" y="1"/>
                    <a:pt x="433" y="239"/>
                    <a:pt x="254" y="492"/>
                  </a:cubicBezTo>
                  <a:cubicBezTo>
                    <a:pt x="120" y="746"/>
                    <a:pt x="1" y="984"/>
                    <a:pt x="1" y="984"/>
                  </a:cubicBezTo>
                  <a:cubicBezTo>
                    <a:pt x="1" y="1058"/>
                    <a:pt x="1" y="1118"/>
                    <a:pt x="60" y="1118"/>
                  </a:cubicBezTo>
                  <a:cubicBezTo>
                    <a:pt x="120" y="1118"/>
                    <a:pt x="195" y="1118"/>
                    <a:pt x="195" y="1058"/>
                  </a:cubicBezTo>
                  <a:cubicBezTo>
                    <a:pt x="195" y="1058"/>
                    <a:pt x="314" y="805"/>
                    <a:pt x="433" y="552"/>
                  </a:cubicBezTo>
                  <a:cubicBezTo>
                    <a:pt x="567" y="373"/>
                    <a:pt x="746" y="120"/>
                    <a:pt x="746" y="120"/>
                  </a:cubicBezTo>
                  <a:cubicBezTo>
                    <a:pt x="746" y="60"/>
                    <a:pt x="74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2"/>
            <p:cNvSpPr/>
            <p:nvPr/>
          </p:nvSpPr>
          <p:spPr>
            <a:xfrm rot="10800000">
              <a:off x="8350803" y="3006086"/>
              <a:ext cx="11636" cy="40460"/>
            </a:xfrm>
            <a:custGeom>
              <a:avLst/>
              <a:gdLst/>
              <a:ahLst/>
              <a:cxnLst/>
              <a:rect l="l" t="t" r="r" b="b"/>
              <a:pathLst>
                <a:path w="373" h="1297" extrusionOk="0">
                  <a:moveTo>
                    <a:pt x="194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60" y="239"/>
                  </a:lnTo>
                  <a:cubicBezTo>
                    <a:pt x="0" y="373"/>
                    <a:pt x="60" y="492"/>
                    <a:pt x="60" y="612"/>
                  </a:cubicBezTo>
                  <a:lnTo>
                    <a:pt x="60" y="865"/>
                  </a:lnTo>
                  <a:cubicBezTo>
                    <a:pt x="60" y="924"/>
                    <a:pt x="60" y="984"/>
                    <a:pt x="120" y="1044"/>
                  </a:cubicBezTo>
                  <a:lnTo>
                    <a:pt x="120" y="1178"/>
                  </a:lnTo>
                  <a:cubicBezTo>
                    <a:pt x="120" y="1237"/>
                    <a:pt x="194" y="1297"/>
                    <a:pt x="313" y="1297"/>
                  </a:cubicBezTo>
                  <a:cubicBezTo>
                    <a:pt x="373" y="1297"/>
                    <a:pt x="373" y="1237"/>
                    <a:pt x="373" y="1118"/>
                  </a:cubicBezTo>
                  <a:cubicBezTo>
                    <a:pt x="373" y="1118"/>
                    <a:pt x="373" y="1044"/>
                    <a:pt x="313" y="984"/>
                  </a:cubicBezTo>
                  <a:lnTo>
                    <a:pt x="313" y="805"/>
                  </a:lnTo>
                  <a:lnTo>
                    <a:pt x="313" y="612"/>
                  </a:lnTo>
                  <a:cubicBezTo>
                    <a:pt x="254" y="492"/>
                    <a:pt x="254" y="373"/>
                    <a:pt x="254" y="239"/>
                  </a:cubicBezTo>
                  <a:lnTo>
                    <a:pt x="254" y="120"/>
                  </a:lnTo>
                  <a:cubicBezTo>
                    <a:pt x="254" y="60"/>
                    <a:pt x="254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2"/>
            <p:cNvSpPr/>
            <p:nvPr/>
          </p:nvSpPr>
          <p:spPr>
            <a:xfrm rot="10800000">
              <a:off x="8312214" y="2941949"/>
              <a:ext cx="30696" cy="34876"/>
            </a:xfrm>
            <a:custGeom>
              <a:avLst/>
              <a:gdLst/>
              <a:ahLst/>
              <a:cxnLst/>
              <a:rect l="l" t="t" r="r" b="b"/>
              <a:pathLst>
                <a:path w="984" h="1118" extrusionOk="0">
                  <a:moveTo>
                    <a:pt x="60" y="0"/>
                  </a:moveTo>
                  <a:cubicBezTo>
                    <a:pt x="0" y="60"/>
                    <a:pt x="0" y="120"/>
                    <a:pt x="0" y="179"/>
                  </a:cubicBezTo>
                  <a:cubicBezTo>
                    <a:pt x="0" y="179"/>
                    <a:pt x="179" y="432"/>
                    <a:pt x="313" y="611"/>
                  </a:cubicBezTo>
                  <a:cubicBezTo>
                    <a:pt x="492" y="864"/>
                    <a:pt x="685" y="1043"/>
                    <a:pt x="685" y="1043"/>
                  </a:cubicBezTo>
                  <a:cubicBezTo>
                    <a:pt x="745" y="1118"/>
                    <a:pt x="864" y="1118"/>
                    <a:pt x="924" y="1118"/>
                  </a:cubicBezTo>
                  <a:cubicBezTo>
                    <a:pt x="983" y="1043"/>
                    <a:pt x="983" y="924"/>
                    <a:pt x="924" y="864"/>
                  </a:cubicBezTo>
                  <a:lnTo>
                    <a:pt x="551" y="492"/>
                  </a:lnTo>
                  <a:cubicBezTo>
                    <a:pt x="432" y="239"/>
                    <a:pt x="238" y="60"/>
                    <a:pt x="238" y="60"/>
                  </a:cubicBezTo>
                  <a:cubicBezTo>
                    <a:pt x="179" y="0"/>
                    <a:pt x="11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2"/>
            <p:cNvSpPr/>
            <p:nvPr/>
          </p:nvSpPr>
          <p:spPr>
            <a:xfrm rot="10800000">
              <a:off x="8248078" y="2904453"/>
              <a:ext cx="42800" cy="22960"/>
            </a:xfrm>
            <a:custGeom>
              <a:avLst/>
              <a:gdLst/>
              <a:ahLst/>
              <a:cxnLst/>
              <a:rect l="l" t="t" r="r" b="b"/>
              <a:pathLst>
                <a:path w="1372" h="736" extrusionOk="0">
                  <a:moveTo>
                    <a:pt x="188" y="1"/>
                  </a:moveTo>
                  <a:cubicBezTo>
                    <a:pt x="127" y="1"/>
                    <a:pt x="60" y="43"/>
                    <a:pt x="60" y="85"/>
                  </a:cubicBezTo>
                  <a:cubicBezTo>
                    <a:pt x="1" y="144"/>
                    <a:pt x="60" y="279"/>
                    <a:pt x="135" y="279"/>
                  </a:cubicBezTo>
                  <a:cubicBezTo>
                    <a:pt x="135" y="279"/>
                    <a:pt x="373" y="398"/>
                    <a:pt x="626" y="517"/>
                  </a:cubicBezTo>
                  <a:cubicBezTo>
                    <a:pt x="880" y="651"/>
                    <a:pt x="1118" y="711"/>
                    <a:pt x="1118" y="711"/>
                  </a:cubicBezTo>
                  <a:cubicBezTo>
                    <a:pt x="1135" y="728"/>
                    <a:pt x="1159" y="735"/>
                    <a:pt x="1184" y="735"/>
                  </a:cubicBezTo>
                  <a:cubicBezTo>
                    <a:pt x="1245" y="735"/>
                    <a:pt x="1312" y="693"/>
                    <a:pt x="1312" y="651"/>
                  </a:cubicBezTo>
                  <a:cubicBezTo>
                    <a:pt x="1371" y="576"/>
                    <a:pt x="1312" y="457"/>
                    <a:pt x="1252" y="457"/>
                  </a:cubicBezTo>
                  <a:lnTo>
                    <a:pt x="1252" y="398"/>
                  </a:lnTo>
                  <a:cubicBezTo>
                    <a:pt x="1252" y="398"/>
                    <a:pt x="999" y="338"/>
                    <a:pt x="746" y="279"/>
                  </a:cubicBezTo>
                  <a:cubicBezTo>
                    <a:pt x="507" y="144"/>
                    <a:pt x="254" y="25"/>
                    <a:pt x="254" y="25"/>
                  </a:cubicBezTo>
                  <a:cubicBezTo>
                    <a:pt x="236" y="8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2"/>
            <p:cNvSpPr/>
            <p:nvPr/>
          </p:nvSpPr>
          <p:spPr>
            <a:xfrm rot="10800000">
              <a:off x="8176516" y="2888044"/>
              <a:ext cx="44640" cy="15348"/>
            </a:xfrm>
            <a:custGeom>
              <a:avLst/>
              <a:gdLst/>
              <a:ahLst/>
              <a:cxnLst/>
              <a:rect l="l" t="t" r="r" b="b"/>
              <a:pathLst>
                <a:path w="1431" h="492" extrusionOk="0">
                  <a:moveTo>
                    <a:pt x="194" y="0"/>
                  </a:moveTo>
                  <a:cubicBezTo>
                    <a:pt x="134" y="0"/>
                    <a:pt x="60" y="0"/>
                    <a:pt x="0" y="119"/>
                  </a:cubicBezTo>
                  <a:cubicBezTo>
                    <a:pt x="0" y="179"/>
                    <a:pt x="60" y="313"/>
                    <a:pt x="194" y="313"/>
                  </a:cubicBezTo>
                  <a:lnTo>
                    <a:pt x="1252" y="492"/>
                  </a:lnTo>
                  <a:cubicBezTo>
                    <a:pt x="1311" y="492"/>
                    <a:pt x="1430" y="432"/>
                    <a:pt x="1430" y="373"/>
                  </a:cubicBezTo>
                  <a:cubicBezTo>
                    <a:pt x="1430" y="313"/>
                    <a:pt x="1371" y="179"/>
                    <a:pt x="1311" y="179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2"/>
            <p:cNvSpPr/>
            <p:nvPr/>
          </p:nvSpPr>
          <p:spPr>
            <a:xfrm rot="10800000">
              <a:off x="8103083" y="2876409"/>
              <a:ext cx="44203" cy="15878"/>
            </a:xfrm>
            <a:custGeom>
              <a:avLst/>
              <a:gdLst/>
              <a:ahLst/>
              <a:cxnLst/>
              <a:rect l="l" t="t" r="r" b="b"/>
              <a:pathLst>
                <a:path w="1417" h="509" extrusionOk="0">
                  <a:moveTo>
                    <a:pt x="140" y="0"/>
                  </a:moveTo>
                  <a:cubicBezTo>
                    <a:pt x="79" y="0"/>
                    <a:pt x="1" y="88"/>
                    <a:pt x="1" y="136"/>
                  </a:cubicBezTo>
                  <a:cubicBezTo>
                    <a:pt x="1" y="270"/>
                    <a:pt x="61" y="329"/>
                    <a:pt x="120" y="329"/>
                  </a:cubicBezTo>
                  <a:lnTo>
                    <a:pt x="1237" y="508"/>
                  </a:lnTo>
                  <a:cubicBezTo>
                    <a:pt x="1297" y="508"/>
                    <a:pt x="1416" y="449"/>
                    <a:pt x="1416" y="329"/>
                  </a:cubicBezTo>
                  <a:cubicBezTo>
                    <a:pt x="1416" y="270"/>
                    <a:pt x="1357" y="136"/>
                    <a:pt x="1297" y="136"/>
                  </a:cubicBezTo>
                  <a:lnTo>
                    <a:pt x="180" y="17"/>
                  </a:lnTo>
                  <a:cubicBezTo>
                    <a:pt x="168" y="5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2"/>
            <p:cNvSpPr/>
            <p:nvPr/>
          </p:nvSpPr>
          <p:spPr>
            <a:xfrm rot="10800000">
              <a:off x="8029213" y="2860624"/>
              <a:ext cx="46481" cy="20277"/>
            </a:xfrm>
            <a:custGeom>
              <a:avLst/>
              <a:gdLst/>
              <a:ahLst/>
              <a:cxnLst/>
              <a:rect l="l" t="t" r="r" b="b"/>
              <a:pathLst>
                <a:path w="1490" h="650" extrusionOk="0">
                  <a:moveTo>
                    <a:pt x="181" y="1"/>
                  </a:moveTo>
                  <a:cubicBezTo>
                    <a:pt x="124" y="1"/>
                    <a:pt x="60" y="56"/>
                    <a:pt x="60" y="143"/>
                  </a:cubicBezTo>
                  <a:cubicBezTo>
                    <a:pt x="0" y="203"/>
                    <a:pt x="60" y="337"/>
                    <a:pt x="179" y="396"/>
                  </a:cubicBezTo>
                  <a:lnTo>
                    <a:pt x="1237" y="650"/>
                  </a:lnTo>
                  <a:cubicBezTo>
                    <a:pt x="1356" y="650"/>
                    <a:pt x="1430" y="575"/>
                    <a:pt x="1490" y="456"/>
                  </a:cubicBezTo>
                  <a:cubicBezTo>
                    <a:pt x="1490" y="396"/>
                    <a:pt x="1430" y="277"/>
                    <a:pt x="1296" y="277"/>
                  </a:cubicBezTo>
                  <a:lnTo>
                    <a:pt x="239" y="24"/>
                  </a:lnTo>
                  <a:cubicBezTo>
                    <a:pt x="223" y="8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2"/>
            <p:cNvSpPr/>
            <p:nvPr/>
          </p:nvSpPr>
          <p:spPr>
            <a:xfrm rot="10800000">
              <a:off x="7961333" y="2830583"/>
              <a:ext cx="42800" cy="28949"/>
            </a:xfrm>
            <a:custGeom>
              <a:avLst/>
              <a:gdLst/>
              <a:ahLst/>
              <a:cxnLst/>
              <a:rect l="l" t="t" r="r" b="b"/>
              <a:pathLst>
                <a:path w="1372" h="928" extrusionOk="0">
                  <a:moveTo>
                    <a:pt x="210" y="1"/>
                  </a:moveTo>
                  <a:cubicBezTo>
                    <a:pt x="120" y="1"/>
                    <a:pt x="44" y="56"/>
                    <a:pt x="0" y="143"/>
                  </a:cubicBezTo>
                  <a:cubicBezTo>
                    <a:pt x="0" y="203"/>
                    <a:pt x="0" y="337"/>
                    <a:pt x="120" y="397"/>
                  </a:cubicBezTo>
                  <a:cubicBezTo>
                    <a:pt x="120" y="397"/>
                    <a:pt x="373" y="516"/>
                    <a:pt x="626" y="635"/>
                  </a:cubicBezTo>
                  <a:cubicBezTo>
                    <a:pt x="805" y="769"/>
                    <a:pt x="1058" y="888"/>
                    <a:pt x="1058" y="888"/>
                  </a:cubicBezTo>
                  <a:cubicBezTo>
                    <a:pt x="1083" y="913"/>
                    <a:pt x="1118" y="928"/>
                    <a:pt x="1154" y="928"/>
                  </a:cubicBezTo>
                  <a:cubicBezTo>
                    <a:pt x="1206" y="928"/>
                    <a:pt x="1262" y="899"/>
                    <a:pt x="1297" y="829"/>
                  </a:cubicBezTo>
                  <a:cubicBezTo>
                    <a:pt x="1371" y="769"/>
                    <a:pt x="1371" y="635"/>
                    <a:pt x="1237" y="576"/>
                  </a:cubicBezTo>
                  <a:cubicBezTo>
                    <a:pt x="1237" y="576"/>
                    <a:pt x="999" y="397"/>
                    <a:pt x="805" y="263"/>
                  </a:cubicBezTo>
                  <a:cubicBezTo>
                    <a:pt x="552" y="143"/>
                    <a:pt x="313" y="24"/>
                    <a:pt x="313" y="24"/>
                  </a:cubicBezTo>
                  <a:cubicBezTo>
                    <a:pt x="277" y="8"/>
                    <a:pt x="243" y="1"/>
                    <a:pt x="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2"/>
            <p:cNvSpPr/>
            <p:nvPr/>
          </p:nvSpPr>
          <p:spPr>
            <a:xfrm rot="10800000">
              <a:off x="7911172" y="2776210"/>
              <a:ext cx="33004" cy="39711"/>
            </a:xfrm>
            <a:custGeom>
              <a:avLst/>
              <a:gdLst/>
              <a:ahLst/>
              <a:cxnLst/>
              <a:rect l="l" t="t" r="r" b="b"/>
              <a:pathLst>
                <a:path w="1058" h="1273" extrusionOk="0">
                  <a:moveTo>
                    <a:pt x="244" y="1"/>
                  </a:moveTo>
                  <a:cubicBezTo>
                    <a:pt x="190" y="1"/>
                    <a:pt x="127" y="19"/>
                    <a:pt x="60" y="56"/>
                  </a:cubicBezTo>
                  <a:cubicBezTo>
                    <a:pt x="0" y="116"/>
                    <a:pt x="0" y="235"/>
                    <a:pt x="60" y="295"/>
                  </a:cubicBezTo>
                  <a:cubicBezTo>
                    <a:pt x="60" y="295"/>
                    <a:pt x="194" y="548"/>
                    <a:pt x="373" y="727"/>
                  </a:cubicBezTo>
                  <a:cubicBezTo>
                    <a:pt x="492" y="980"/>
                    <a:pt x="686" y="1174"/>
                    <a:pt x="686" y="1174"/>
                  </a:cubicBezTo>
                  <a:cubicBezTo>
                    <a:pt x="720" y="1244"/>
                    <a:pt x="776" y="1273"/>
                    <a:pt x="831" y="1273"/>
                  </a:cubicBezTo>
                  <a:cubicBezTo>
                    <a:pt x="869" y="1273"/>
                    <a:pt x="908" y="1258"/>
                    <a:pt x="939" y="1233"/>
                  </a:cubicBezTo>
                  <a:cubicBezTo>
                    <a:pt x="1058" y="1174"/>
                    <a:pt x="1058" y="1040"/>
                    <a:pt x="998" y="980"/>
                  </a:cubicBezTo>
                  <a:cubicBezTo>
                    <a:pt x="998" y="980"/>
                    <a:pt x="864" y="727"/>
                    <a:pt x="686" y="488"/>
                  </a:cubicBezTo>
                  <a:cubicBezTo>
                    <a:pt x="492" y="295"/>
                    <a:pt x="373" y="56"/>
                    <a:pt x="373" y="56"/>
                  </a:cubicBezTo>
                  <a:cubicBezTo>
                    <a:pt x="343" y="19"/>
                    <a:pt x="298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2"/>
            <p:cNvSpPr/>
            <p:nvPr/>
          </p:nvSpPr>
          <p:spPr>
            <a:xfrm rot="10800000">
              <a:off x="7884188" y="2706989"/>
              <a:ext cx="23271" cy="45389"/>
            </a:xfrm>
            <a:custGeom>
              <a:avLst/>
              <a:gdLst/>
              <a:ahLst/>
              <a:cxnLst/>
              <a:rect l="l" t="t" r="r" b="b"/>
              <a:pathLst>
                <a:path w="746" h="1455" extrusionOk="0">
                  <a:moveTo>
                    <a:pt x="134" y="1"/>
                  </a:moveTo>
                  <a:cubicBezTo>
                    <a:pt x="60" y="60"/>
                    <a:pt x="0" y="120"/>
                    <a:pt x="0" y="254"/>
                  </a:cubicBezTo>
                  <a:cubicBezTo>
                    <a:pt x="0" y="254"/>
                    <a:pt x="60" y="492"/>
                    <a:pt x="194" y="805"/>
                  </a:cubicBezTo>
                  <a:cubicBezTo>
                    <a:pt x="194" y="865"/>
                    <a:pt x="194" y="924"/>
                    <a:pt x="253" y="999"/>
                  </a:cubicBezTo>
                  <a:lnTo>
                    <a:pt x="253" y="1059"/>
                  </a:lnTo>
                  <a:lnTo>
                    <a:pt x="253" y="1118"/>
                  </a:lnTo>
                  <a:cubicBezTo>
                    <a:pt x="313" y="1237"/>
                    <a:pt x="313" y="1297"/>
                    <a:pt x="313" y="1297"/>
                  </a:cubicBezTo>
                  <a:cubicBezTo>
                    <a:pt x="313" y="1396"/>
                    <a:pt x="378" y="1454"/>
                    <a:pt x="465" y="1454"/>
                  </a:cubicBezTo>
                  <a:cubicBezTo>
                    <a:pt x="497" y="1454"/>
                    <a:pt x="531" y="1447"/>
                    <a:pt x="566" y="1431"/>
                  </a:cubicBezTo>
                  <a:cubicBezTo>
                    <a:pt x="685" y="1431"/>
                    <a:pt x="745" y="1297"/>
                    <a:pt x="685" y="1178"/>
                  </a:cubicBezTo>
                  <a:lnTo>
                    <a:pt x="685" y="1059"/>
                  </a:lnTo>
                  <a:cubicBezTo>
                    <a:pt x="685" y="999"/>
                    <a:pt x="685" y="999"/>
                    <a:pt x="626" y="924"/>
                  </a:cubicBezTo>
                  <a:lnTo>
                    <a:pt x="626" y="865"/>
                  </a:lnTo>
                  <a:cubicBezTo>
                    <a:pt x="626" y="805"/>
                    <a:pt x="566" y="746"/>
                    <a:pt x="566" y="686"/>
                  </a:cubicBezTo>
                  <a:cubicBezTo>
                    <a:pt x="507" y="373"/>
                    <a:pt x="432" y="120"/>
                    <a:pt x="432" y="120"/>
                  </a:cubicBezTo>
                  <a:cubicBezTo>
                    <a:pt x="373" y="60"/>
                    <a:pt x="253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2"/>
            <p:cNvSpPr/>
            <p:nvPr/>
          </p:nvSpPr>
          <p:spPr>
            <a:xfrm rot="10800000">
              <a:off x="7878167" y="2633805"/>
              <a:ext cx="13507" cy="46980"/>
            </a:xfrm>
            <a:custGeom>
              <a:avLst/>
              <a:gdLst/>
              <a:ahLst/>
              <a:cxnLst/>
              <a:rect l="l" t="t" r="r" b="b"/>
              <a:pathLst>
                <a:path w="433" h="1506" extrusionOk="0">
                  <a:moveTo>
                    <a:pt x="179" y="0"/>
                  </a:moveTo>
                  <a:cubicBezTo>
                    <a:pt x="60" y="0"/>
                    <a:pt x="1" y="119"/>
                    <a:pt x="1" y="253"/>
                  </a:cubicBezTo>
                  <a:lnTo>
                    <a:pt x="60" y="1311"/>
                  </a:lnTo>
                  <a:cubicBezTo>
                    <a:pt x="60" y="1408"/>
                    <a:pt x="100" y="1506"/>
                    <a:pt x="179" y="1506"/>
                  </a:cubicBezTo>
                  <a:cubicBezTo>
                    <a:pt x="197" y="1506"/>
                    <a:pt x="217" y="1501"/>
                    <a:pt x="239" y="1490"/>
                  </a:cubicBezTo>
                  <a:cubicBezTo>
                    <a:pt x="373" y="1490"/>
                    <a:pt x="433" y="1430"/>
                    <a:pt x="433" y="1311"/>
                  </a:cubicBezTo>
                  <a:lnTo>
                    <a:pt x="433" y="253"/>
                  </a:lnTo>
                  <a:cubicBezTo>
                    <a:pt x="433" y="119"/>
                    <a:pt x="299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2"/>
            <p:cNvSpPr/>
            <p:nvPr/>
          </p:nvSpPr>
          <p:spPr>
            <a:xfrm rot="10800000">
              <a:off x="7880008" y="2558532"/>
              <a:ext cx="19559" cy="47198"/>
            </a:xfrm>
            <a:custGeom>
              <a:avLst/>
              <a:gdLst/>
              <a:ahLst/>
              <a:cxnLst/>
              <a:rect l="l" t="t" r="r" b="b"/>
              <a:pathLst>
                <a:path w="627" h="1513" extrusionOk="0">
                  <a:moveTo>
                    <a:pt x="357" y="0"/>
                  </a:moveTo>
                  <a:cubicBezTo>
                    <a:pt x="263" y="0"/>
                    <a:pt x="179" y="94"/>
                    <a:pt x="179" y="142"/>
                  </a:cubicBezTo>
                  <a:lnTo>
                    <a:pt x="0" y="1259"/>
                  </a:lnTo>
                  <a:cubicBezTo>
                    <a:pt x="0" y="1318"/>
                    <a:pt x="60" y="1438"/>
                    <a:pt x="179" y="1512"/>
                  </a:cubicBezTo>
                  <a:cubicBezTo>
                    <a:pt x="313" y="1512"/>
                    <a:pt x="432" y="1438"/>
                    <a:pt x="432" y="1318"/>
                  </a:cubicBezTo>
                  <a:lnTo>
                    <a:pt x="626" y="261"/>
                  </a:lnTo>
                  <a:cubicBezTo>
                    <a:pt x="626" y="142"/>
                    <a:pt x="552" y="22"/>
                    <a:pt x="432" y="22"/>
                  </a:cubicBezTo>
                  <a:cubicBezTo>
                    <a:pt x="408" y="7"/>
                    <a:pt x="382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2"/>
            <p:cNvSpPr/>
            <p:nvPr/>
          </p:nvSpPr>
          <p:spPr>
            <a:xfrm rot="10800000">
              <a:off x="7895824" y="2488125"/>
              <a:ext cx="26984" cy="46075"/>
            </a:xfrm>
            <a:custGeom>
              <a:avLst/>
              <a:gdLst/>
              <a:ahLst/>
              <a:cxnLst/>
              <a:rect l="l" t="t" r="r" b="b"/>
              <a:pathLst>
                <a:path w="865" h="1477" extrusionOk="0">
                  <a:moveTo>
                    <a:pt x="583" y="0"/>
                  </a:moveTo>
                  <a:cubicBezTo>
                    <a:pt x="496" y="0"/>
                    <a:pt x="433" y="55"/>
                    <a:pt x="433" y="143"/>
                  </a:cubicBezTo>
                  <a:lnTo>
                    <a:pt x="60" y="1141"/>
                  </a:lnTo>
                  <a:lnTo>
                    <a:pt x="60" y="1200"/>
                  </a:lnTo>
                  <a:cubicBezTo>
                    <a:pt x="1" y="1260"/>
                    <a:pt x="60" y="1379"/>
                    <a:pt x="179" y="1454"/>
                  </a:cubicBezTo>
                  <a:cubicBezTo>
                    <a:pt x="215" y="1469"/>
                    <a:pt x="249" y="1477"/>
                    <a:pt x="280" y="1477"/>
                  </a:cubicBezTo>
                  <a:cubicBezTo>
                    <a:pt x="368" y="1477"/>
                    <a:pt x="433" y="1418"/>
                    <a:pt x="433" y="1320"/>
                  </a:cubicBezTo>
                  <a:lnTo>
                    <a:pt x="805" y="262"/>
                  </a:lnTo>
                  <a:cubicBezTo>
                    <a:pt x="865" y="202"/>
                    <a:pt x="805" y="83"/>
                    <a:pt x="686" y="24"/>
                  </a:cubicBezTo>
                  <a:cubicBezTo>
                    <a:pt x="650" y="8"/>
                    <a:pt x="615" y="0"/>
                    <a:pt x="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2"/>
            <p:cNvSpPr/>
            <p:nvPr/>
          </p:nvSpPr>
          <p:spPr>
            <a:xfrm rot="10800000">
              <a:off x="7924648" y="2422085"/>
              <a:ext cx="29292" cy="42456"/>
            </a:xfrm>
            <a:custGeom>
              <a:avLst/>
              <a:gdLst/>
              <a:ahLst/>
              <a:cxnLst/>
              <a:rect l="l" t="t" r="r" b="b"/>
              <a:pathLst>
                <a:path w="939" h="1361" extrusionOk="0">
                  <a:moveTo>
                    <a:pt x="702" y="0"/>
                  </a:moveTo>
                  <a:cubicBezTo>
                    <a:pt x="621" y="0"/>
                    <a:pt x="549" y="43"/>
                    <a:pt x="507" y="85"/>
                  </a:cubicBezTo>
                  <a:lnTo>
                    <a:pt x="0" y="1083"/>
                  </a:lnTo>
                  <a:cubicBezTo>
                    <a:pt x="0" y="1142"/>
                    <a:pt x="0" y="1262"/>
                    <a:pt x="134" y="1321"/>
                  </a:cubicBezTo>
                  <a:cubicBezTo>
                    <a:pt x="184" y="1346"/>
                    <a:pt x="233" y="1360"/>
                    <a:pt x="274" y="1360"/>
                  </a:cubicBezTo>
                  <a:cubicBezTo>
                    <a:pt x="332" y="1360"/>
                    <a:pt x="373" y="1331"/>
                    <a:pt x="373" y="1262"/>
                  </a:cubicBezTo>
                  <a:lnTo>
                    <a:pt x="939" y="264"/>
                  </a:lnTo>
                  <a:cubicBezTo>
                    <a:pt x="939" y="204"/>
                    <a:pt x="939" y="85"/>
                    <a:pt x="805" y="25"/>
                  </a:cubicBezTo>
                  <a:cubicBezTo>
                    <a:pt x="770" y="8"/>
                    <a:pt x="735" y="0"/>
                    <a:pt x="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2"/>
            <p:cNvSpPr/>
            <p:nvPr/>
          </p:nvSpPr>
          <p:spPr>
            <a:xfrm rot="10800000">
              <a:off x="7959493" y="2358416"/>
              <a:ext cx="33036" cy="41021"/>
            </a:xfrm>
            <a:custGeom>
              <a:avLst/>
              <a:gdLst/>
              <a:ahLst/>
              <a:cxnLst/>
              <a:rect l="l" t="t" r="r" b="b"/>
              <a:pathLst>
                <a:path w="1059" h="1315" extrusionOk="0">
                  <a:moveTo>
                    <a:pt x="785" y="1"/>
                  </a:moveTo>
                  <a:cubicBezTo>
                    <a:pt x="720" y="1"/>
                    <a:pt x="662" y="33"/>
                    <a:pt x="627" y="113"/>
                  </a:cubicBezTo>
                  <a:lnTo>
                    <a:pt x="60" y="977"/>
                  </a:lnTo>
                  <a:cubicBezTo>
                    <a:pt x="1" y="1096"/>
                    <a:pt x="1" y="1231"/>
                    <a:pt x="120" y="1290"/>
                  </a:cubicBezTo>
                  <a:cubicBezTo>
                    <a:pt x="138" y="1308"/>
                    <a:pt x="161" y="1315"/>
                    <a:pt x="188" y="1315"/>
                  </a:cubicBezTo>
                  <a:cubicBezTo>
                    <a:pt x="252" y="1315"/>
                    <a:pt x="331" y="1273"/>
                    <a:pt x="373" y="1231"/>
                  </a:cubicBezTo>
                  <a:lnTo>
                    <a:pt x="999" y="292"/>
                  </a:lnTo>
                  <a:cubicBezTo>
                    <a:pt x="1059" y="232"/>
                    <a:pt x="999" y="113"/>
                    <a:pt x="925" y="39"/>
                  </a:cubicBezTo>
                  <a:cubicBezTo>
                    <a:pt x="877" y="15"/>
                    <a:pt x="829" y="1"/>
                    <a:pt x="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2"/>
            <p:cNvSpPr/>
            <p:nvPr/>
          </p:nvSpPr>
          <p:spPr>
            <a:xfrm rot="10800000">
              <a:off x="8000389" y="2297835"/>
              <a:ext cx="34876" cy="39368"/>
            </a:xfrm>
            <a:custGeom>
              <a:avLst/>
              <a:gdLst/>
              <a:ahLst/>
              <a:cxnLst/>
              <a:rect l="l" t="t" r="r" b="b"/>
              <a:pathLst>
                <a:path w="1118" h="1262" extrusionOk="0">
                  <a:moveTo>
                    <a:pt x="849" y="1"/>
                  </a:moveTo>
                  <a:cubicBezTo>
                    <a:pt x="781" y="1"/>
                    <a:pt x="721" y="30"/>
                    <a:pt x="686" y="100"/>
                  </a:cubicBezTo>
                  <a:lnTo>
                    <a:pt x="60" y="964"/>
                  </a:lnTo>
                  <a:cubicBezTo>
                    <a:pt x="0" y="1023"/>
                    <a:pt x="0" y="1157"/>
                    <a:pt x="134" y="1217"/>
                  </a:cubicBezTo>
                  <a:cubicBezTo>
                    <a:pt x="164" y="1247"/>
                    <a:pt x="209" y="1262"/>
                    <a:pt x="254" y="1262"/>
                  </a:cubicBezTo>
                  <a:cubicBezTo>
                    <a:pt x="298" y="1262"/>
                    <a:pt x="343" y="1247"/>
                    <a:pt x="373" y="1217"/>
                  </a:cubicBezTo>
                  <a:lnTo>
                    <a:pt x="1058" y="278"/>
                  </a:lnTo>
                  <a:cubicBezTo>
                    <a:pt x="1118" y="219"/>
                    <a:pt x="1058" y="100"/>
                    <a:pt x="998" y="40"/>
                  </a:cubicBezTo>
                  <a:cubicBezTo>
                    <a:pt x="949" y="15"/>
                    <a:pt x="897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2"/>
            <p:cNvSpPr/>
            <p:nvPr/>
          </p:nvSpPr>
          <p:spPr>
            <a:xfrm rot="10800000">
              <a:off x="8044998" y="2238065"/>
              <a:ext cx="34876" cy="39337"/>
            </a:xfrm>
            <a:custGeom>
              <a:avLst/>
              <a:gdLst/>
              <a:ahLst/>
              <a:cxnLst/>
              <a:rect l="l" t="t" r="r" b="b"/>
              <a:pathLst>
                <a:path w="1118" h="1261" extrusionOk="0">
                  <a:moveTo>
                    <a:pt x="877" y="0"/>
                  </a:moveTo>
                  <a:cubicBezTo>
                    <a:pt x="831" y="0"/>
                    <a:pt x="782" y="15"/>
                    <a:pt x="745" y="45"/>
                  </a:cubicBezTo>
                  <a:lnTo>
                    <a:pt x="75" y="909"/>
                  </a:lnTo>
                  <a:cubicBezTo>
                    <a:pt x="0" y="1043"/>
                    <a:pt x="0" y="1162"/>
                    <a:pt x="134" y="1222"/>
                  </a:cubicBezTo>
                  <a:cubicBezTo>
                    <a:pt x="159" y="1246"/>
                    <a:pt x="194" y="1261"/>
                    <a:pt x="230" y="1261"/>
                  </a:cubicBezTo>
                  <a:cubicBezTo>
                    <a:pt x="282" y="1261"/>
                    <a:pt x="338" y="1232"/>
                    <a:pt x="373" y="1162"/>
                  </a:cubicBezTo>
                  <a:lnTo>
                    <a:pt x="1058" y="298"/>
                  </a:lnTo>
                  <a:cubicBezTo>
                    <a:pt x="1117" y="224"/>
                    <a:pt x="1117" y="104"/>
                    <a:pt x="998" y="45"/>
                  </a:cubicBezTo>
                  <a:cubicBezTo>
                    <a:pt x="968" y="15"/>
                    <a:pt x="924" y="0"/>
                    <a:pt x="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32"/>
            <p:cNvSpPr/>
            <p:nvPr/>
          </p:nvSpPr>
          <p:spPr>
            <a:xfrm rot="10800000">
              <a:off x="8089139" y="2179793"/>
              <a:ext cx="34907" cy="38900"/>
            </a:xfrm>
            <a:custGeom>
              <a:avLst/>
              <a:gdLst/>
              <a:ahLst/>
              <a:cxnLst/>
              <a:rect l="l" t="t" r="r" b="b"/>
              <a:pathLst>
                <a:path w="1119" h="1247" extrusionOk="0">
                  <a:moveTo>
                    <a:pt x="918" y="0"/>
                  </a:moveTo>
                  <a:cubicBezTo>
                    <a:pt x="853" y="0"/>
                    <a:pt x="766" y="42"/>
                    <a:pt x="671" y="85"/>
                  </a:cubicBezTo>
                  <a:lnTo>
                    <a:pt x="60" y="949"/>
                  </a:lnTo>
                  <a:cubicBezTo>
                    <a:pt x="1" y="1023"/>
                    <a:pt x="1" y="1142"/>
                    <a:pt x="60" y="1202"/>
                  </a:cubicBezTo>
                  <a:cubicBezTo>
                    <a:pt x="120" y="1232"/>
                    <a:pt x="180" y="1247"/>
                    <a:pt x="234" y="1247"/>
                  </a:cubicBezTo>
                  <a:cubicBezTo>
                    <a:pt x="288" y="1247"/>
                    <a:pt x="336" y="1232"/>
                    <a:pt x="373" y="1202"/>
                  </a:cubicBezTo>
                  <a:lnTo>
                    <a:pt x="1044" y="338"/>
                  </a:lnTo>
                  <a:cubicBezTo>
                    <a:pt x="1118" y="204"/>
                    <a:pt x="1044" y="85"/>
                    <a:pt x="984" y="25"/>
                  </a:cubicBezTo>
                  <a:cubicBezTo>
                    <a:pt x="967" y="7"/>
                    <a:pt x="944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32"/>
            <p:cNvSpPr/>
            <p:nvPr/>
          </p:nvSpPr>
          <p:spPr>
            <a:xfrm rot="10800000">
              <a:off x="8135620" y="2119836"/>
              <a:ext cx="33036" cy="39368"/>
            </a:xfrm>
            <a:custGeom>
              <a:avLst/>
              <a:gdLst/>
              <a:ahLst/>
              <a:cxnLst/>
              <a:rect l="l" t="t" r="r" b="b"/>
              <a:pathLst>
                <a:path w="1059" h="1262" extrusionOk="0">
                  <a:moveTo>
                    <a:pt x="840" y="1"/>
                  </a:moveTo>
                  <a:cubicBezTo>
                    <a:pt x="776" y="1"/>
                    <a:pt x="721" y="29"/>
                    <a:pt x="686" y="99"/>
                  </a:cubicBezTo>
                  <a:lnTo>
                    <a:pt x="60" y="978"/>
                  </a:lnTo>
                  <a:cubicBezTo>
                    <a:pt x="1" y="1038"/>
                    <a:pt x="60" y="1157"/>
                    <a:pt x="120" y="1217"/>
                  </a:cubicBezTo>
                  <a:cubicBezTo>
                    <a:pt x="150" y="1246"/>
                    <a:pt x="198" y="1261"/>
                    <a:pt x="247" y="1261"/>
                  </a:cubicBezTo>
                  <a:cubicBezTo>
                    <a:pt x="295" y="1261"/>
                    <a:pt x="343" y="1246"/>
                    <a:pt x="373" y="1217"/>
                  </a:cubicBezTo>
                  <a:lnTo>
                    <a:pt x="984" y="293"/>
                  </a:lnTo>
                  <a:cubicBezTo>
                    <a:pt x="1058" y="233"/>
                    <a:pt x="1058" y="99"/>
                    <a:pt x="984" y="40"/>
                  </a:cubicBezTo>
                  <a:cubicBezTo>
                    <a:pt x="935" y="15"/>
                    <a:pt x="885" y="1"/>
                    <a:pt x="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2"/>
            <p:cNvSpPr/>
            <p:nvPr/>
          </p:nvSpPr>
          <p:spPr>
            <a:xfrm rot="10800000">
              <a:off x="8178388" y="2057758"/>
              <a:ext cx="29292" cy="40273"/>
            </a:xfrm>
            <a:custGeom>
              <a:avLst/>
              <a:gdLst/>
              <a:ahLst/>
              <a:cxnLst/>
              <a:rect l="l" t="t" r="r" b="b"/>
              <a:pathLst>
                <a:path w="939" h="1291" extrusionOk="0">
                  <a:moveTo>
                    <a:pt x="879" y="0"/>
                  </a:moveTo>
                  <a:cubicBezTo>
                    <a:pt x="745" y="0"/>
                    <a:pt x="626" y="0"/>
                    <a:pt x="566" y="135"/>
                  </a:cubicBezTo>
                  <a:lnTo>
                    <a:pt x="0" y="999"/>
                  </a:lnTo>
                  <a:cubicBezTo>
                    <a:pt x="0" y="1118"/>
                    <a:pt x="0" y="1252"/>
                    <a:pt x="75" y="1252"/>
                  </a:cubicBezTo>
                  <a:cubicBezTo>
                    <a:pt x="122" y="1276"/>
                    <a:pt x="161" y="1290"/>
                    <a:pt x="193" y="1290"/>
                  </a:cubicBezTo>
                  <a:cubicBezTo>
                    <a:pt x="242" y="1290"/>
                    <a:pt x="277" y="1258"/>
                    <a:pt x="313" y="1177"/>
                  </a:cubicBezTo>
                  <a:lnTo>
                    <a:pt x="939" y="313"/>
                  </a:lnTo>
                  <a:cubicBezTo>
                    <a:pt x="939" y="194"/>
                    <a:pt x="939" y="60"/>
                    <a:pt x="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2"/>
            <p:cNvSpPr/>
            <p:nvPr/>
          </p:nvSpPr>
          <p:spPr>
            <a:xfrm rot="10800000">
              <a:off x="8215104" y="1990595"/>
              <a:ext cx="25112" cy="42207"/>
            </a:xfrm>
            <a:custGeom>
              <a:avLst/>
              <a:gdLst/>
              <a:ahLst/>
              <a:cxnLst/>
              <a:rect l="l" t="t" r="r" b="b"/>
              <a:pathLst>
                <a:path w="805" h="1353" extrusionOk="0">
                  <a:moveTo>
                    <a:pt x="608" y="0"/>
                  </a:moveTo>
                  <a:cubicBezTo>
                    <a:pt x="552" y="0"/>
                    <a:pt x="492" y="42"/>
                    <a:pt x="492" y="85"/>
                  </a:cubicBezTo>
                  <a:lnTo>
                    <a:pt x="60" y="1142"/>
                  </a:lnTo>
                  <a:cubicBezTo>
                    <a:pt x="0" y="1202"/>
                    <a:pt x="60" y="1321"/>
                    <a:pt x="120" y="1321"/>
                  </a:cubicBezTo>
                  <a:cubicBezTo>
                    <a:pt x="155" y="1343"/>
                    <a:pt x="186" y="1352"/>
                    <a:pt x="213" y="1352"/>
                  </a:cubicBezTo>
                  <a:cubicBezTo>
                    <a:pt x="276" y="1352"/>
                    <a:pt x="321" y="1303"/>
                    <a:pt x="373" y="1261"/>
                  </a:cubicBezTo>
                  <a:lnTo>
                    <a:pt x="805" y="278"/>
                  </a:lnTo>
                  <a:lnTo>
                    <a:pt x="805" y="204"/>
                  </a:lnTo>
                  <a:cubicBezTo>
                    <a:pt x="805" y="144"/>
                    <a:pt x="805" y="25"/>
                    <a:pt x="671" y="25"/>
                  </a:cubicBezTo>
                  <a:cubicBezTo>
                    <a:pt x="653" y="7"/>
                    <a:pt x="631" y="0"/>
                    <a:pt x="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2"/>
            <p:cNvSpPr/>
            <p:nvPr/>
          </p:nvSpPr>
          <p:spPr>
            <a:xfrm rot="10800000">
              <a:off x="8238313" y="1917693"/>
              <a:ext cx="11667" cy="44640"/>
            </a:xfrm>
            <a:custGeom>
              <a:avLst/>
              <a:gdLst/>
              <a:ahLst/>
              <a:cxnLst/>
              <a:rect l="l" t="t" r="r" b="b"/>
              <a:pathLst>
                <a:path w="374" h="1431" extrusionOk="0">
                  <a:moveTo>
                    <a:pt x="179" y="1"/>
                  </a:moveTo>
                  <a:cubicBezTo>
                    <a:pt x="120" y="1"/>
                    <a:pt x="60" y="60"/>
                    <a:pt x="60" y="179"/>
                  </a:cubicBezTo>
                  <a:cubicBezTo>
                    <a:pt x="60" y="179"/>
                    <a:pt x="1" y="433"/>
                    <a:pt x="1" y="686"/>
                  </a:cubicBezTo>
                  <a:lnTo>
                    <a:pt x="1" y="1237"/>
                  </a:lnTo>
                  <a:cubicBezTo>
                    <a:pt x="1" y="1371"/>
                    <a:pt x="60" y="1431"/>
                    <a:pt x="120" y="1431"/>
                  </a:cubicBezTo>
                  <a:cubicBezTo>
                    <a:pt x="179" y="1431"/>
                    <a:pt x="313" y="1371"/>
                    <a:pt x="313" y="1237"/>
                  </a:cubicBezTo>
                  <a:lnTo>
                    <a:pt x="313" y="745"/>
                  </a:lnTo>
                  <a:cubicBezTo>
                    <a:pt x="313" y="433"/>
                    <a:pt x="373" y="179"/>
                    <a:pt x="373" y="179"/>
                  </a:cubicBezTo>
                  <a:cubicBezTo>
                    <a:pt x="373" y="120"/>
                    <a:pt x="31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2"/>
            <p:cNvSpPr/>
            <p:nvPr/>
          </p:nvSpPr>
          <p:spPr>
            <a:xfrm rot="10800000">
              <a:off x="8219285" y="1847972"/>
              <a:ext cx="25112" cy="39836"/>
            </a:xfrm>
            <a:custGeom>
              <a:avLst/>
              <a:gdLst/>
              <a:ahLst/>
              <a:cxnLst/>
              <a:rect l="l" t="t" r="r" b="b"/>
              <a:pathLst>
                <a:path w="805" h="1277" extrusionOk="0">
                  <a:moveTo>
                    <a:pt x="186" y="1"/>
                  </a:moveTo>
                  <a:cubicBezTo>
                    <a:pt x="169" y="1"/>
                    <a:pt x="152" y="8"/>
                    <a:pt x="134" y="25"/>
                  </a:cubicBezTo>
                  <a:cubicBezTo>
                    <a:pt x="60" y="25"/>
                    <a:pt x="0" y="99"/>
                    <a:pt x="60" y="219"/>
                  </a:cubicBezTo>
                  <a:cubicBezTo>
                    <a:pt x="60" y="219"/>
                    <a:pt x="134" y="472"/>
                    <a:pt x="254" y="710"/>
                  </a:cubicBezTo>
                  <a:cubicBezTo>
                    <a:pt x="373" y="963"/>
                    <a:pt x="507" y="1217"/>
                    <a:pt x="507" y="1217"/>
                  </a:cubicBezTo>
                  <a:cubicBezTo>
                    <a:pt x="567" y="1276"/>
                    <a:pt x="626" y="1276"/>
                    <a:pt x="686" y="1276"/>
                  </a:cubicBezTo>
                  <a:cubicBezTo>
                    <a:pt x="745" y="1217"/>
                    <a:pt x="805" y="1142"/>
                    <a:pt x="745" y="1083"/>
                  </a:cubicBezTo>
                  <a:lnTo>
                    <a:pt x="745" y="1023"/>
                  </a:lnTo>
                  <a:cubicBezTo>
                    <a:pt x="745" y="1023"/>
                    <a:pt x="626" y="844"/>
                    <a:pt x="507" y="591"/>
                  </a:cubicBezTo>
                  <a:cubicBezTo>
                    <a:pt x="432" y="338"/>
                    <a:pt x="313" y="99"/>
                    <a:pt x="313" y="99"/>
                  </a:cubicBezTo>
                  <a:cubicBezTo>
                    <a:pt x="271" y="46"/>
                    <a:pt x="228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2"/>
            <p:cNvSpPr/>
            <p:nvPr/>
          </p:nvSpPr>
          <p:spPr>
            <a:xfrm rot="10800000">
              <a:off x="8168624" y="1794535"/>
              <a:ext cx="36748" cy="29760"/>
            </a:xfrm>
            <a:custGeom>
              <a:avLst/>
              <a:gdLst/>
              <a:ahLst/>
              <a:cxnLst/>
              <a:rect l="l" t="t" r="r" b="b"/>
              <a:pathLst>
                <a:path w="1178" h="954" extrusionOk="0">
                  <a:moveTo>
                    <a:pt x="150" y="0"/>
                  </a:moveTo>
                  <a:cubicBezTo>
                    <a:pt x="120" y="0"/>
                    <a:pt x="90" y="15"/>
                    <a:pt x="60" y="45"/>
                  </a:cubicBezTo>
                  <a:cubicBezTo>
                    <a:pt x="1" y="104"/>
                    <a:pt x="1" y="164"/>
                    <a:pt x="60" y="224"/>
                  </a:cubicBezTo>
                  <a:cubicBezTo>
                    <a:pt x="60" y="224"/>
                    <a:pt x="239" y="417"/>
                    <a:pt x="492" y="596"/>
                  </a:cubicBezTo>
                  <a:cubicBezTo>
                    <a:pt x="552" y="671"/>
                    <a:pt x="671" y="730"/>
                    <a:pt x="805" y="790"/>
                  </a:cubicBezTo>
                  <a:cubicBezTo>
                    <a:pt x="865" y="849"/>
                    <a:pt x="924" y="909"/>
                    <a:pt x="924" y="909"/>
                  </a:cubicBezTo>
                  <a:cubicBezTo>
                    <a:pt x="954" y="939"/>
                    <a:pt x="984" y="954"/>
                    <a:pt x="1016" y="954"/>
                  </a:cubicBezTo>
                  <a:cubicBezTo>
                    <a:pt x="1047" y="954"/>
                    <a:pt x="1081" y="939"/>
                    <a:pt x="1118" y="909"/>
                  </a:cubicBezTo>
                  <a:cubicBezTo>
                    <a:pt x="1178" y="849"/>
                    <a:pt x="1118" y="730"/>
                    <a:pt x="1044" y="730"/>
                  </a:cubicBezTo>
                  <a:cubicBezTo>
                    <a:pt x="1044" y="730"/>
                    <a:pt x="865" y="536"/>
                    <a:pt x="671" y="417"/>
                  </a:cubicBezTo>
                  <a:cubicBezTo>
                    <a:pt x="433" y="224"/>
                    <a:pt x="239" y="45"/>
                    <a:pt x="239" y="45"/>
                  </a:cubicBezTo>
                  <a:cubicBezTo>
                    <a:pt x="209" y="15"/>
                    <a:pt x="180" y="0"/>
                    <a:pt x="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32"/>
            <p:cNvSpPr/>
            <p:nvPr/>
          </p:nvSpPr>
          <p:spPr>
            <a:xfrm rot="10800000">
              <a:off x="8100775" y="1770827"/>
              <a:ext cx="40928" cy="15379"/>
            </a:xfrm>
            <a:custGeom>
              <a:avLst/>
              <a:gdLst/>
              <a:ahLst/>
              <a:cxnLst/>
              <a:rect l="l" t="t" r="r" b="b"/>
              <a:pathLst>
                <a:path w="1312" h="493" extrusionOk="0">
                  <a:moveTo>
                    <a:pt x="120" y="1"/>
                  </a:moveTo>
                  <a:cubicBezTo>
                    <a:pt x="60" y="1"/>
                    <a:pt x="1" y="60"/>
                    <a:pt x="1" y="120"/>
                  </a:cubicBezTo>
                  <a:cubicBezTo>
                    <a:pt x="1" y="194"/>
                    <a:pt x="1" y="254"/>
                    <a:pt x="60" y="254"/>
                  </a:cubicBezTo>
                  <a:cubicBezTo>
                    <a:pt x="60" y="254"/>
                    <a:pt x="373" y="314"/>
                    <a:pt x="626" y="373"/>
                  </a:cubicBezTo>
                  <a:cubicBezTo>
                    <a:pt x="865" y="433"/>
                    <a:pt x="1178" y="492"/>
                    <a:pt x="1178" y="492"/>
                  </a:cubicBezTo>
                  <a:cubicBezTo>
                    <a:pt x="1237" y="492"/>
                    <a:pt x="1312" y="433"/>
                    <a:pt x="1312" y="373"/>
                  </a:cubicBezTo>
                  <a:cubicBezTo>
                    <a:pt x="1312" y="314"/>
                    <a:pt x="1237" y="254"/>
                    <a:pt x="1178" y="254"/>
                  </a:cubicBezTo>
                  <a:cubicBezTo>
                    <a:pt x="1178" y="254"/>
                    <a:pt x="939" y="194"/>
                    <a:pt x="686" y="194"/>
                  </a:cubicBezTo>
                  <a:cubicBezTo>
                    <a:pt x="433" y="120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32"/>
            <p:cNvSpPr/>
            <p:nvPr/>
          </p:nvSpPr>
          <p:spPr>
            <a:xfrm rot="10800000">
              <a:off x="8027342" y="1770827"/>
              <a:ext cx="40928" cy="11667"/>
            </a:xfrm>
            <a:custGeom>
              <a:avLst/>
              <a:gdLst/>
              <a:ahLst/>
              <a:cxnLst/>
              <a:rect l="l" t="t" r="r" b="b"/>
              <a:pathLst>
                <a:path w="1312" h="374" extrusionOk="0">
                  <a:moveTo>
                    <a:pt x="1192" y="1"/>
                  </a:moveTo>
                  <a:cubicBezTo>
                    <a:pt x="1192" y="1"/>
                    <a:pt x="939" y="75"/>
                    <a:pt x="626" y="135"/>
                  </a:cubicBezTo>
                  <a:cubicBezTo>
                    <a:pt x="373" y="135"/>
                    <a:pt x="135" y="195"/>
                    <a:pt x="135" y="195"/>
                  </a:cubicBezTo>
                  <a:cubicBezTo>
                    <a:pt x="75" y="195"/>
                    <a:pt x="1" y="195"/>
                    <a:pt x="1" y="254"/>
                  </a:cubicBezTo>
                  <a:cubicBezTo>
                    <a:pt x="1" y="314"/>
                    <a:pt x="75" y="373"/>
                    <a:pt x="135" y="373"/>
                  </a:cubicBezTo>
                  <a:cubicBezTo>
                    <a:pt x="135" y="373"/>
                    <a:pt x="373" y="314"/>
                    <a:pt x="686" y="254"/>
                  </a:cubicBezTo>
                  <a:cubicBezTo>
                    <a:pt x="939" y="254"/>
                    <a:pt x="1192" y="195"/>
                    <a:pt x="1192" y="195"/>
                  </a:cubicBezTo>
                  <a:cubicBezTo>
                    <a:pt x="1252" y="195"/>
                    <a:pt x="1312" y="135"/>
                    <a:pt x="1312" y="75"/>
                  </a:cubicBezTo>
                  <a:cubicBezTo>
                    <a:pt x="1252" y="75"/>
                    <a:pt x="1252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32"/>
            <p:cNvSpPr/>
            <p:nvPr/>
          </p:nvSpPr>
          <p:spPr>
            <a:xfrm rot="10800000">
              <a:off x="7957621" y="1788015"/>
              <a:ext cx="36748" cy="16409"/>
            </a:xfrm>
            <a:custGeom>
              <a:avLst/>
              <a:gdLst/>
              <a:ahLst/>
              <a:cxnLst/>
              <a:rect l="l" t="t" r="r" b="b"/>
              <a:pathLst>
                <a:path w="1178" h="526" extrusionOk="0">
                  <a:moveTo>
                    <a:pt x="1102" y="0"/>
                  </a:moveTo>
                  <a:cubicBezTo>
                    <a:pt x="1091" y="0"/>
                    <a:pt x="1078" y="9"/>
                    <a:pt x="1058" y="34"/>
                  </a:cubicBezTo>
                  <a:lnTo>
                    <a:pt x="60" y="406"/>
                  </a:lnTo>
                  <a:cubicBezTo>
                    <a:pt x="0" y="406"/>
                    <a:pt x="0" y="466"/>
                    <a:pt x="0" y="466"/>
                  </a:cubicBezTo>
                  <a:cubicBezTo>
                    <a:pt x="0" y="525"/>
                    <a:pt x="60" y="525"/>
                    <a:pt x="119" y="525"/>
                  </a:cubicBezTo>
                  <a:lnTo>
                    <a:pt x="1118" y="153"/>
                  </a:lnTo>
                  <a:cubicBezTo>
                    <a:pt x="1177" y="93"/>
                    <a:pt x="1177" y="93"/>
                    <a:pt x="1177" y="34"/>
                  </a:cubicBezTo>
                  <a:cubicBezTo>
                    <a:pt x="1137" y="34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32"/>
            <p:cNvSpPr/>
            <p:nvPr/>
          </p:nvSpPr>
          <p:spPr>
            <a:xfrm rot="10800000">
              <a:off x="8083586" y="2477019"/>
              <a:ext cx="329045" cy="566595"/>
            </a:xfrm>
            <a:custGeom>
              <a:avLst/>
              <a:gdLst/>
              <a:ahLst/>
              <a:cxnLst/>
              <a:rect l="l" t="t" r="r" b="b"/>
              <a:pathLst>
                <a:path w="10548" h="18163" extrusionOk="0">
                  <a:moveTo>
                    <a:pt x="8478" y="0"/>
                  </a:moveTo>
                  <a:cubicBezTo>
                    <a:pt x="7456" y="0"/>
                    <a:pt x="5902" y="1014"/>
                    <a:pt x="4529" y="2693"/>
                  </a:cubicBezTo>
                  <a:cubicBezTo>
                    <a:pt x="2846" y="4674"/>
                    <a:pt x="3099" y="8279"/>
                    <a:pt x="2295" y="8279"/>
                  </a:cubicBezTo>
                  <a:cubicBezTo>
                    <a:pt x="1431" y="8339"/>
                    <a:pt x="745" y="8160"/>
                    <a:pt x="373" y="9590"/>
                  </a:cubicBezTo>
                  <a:cubicBezTo>
                    <a:pt x="0" y="11005"/>
                    <a:pt x="552" y="17843"/>
                    <a:pt x="1803" y="18156"/>
                  </a:cubicBezTo>
                  <a:cubicBezTo>
                    <a:pt x="1825" y="18160"/>
                    <a:pt x="1851" y="18163"/>
                    <a:pt x="1878" y="18163"/>
                  </a:cubicBezTo>
                  <a:cubicBezTo>
                    <a:pt x="3013" y="18163"/>
                    <a:pt x="8745" y="14692"/>
                    <a:pt x="8745" y="13180"/>
                  </a:cubicBezTo>
                  <a:cubicBezTo>
                    <a:pt x="8686" y="11631"/>
                    <a:pt x="7628" y="12316"/>
                    <a:pt x="7390" y="11825"/>
                  </a:cubicBezTo>
                  <a:cubicBezTo>
                    <a:pt x="7196" y="11318"/>
                    <a:pt x="10548" y="7355"/>
                    <a:pt x="9922" y="5925"/>
                  </a:cubicBezTo>
                  <a:cubicBezTo>
                    <a:pt x="9311" y="4555"/>
                    <a:pt x="8135" y="4987"/>
                    <a:pt x="8000" y="4182"/>
                  </a:cubicBezTo>
                  <a:cubicBezTo>
                    <a:pt x="7881" y="3378"/>
                    <a:pt x="9922" y="711"/>
                    <a:pt x="9058" y="145"/>
                  </a:cubicBezTo>
                  <a:cubicBezTo>
                    <a:pt x="8894" y="47"/>
                    <a:pt x="8699" y="0"/>
                    <a:pt x="8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32"/>
            <p:cNvSpPr/>
            <p:nvPr/>
          </p:nvSpPr>
          <p:spPr>
            <a:xfrm rot="10800000">
              <a:off x="8211361" y="2397253"/>
              <a:ext cx="234274" cy="556332"/>
            </a:xfrm>
            <a:custGeom>
              <a:avLst/>
              <a:gdLst/>
              <a:ahLst/>
              <a:cxnLst/>
              <a:rect l="l" t="t" r="r" b="b"/>
              <a:pathLst>
                <a:path w="7510" h="17834" extrusionOk="0">
                  <a:moveTo>
                    <a:pt x="7256" y="0"/>
                  </a:moveTo>
                  <a:cubicBezTo>
                    <a:pt x="7196" y="0"/>
                    <a:pt x="7137" y="60"/>
                    <a:pt x="7137" y="179"/>
                  </a:cubicBezTo>
                  <a:cubicBezTo>
                    <a:pt x="7137" y="179"/>
                    <a:pt x="7137" y="492"/>
                    <a:pt x="7077" y="983"/>
                  </a:cubicBezTo>
                  <a:lnTo>
                    <a:pt x="7077" y="1922"/>
                  </a:lnTo>
                  <a:cubicBezTo>
                    <a:pt x="7077" y="2294"/>
                    <a:pt x="7018" y="2726"/>
                    <a:pt x="6958" y="3158"/>
                  </a:cubicBezTo>
                  <a:cubicBezTo>
                    <a:pt x="6883" y="3591"/>
                    <a:pt x="6824" y="4097"/>
                    <a:pt x="6764" y="4648"/>
                  </a:cubicBezTo>
                  <a:cubicBezTo>
                    <a:pt x="6764" y="4767"/>
                    <a:pt x="6705" y="4901"/>
                    <a:pt x="6705" y="5021"/>
                  </a:cubicBezTo>
                  <a:cubicBezTo>
                    <a:pt x="6645" y="5140"/>
                    <a:pt x="6645" y="5274"/>
                    <a:pt x="6645" y="5393"/>
                  </a:cubicBezTo>
                  <a:cubicBezTo>
                    <a:pt x="6585" y="5646"/>
                    <a:pt x="6511" y="5959"/>
                    <a:pt x="6451" y="6198"/>
                  </a:cubicBezTo>
                  <a:cubicBezTo>
                    <a:pt x="6392" y="6510"/>
                    <a:pt x="6332" y="6764"/>
                    <a:pt x="6213" y="7077"/>
                  </a:cubicBezTo>
                  <a:cubicBezTo>
                    <a:pt x="6139" y="7315"/>
                    <a:pt x="6079" y="7628"/>
                    <a:pt x="5960" y="7881"/>
                  </a:cubicBezTo>
                  <a:cubicBezTo>
                    <a:pt x="5900" y="8194"/>
                    <a:pt x="5766" y="8432"/>
                    <a:pt x="5707" y="8745"/>
                  </a:cubicBezTo>
                  <a:cubicBezTo>
                    <a:pt x="5587" y="8998"/>
                    <a:pt x="5468" y="9311"/>
                    <a:pt x="5334" y="9550"/>
                  </a:cubicBezTo>
                  <a:cubicBezTo>
                    <a:pt x="5155" y="10116"/>
                    <a:pt x="4902" y="10667"/>
                    <a:pt x="4649" y="11233"/>
                  </a:cubicBezTo>
                  <a:cubicBezTo>
                    <a:pt x="4351" y="11725"/>
                    <a:pt x="4098" y="12216"/>
                    <a:pt x="3785" y="12723"/>
                  </a:cubicBezTo>
                  <a:cubicBezTo>
                    <a:pt x="3234" y="13706"/>
                    <a:pt x="2667" y="14585"/>
                    <a:pt x="2116" y="15270"/>
                  </a:cubicBezTo>
                  <a:cubicBezTo>
                    <a:pt x="1803" y="15643"/>
                    <a:pt x="1550" y="15941"/>
                    <a:pt x="1297" y="16253"/>
                  </a:cubicBezTo>
                  <a:cubicBezTo>
                    <a:pt x="1058" y="16507"/>
                    <a:pt x="865" y="16760"/>
                    <a:pt x="686" y="16939"/>
                  </a:cubicBezTo>
                  <a:cubicBezTo>
                    <a:pt x="314" y="17311"/>
                    <a:pt x="120" y="17564"/>
                    <a:pt x="120" y="17564"/>
                  </a:cubicBezTo>
                  <a:cubicBezTo>
                    <a:pt x="60" y="17564"/>
                    <a:pt x="1" y="17684"/>
                    <a:pt x="60" y="17743"/>
                  </a:cubicBezTo>
                  <a:cubicBezTo>
                    <a:pt x="102" y="17785"/>
                    <a:pt x="180" y="17834"/>
                    <a:pt x="244" y="17834"/>
                  </a:cubicBezTo>
                  <a:cubicBezTo>
                    <a:pt x="271" y="17834"/>
                    <a:pt x="296" y="17825"/>
                    <a:pt x="314" y="17803"/>
                  </a:cubicBezTo>
                  <a:cubicBezTo>
                    <a:pt x="314" y="17803"/>
                    <a:pt x="552" y="17624"/>
                    <a:pt x="999" y="17252"/>
                  </a:cubicBezTo>
                  <a:cubicBezTo>
                    <a:pt x="1371" y="16879"/>
                    <a:pt x="1923" y="16313"/>
                    <a:pt x="2489" y="15643"/>
                  </a:cubicBezTo>
                  <a:cubicBezTo>
                    <a:pt x="2787" y="15270"/>
                    <a:pt x="3099" y="14823"/>
                    <a:pt x="3412" y="14451"/>
                  </a:cubicBezTo>
                  <a:cubicBezTo>
                    <a:pt x="3725" y="14019"/>
                    <a:pt x="4038" y="13527"/>
                    <a:pt x="4351" y="13036"/>
                  </a:cubicBezTo>
                  <a:cubicBezTo>
                    <a:pt x="4649" y="12529"/>
                    <a:pt x="4902" y="12037"/>
                    <a:pt x="5215" y="11471"/>
                  </a:cubicBezTo>
                  <a:cubicBezTo>
                    <a:pt x="5468" y="10920"/>
                    <a:pt x="5707" y="10354"/>
                    <a:pt x="5960" y="9803"/>
                  </a:cubicBezTo>
                  <a:cubicBezTo>
                    <a:pt x="6079" y="9490"/>
                    <a:pt x="6213" y="9237"/>
                    <a:pt x="6273" y="8939"/>
                  </a:cubicBezTo>
                  <a:cubicBezTo>
                    <a:pt x="6392" y="8626"/>
                    <a:pt x="6451" y="8373"/>
                    <a:pt x="6585" y="8060"/>
                  </a:cubicBezTo>
                  <a:cubicBezTo>
                    <a:pt x="6645" y="7747"/>
                    <a:pt x="6764" y="7509"/>
                    <a:pt x="6824" y="7196"/>
                  </a:cubicBezTo>
                  <a:cubicBezTo>
                    <a:pt x="6883" y="6942"/>
                    <a:pt x="6958" y="6630"/>
                    <a:pt x="7018" y="6332"/>
                  </a:cubicBezTo>
                  <a:cubicBezTo>
                    <a:pt x="7077" y="6078"/>
                    <a:pt x="7137" y="5766"/>
                    <a:pt x="7196" y="5512"/>
                  </a:cubicBezTo>
                  <a:cubicBezTo>
                    <a:pt x="7196" y="5393"/>
                    <a:pt x="7256" y="5214"/>
                    <a:pt x="7256" y="5080"/>
                  </a:cubicBezTo>
                  <a:cubicBezTo>
                    <a:pt x="7256" y="4961"/>
                    <a:pt x="7330" y="4842"/>
                    <a:pt x="7330" y="4708"/>
                  </a:cubicBezTo>
                  <a:cubicBezTo>
                    <a:pt x="7390" y="4157"/>
                    <a:pt x="7450" y="3650"/>
                    <a:pt x="7450" y="3218"/>
                  </a:cubicBezTo>
                  <a:cubicBezTo>
                    <a:pt x="7509" y="2786"/>
                    <a:pt x="7509" y="2354"/>
                    <a:pt x="7509" y="1982"/>
                  </a:cubicBezTo>
                  <a:lnTo>
                    <a:pt x="7509" y="983"/>
                  </a:lnTo>
                  <a:cubicBezTo>
                    <a:pt x="7450" y="432"/>
                    <a:pt x="7450" y="179"/>
                    <a:pt x="7450" y="179"/>
                  </a:cubicBezTo>
                  <a:cubicBezTo>
                    <a:pt x="7450" y="60"/>
                    <a:pt x="7390" y="0"/>
                    <a:pt x="725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32"/>
            <p:cNvSpPr/>
            <p:nvPr/>
          </p:nvSpPr>
          <p:spPr>
            <a:xfrm rot="10800000">
              <a:off x="8155148" y="2777302"/>
              <a:ext cx="129678" cy="140346"/>
            </a:xfrm>
            <a:custGeom>
              <a:avLst/>
              <a:gdLst/>
              <a:ahLst/>
              <a:cxnLst/>
              <a:rect l="l" t="t" r="r" b="b"/>
              <a:pathLst>
                <a:path w="4157" h="4499" extrusionOk="0">
                  <a:moveTo>
                    <a:pt x="186" y="0"/>
                  </a:moveTo>
                  <a:cubicBezTo>
                    <a:pt x="161" y="0"/>
                    <a:pt x="137" y="8"/>
                    <a:pt x="120" y="25"/>
                  </a:cubicBezTo>
                  <a:cubicBezTo>
                    <a:pt x="60" y="85"/>
                    <a:pt x="0" y="144"/>
                    <a:pt x="60" y="263"/>
                  </a:cubicBezTo>
                  <a:cubicBezTo>
                    <a:pt x="179" y="576"/>
                    <a:pt x="373" y="889"/>
                    <a:pt x="492" y="1202"/>
                  </a:cubicBezTo>
                  <a:lnTo>
                    <a:pt x="745" y="1694"/>
                  </a:lnTo>
                  <a:cubicBezTo>
                    <a:pt x="805" y="1887"/>
                    <a:pt x="864" y="2066"/>
                    <a:pt x="924" y="2200"/>
                  </a:cubicBezTo>
                  <a:cubicBezTo>
                    <a:pt x="984" y="2379"/>
                    <a:pt x="1058" y="2498"/>
                    <a:pt x="1118" y="2692"/>
                  </a:cubicBezTo>
                  <a:lnTo>
                    <a:pt x="1177" y="2945"/>
                  </a:lnTo>
                  <a:cubicBezTo>
                    <a:pt x="1237" y="3005"/>
                    <a:pt x="1237" y="3124"/>
                    <a:pt x="1237" y="3183"/>
                  </a:cubicBezTo>
                  <a:cubicBezTo>
                    <a:pt x="1296" y="3243"/>
                    <a:pt x="1296" y="3377"/>
                    <a:pt x="1296" y="3437"/>
                  </a:cubicBezTo>
                  <a:cubicBezTo>
                    <a:pt x="1356" y="3496"/>
                    <a:pt x="1356" y="3615"/>
                    <a:pt x="1356" y="3690"/>
                  </a:cubicBezTo>
                  <a:cubicBezTo>
                    <a:pt x="1356" y="3749"/>
                    <a:pt x="1430" y="3869"/>
                    <a:pt x="1430" y="3928"/>
                  </a:cubicBezTo>
                  <a:lnTo>
                    <a:pt x="1430" y="4182"/>
                  </a:lnTo>
                  <a:cubicBezTo>
                    <a:pt x="1430" y="4301"/>
                    <a:pt x="1490" y="4360"/>
                    <a:pt x="1550" y="4435"/>
                  </a:cubicBezTo>
                  <a:cubicBezTo>
                    <a:pt x="1617" y="4479"/>
                    <a:pt x="1686" y="4499"/>
                    <a:pt x="1749" y="4499"/>
                  </a:cubicBezTo>
                  <a:cubicBezTo>
                    <a:pt x="1855" y="4499"/>
                    <a:pt x="1944" y="4444"/>
                    <a:pt x="1982" y="4360"/>
                  </a:cubicBezTo>
                  <a:lnTo>
                    <a:pt x="2235" y="4062"/>
                  </a:lnTo>
                  <a:lnTo>
                    <a:pt x="2473" y="3749"/>
                  </a:lnTo>
                  <a:cubicBezTo>
                    <a:pt x="2607" y="3556"/>
                    <a:pt x="2786" y="3377"/>
                    <a:pt x="2920" y="3183"/>
                  </a:cubicBezTo>
                  <a:cubicBezTo>
                    <a:pt x="2980" y="3064"/>
                    <a:pt x="3099" y="3005"/>
                    <a:pt x="3159" y="2871"/>
                  </a:cubicBezTo>
                  <a:cubicBezTo>
                    <a:pt x="3218" y="2871"/>
                    <a:pt x="3293" y="2811"/>
                    <a:pt x="3293" y="2751"/>
                  </a:cubicBezTo>
                  <a:cubicBezTo>
                    <a:pt x="3352" y="2751"/>
                    <a:pt x="3412" y="2692"/>
                    <a:pt x="3412" y="2632"/>
                  </a:cubicBezTo>
                  <a:lnTo>
                    <a:pt x="3591" y="2498"/>
                  </a:lnTo>
                  <a:lnTo>
                    <a:pt x="3725" y="2439"/>
                  </a:lnTo>
                  <a:lnTo>
                    <a:pt x="3844" y="2319"/>
                  </a:lnTo>
                  <a:cubicBezTo>
                    <a:pt x="3903" y="2319"/>
                    <a:pt x="3963" y="2319"/>
                    <a:pt x="3963" y="2260"/>
                  </a:cubicBezTo>
                  <a:lnTo>
                    <a:pt x="4038" y="2260"/>
                  </a:lnTo>
                  <a:cubicBezTo>
                    <a:pt x="4097" y="2200"/>
                    <a:pt x="4157" y="2126"/>
                    <a:pt x="4157" y="2066"/>
                  </a:cubicBezTo>
                  <a:cubicBezTo>
                    <a:pt x="4113" y="1979"/>
                    <a:pt x="4069" y="1924"/>
                    <a:pt x="4020" y="1924"/>
                  </a:cubicBezTo>
                  <a:cubicBezTo>
                    <a:pt x="4002" y="1924"/>
                    <a:pt x="3983" y="1931"/>
                    <a:pt x="3963" y="1947"/>
                  </a:cubicBezTo>
                  <a:lnTo>
                    <a:pt x="3725" y="1947"/>
                  </a:lnTo>
                  <a:cubicBezTo>
                    <a:pt x="3665" y="2006"/>
                    <a:pt x="3591" y="2006"/>
                    <a:pt x="3531" y="2066"/>
                  </a:cubicBezTo>
                  <a:lnTo>
                    <a:pt x="3352" y="2126"/>
                  </a:lnTo>
                  <a:lnTo>
                    <a:pt x="3159" y="2260"/>
                  </a:lnTo>
                  <a:cubicBezTo>
                    <a:pt x="3099" y="2319"/>
                    <a:pt x="3039" y="2319"/>
                    <a:pt x="2980" y="2379"/>
                  </a:cubicBezTo>
                  <a:cubicBezTo>
                    <a:pt x="2920" y="2439"/>
                    <a:pt x="2846" y="2439"/>
                    <a:pt x="2846" y="2498"/>
                  </a:cubicBezTo>
                  <a:cubicBezTo>
                    <a:pt x="2727" y="2632"/>
                    <a:pt x="2607" y="2692"/>
                    <a:pt x="2548" y="2811"/>
                  </a:cubicBezTo>
                  <a:lnTo>
                    <a:pt x="1983" y="3376"/>
                  </a:lnTo>
                  <a:lnTo>
                    <a:pt x="1983" y="3376"/>
                  </a:lnTo>
                  <a:cubicBezTo>
                    <a:pt x="1982" y="3354"/>
                    <a:pt x="1982" y="3333"/>
                    <a:pt x="1982" y="3317"/>
                  </a:cubicBezTo>
                  <a:cubicBezTo>
                    <a:pt x="1922" y="3183"/>
                    <a:pt x="1922" y="3124"/>
                    <a:pt x="1863" y="3005"/>
                  </a:cubicBezTo>
                  <a:cubicBezTo>
                    <a:pt x="1863" y="2945"/>
                    <a:pt x="1863" y="2811"/>
                    <a:pt x="1803" y="2751"/>
                  </a:cubicBezTo>
                  <a:lnTo>
                    <a:pt x="1669" y="2498"/>
                  </a:lnTo>
                  <a:cubicBezTo>
                    <a:pt x="1609" y="2319"/>
                    <a:pt x="1550" y="2126"/>
                    <a:pt x="1490" y="1947"/>
                  </a:cubicBezTo>
                  <a:cubicBezTo>
                    <a:pt x="1430" y="1828"/>
                    <a:pt x="1296" y="1634"/>
                    <a:pt x="1237" y="1455"/>
                  </a:cubicBezTo>
                  <a:cubicBezTo>
                    <a:pt x="1118" y="1321"/>
                    <a:pt x="1058" y="1142"/>
                    <a:pt x="924" y="1008"/>
                  </a:cubicBezTo>
                  <a:cubicBezTo>
                    <a:pt x="745" y="636"/>
                    <a:pt x="552" y="398"/>
                    <a:pt x="313" y="85"/>
                  </a:cubicBezTo>
                  <a:cubicBezTo>
                    <a:pt x="313" y="43"/>
                    <a:pt x="246" y="0"/>
                    <a:pt x="18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32"/>
            <p:cNvSpPr/>
            <p:nvPr/>
          </p:nvSpPr>
          <p:spPr>
            <a:xfrm rot="10800000">
              <a:off x="8184409" y="2675762"/>
              <a:ext cx="139473" cy="137944"/>
            </a:xfrm>
            <a:custGeom>
              <a:avLst/>
              <a:gdLst/>
              <a:ahLst/>
              <a:cxnLst/>
              <a:rect l="l" t="t" r="r" b="b"/>
              <a:pathLst>
                <a:path w="4471" h="4422" extrusionOk="0">
                  <a:moveTo>
                    <a:pt x="224" y="0"/>
                  </a:moveTo>
                  <a:cubicBezTo>
                    <a:pt x="195" y="0"/>
                    <a:pt x="165" y="15"/>
                    <a:pt x="135" y="45"/>
                  </a:cubicBezTo>
                  <a:cubicBezTo>
                    <a:pt x="75" y="45"/>
                    <a:pt x="1" y="164"/>
                    <a:pt x="75" y="224"/>
                  </a:cubicBezTo>
                  <a:cubicBezTo>
                    <a:pt x="254" y="537"/>
                    <a:pt x="448" y="850"/>
                    <a:pt x="627" y="1222"/>
                  </a:cubicBezTo>
                  <a:cubicBezTo>
                    <a:pt x="820" y="1535"/>
                    <a:pt x="999" y="1848"/>
                    <a:pt x="1118" y="2146"/>
                  </a:cubicBezTo>
                  <a:cubicBezTo>
                    <a:pt x="1193" y="2339"/>
                    <a:pt x="1312" y="2458"/>
                    <a:pt x="1372" y="2652"/>
                  </a:cubicBezTo>
                  <a:cubicBezTo>
                    <a:pt x="1431" y="2771"/>
                    <a:pt x="1491" y="2965"/>
                    <a:pt x="1565" y="3144"/>
                  </a:cubicBezTo>
                  <a:cubicBezTo>
                    <a:pt x="1565" y="3203"/>
                    <a:pt x="1625" y="3263"/>
                    <a:pt x="1625" y="3397"/>
                  </a:cubicBezTo>
                  <a:cubicBezTo>
                    <a:pt x="1684" y="3457"/>
                    <a:pt x="1684" y="3516"/>
                    <a:pt x="1684" y="3635"/>
                  </a:cubicBezTo>
                  <a:cubicBezTo>
                    <a:pt x="1684" y="3710"/>
                    <a:pt x="1744" y="3769"/>
                    <a:pt x="1744" y="3889"/>
                  </a:cubicBezTo>
                  <a:lnTo>
                    <a:pt x="1744" y="4082"/>
                  </a:lnTo>
                  <a:lnTo>
                    <a:pt x="1744" y="4142"/>
                  </a:lnTo>
                  <a:cubicBezTo>
                    <a:pt x="1804" y="4201"/>
                    <a:pt x="1804" y="4261"/>
                    <a:pt x="1863" y="4321"/>
                  </a:cubicBezTo>
                  <a:cubicBezTo>
                    <a:pt x="1960" y="4388"/>
                    <a:pt x="2053" y="4421"/>
                    <a:pt x="2131" y="4421"/>
                  </a:cubicBezTo>
                  <a:cubicBezTo>
                    <a:pt x="2209" y="4421"/>
                    <a:pt x="2273" y="4388"/>
                    <a:pt x="2310" y="4321"/>
                  </a:cubicBezTo>
                  <a:cubicBezTo>
                    <a:pt x="2429" y="4201"/>
                    <a:pt x="2489" y="4142"/>
                    <a:pt x="2548" y="4008"/>
                  </a:cubicBezTo>
                  <a:cubicBezTo>
                    <a:pt x="2608" y="3948"/>
                    <a:pt x="2682" y="3829"/>
                    <a:pt x="2802" y="3769"/>
                  </a:cubicBezTo>
                  <a:cubicBezTo>
                    <a:pt x="2861" y="3710"/>
                    <a:pt x="2921" y="3576"/>
                    <a:pt x="3055" y="3516"/>
                  </a:cubicBezTo>
                  <a:lnTo>
                    <a:pt x="3293" y="3263"/>
                  </a:lnTo>
                  <a:cubicBezTo>
                    <a:pt x="3353" y="3203"/>
                    <a:pt x="3427" y="3084"/>
                    <a:pt x="3547" y="3025"/>
                  </a:cubicBezTo>
                  <a:cubicBezTo>
                    <a:pt x="3606" y="2965"/>
                    <a:pt x="3725" y="2890"/>
                    <a:pt x="3800" y="2771"/>
                  </a:cubicBezTo>
                  <a:cubicBezTo>
                    <a:pt x="3919" y="2712"/>
                    <a:pt x="3979" y="2652"/>
                    <a:pt x="4038" y="2593"/>
                  </a:cubicBezTo>
                  <a:cubicBezTo>
                    <a:pt x="4172" y="2518"/>
                    <a:pt x="4291" y="2458"/>
                    <a:pt x="4351" y="2399"/>
                  </a:cubicBezTo>
                  <a:lnTo>
                    <a:pt x="4411" y="2399"/>
                  </a:lnTo>
                  <a:cubicBezTo>
                    <a:pt x="4470" y="2339"/>
                    <a:pt x="4470" y="2280"/>
                    <a:pt x="4470" y="2220"/>
                  </a:cubicBezTo>
                  <a:cubicBezTo>
                    <a:pt x="4426" y="2121"/>
                    <a:pt x="4350" y="2063"/>
                    <a:pt x="4289" y="2063"/>
                  </a:cubicBezTo>
                  <a:cubicBezTo>
                    <a:pt x="4267" y="2063"/>
                    <a:pt x="4248" y="2070"/>
                    <a:pt x="4232" y="2086"/>
                  </a:cubicBezTo>
                  <a:cubicBezTo>
                    <a:pt x="4098" y="2146"/>
                    <a:pt x="3979" y="2220"/>
                    <a:pt x="3859" y="2220"/>
                  </a:cubicBezTo>
                  <a:cubicBezTo>
                    <a:pt x="3800" y="2280"/>
                    <a:pt x="3725" y="2280"/>
                    <a:pt x="3666" y="2339"/>
                  </a:cubicBezTo>
                  <a:lnTo>
                    <a:pt x="3547" y="2399"/>
                  </a:lnTo>
                  <a:cubicBezTo>
                    <a:pt x="3427" y="2458"/>
                    <a:pt x="3293" y="2518"/>
                    <a:pt x="3234" y="2652"/>
                  </a:cubicBezTo>
                  <a:cubicBezTo>
                    <a:pt x="3115" y="2712"/>
                    <a:pt x="2980" y="2771"/>
                    <a:pt x="2921" y="2831"/>
                  </a:cubicBezTo>
                  <a:lnTo>
                    <a:pt x="2608" y="3084"/>
                  </a:lnTo>
                  <a:cubicBezTo>
                    <a:pt x="2548" y="3203"/>
                    <a:pt x="2429" y="3263"/>
                    <a:pt x="2370" y="3337"/>
                  </a:cubicBezTo>
                  <a:cubicBezTo>
                    <a:pt x="2347" y="3357"/>
                    <a:pt x="2327" y="3375"/>
                    <a:pt x="2308" y="3393"/>
                  </a:cubicBezTo>
                  <a:lnTo>
                    <a:pt x="2308" y="3393"/>
                  </a:lnTo>
                  <a:cubicBezTo>
                    <a:pt x="2304" y="3328"/>
                    <a:pt x="2289" y="3246"/>
                    <a:pt x="2236" y="3203"/>
                  </a:cubicBezTo>
                  <a:cubicBezTo>
                    <a:pt x="2236" y="3084"/>
                    <a:pt x="2176" y="3025"/>
                    <a:pt x="2176" y="2890"/>
                  </a:cubicBezTo>
                  <a:cubicBezTo>
                    <a:pt x="2116" y="2712"/>
                    <a:pt x="1997" y="2518"/>
                    <a:pt x="1938" y="2399"/>
                  </a:cubicBezTo>
                  <a:cubicBezTo>
                    <a:pt x="1863" y="2280"/>
                    <a:pt x="1863" y="2220"/>
                    <a:pt x="1804" y="2086"/>
                  </a:cubicBezTo>
                  <a:cubicBezTo>
                    <a:pt x="1744" y="2026"/>
                    <a:pt x="1744" y="1967"/>
                    <a:pt x="1684" y="1848"/>
                  </a:cubicBezTo>
                  <a:cubicBezTo>
                    <a:pt x="1565" y="1714"/>
                    <a:pt x="1491" y="1535"/>
                    <a:pt x="1372" y="1341"/>
                  </a:cubicBezTo>
                  <a:cubicBezTo>
                    <a:pt x="1252" y="1222"/>
                    <a:pt x="1193" y="1028"/>
                    <a:pt x="1059" y="909"/>
                  </a:cubicBezTo>
                  <a:cubicBezTo>
                    <a:pt x="820" y="596"/>
                    <a:pt x="627" y="283"/>
                    <a:pt x="314" y="45"/>
                  </a:cubicBezTo>
                  <a:cubicBezTo>
                    <a:pt x="284" y="15"/>
                    <a:pt x="254" y="0"/>
                    <a:pt x="22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32"/>
            <p:cNvSpPr/>
            <p:nvPr/>
          </p:nvSpPr>
          <p:spPr>
            <a:xfrm rot="10800000">
              <a:off x="8201628" y="2585235"/>
              <a:ext cx="185922" cy="163399"/>
            </a:xfrm>
            <a:custGeom>
              <a:avLst/>
              <a:gdLst/>
              <a:ahLst/>
              <a:cxnLst/>
              <a:rect l="l" t="t" r="r" b="b"/>
              <a:pathLst>
                <a:path w="5960" h="5238" extrusionOk="0">
                  <a:moveTo>
                    <a:pt x="120" y="0"/>
                  </a:moveTo>
                  <a:cubicBezTo>
                    <a:pt x="1" y="60"/>
                    <a:pt x="1" y="194"/>
                    <a:pt x="61" y="253"/>
                  </a:cubicBezTo>
                  <a:lnTo>
                    <a:pt x="493" y="804"/>
                  </a:lnTo>
                  <a:cubicBezTo>
                    <a:pt x="552" y="939"/>
                    <a:pt x="627" y="998"/>
                    <a:pt x="686" y="1117"/>
                  </a:cubicBezTo>
                  <a:lnTo>
                    <a:pt x="925" y="1371"/>
                  </a:lnTo>
                  <a:cubicBezTo>
                    <a:pt x="1059" y="1549"/>
                    <a:pt x="1178" y="1743"/>
                    <a:pt x="1297" y="1922"/>
                  </a:cubicBezTo>
                  <a:lnTo>
                    <a:pt x="1491" y="2235"/>
                  </a:lnTo>
                  <a:cubicBezTo>
                    <a:pt x="1550" y="2294"/>
                    <a:pt x="1610" y="2428"/>
                    <a:pt x="1669" y="2547"/>
                  </a:cubicBezTo>
                  <a:cubicBezTo>
                    <a:pt x="1744" y="2607"/>
                    <a:pt x="1804" y="2741"/>
                    <a:pt x="1863" y="2801"/>
                  </a:cubicBezTo>
                  <a:lnTo>
                    <a:pt x="1982" y="3114"/>
                  </a:lnTo>
                  <a:lnTo>
                    <a:pt x="2176" y="3412"/>
                  </a:lnTo>
                  <a:cubicBezTo>
                    <a:pt x="2236" y="3486"/>
                    <a:pt x="2236" y="3605"/>
                    <a:pt x="2295" y="3724"/>
                  </a:cubicBezTo>
                  <a:cubicBezTo>
                    <a:pt x="2355" y="3784"/>
                    <a:pt x="2414" y="3918"/>
                    <a:pt x="2414" y="4037"/>
                  </a:cubicBezTo>
                  <a:cubicBezTo>
                    <a:pt x="2489" y="4097"/>
                    <a:pt x="2489" y="4231"/>
                    <a:pt x="2548" y="4350"/>
                  </a:cubicBezTo>
                  <a:cubicBezTo>
                    <a:pt x="2548" y="4410"/>
                    <a:pt x="2548" y="4529"/>
                    <a:pt x="2608" y="4663"/>
                  </a:cubicBezTo>
                  <a:lnTo>
                    <a:pt x="2608" y="4976"/>
                  </a:lnTo>
                  <a:cubicBezTo>
                    <a:pt x="2608" y="5035"/>
                    <a:pt x="2668" y="5035"/>
                    <a:pt x="2668" y="5095"/>
                  </a:cubicBezTo>
                  <a:cubicBezTo>
                    <a:pt x="2711" y="5182"/>
                    <a:pt x="2827" y="5238"/>
                    <a:pt x="2956" y="5238"/>
                  </a:cubicBezTo>
                  <a:cubicBezTo>
                    <a:pt x="3003" y="5238"/>
                    <a:pt x="3052" y="5230"/>
                    <a:pt x="3100" y="5214"/>
                  </a:cubicBezTo>
                  <a:cubicBezTo>
                    <a:pt x="3159" y="5155"/>
                    <a:pt x="3293" y="5095"/>
                    <a:pt x="3413" y="5035"/>
                  </a:cubicBezTo>
                  <a:cubicBezTo>
                    <a:pt x="3532" y="4976"/>
                    <a:pt x="3606" y="4901"/>
                    <a:pt x="3725" y="4842"/>
                  </a:cubicBezTo>
                  <a:cubicBezTo>
                    <a:pt x="3845" y="4842"/>
                    <a:pt x="3979" y="4782"/>
                    <a:pt x="4098" y="4723"/>
                  </a:cubicBezTo>
                  <a:lnTo>
                    <a:pt x="4411" y="4603"/>
                  </a:lnTo>
                  <a:lnTo>
                    <a:pt x="4783" y="4410"/>
                  </a:lnTo>
                  <a:cubicBezTo>
                    <a:pt x="4843" y="4410"/>
                    <a:pt x="4962" y="4350"/>
                    <a:pt x="5096" y="4350"/>
                  </a:cubicBezTo>
                  <a:lnTo>
                    <a:pt x="5275" y="4290"/>
                  </a:lnTo>
                  <a:cubicBezTo>
                    <a:pt x="5334" y="4231"/>
                    <a:pt x="5394" y="4231"/>
                    <a:pt x="5468" y="4231"/>
                  </a:cubicBezTo>
                  <a:cubicBezTo>
                    <a:pt x="5588" y="4231"/>
                    <a:pt x="5707" y="4156"/>
                    <a:pt x="5841" y="4156"/>
                  </a:cubicBezTo>
                  <a:cubicBezTo>
                    <a:pt x="5900" y="4097"/>
                    <a:pt x="5960" y="4037"/>
                    <a:pt x="5960" y="3978"/>
                  </a:cubicBezTo>
                  <a:cubicBezTo>
                    <a:pt x="5960" y="3858"/>
                    <a:pt x="5900" y="3784"/>
                    <a:pt x="5766" y="3784"/>
                  </a:cubicBezTo>
                  <a:cubicBezTo>
                    <a:pt x="5647" y="3784"/>
                    <a:pt x="5528" y="3784"/>
                    <a:pt x="5394" y="3858"/>
                  </a:cubicBezTo>
                  <a:lnTo>
                    <a:pt x="4962" y="3858"/>
                  </a:lnTo>
                  <a:cubicBezTo>
                    <a:pt x="4843" y="3918"/>
                    <a:pt x="4723" y="3918"/>
                    <a:pt x="4589" y="3978"/>
                  </a:cubicBezTo>
                  <a:lnTo>
                    <a:pt x="4217" y="4037"/>
                  </a:lnTo>
                  <a:cubicBezTo>
                    <a:pt x="4098" y="4097"/>
                    <a:pt x="3979" y="4156"/>
                    <a:pt x="3845" y="4231"/>
                  </a:cubicBezTo>
                  <a:cubicBezTo>
                    <a:pt x="3725" y="4231"/>
                    <a:pt x="3606" y="4290"/>
                    <a:pt x="3472" y="4350"/>
                  </a:cubicBezTo>
                  <a:cubicBezTo>
                    <a:pt x="3389" y="4391"/>
                    <a:pt x="3307" y="4404"/>
                    <a:pt x="3219" y="4428"/>
                  </a:cubicBezTo>
                  <a:lnTo>
                    <a:pt x="3219" y="4428"/>
                  </a:lnTo>
                  <a:cubicBezTo>
                    <a:pt x="3198" y="4341"/>
                    <a:pt x="3159" y="4253"/>
                    <a:pt x="3159" y="4156"/>
                  </a:cubicBezTo>
                  <a:cubicBezTo>
                    <a:pt x="3100" y="4037"/>
                    <a:pt x="3040" y="3918"/>
                    <a:pt x="3040" y="3784"/>
                  </a:cubicBezTo>
                  <a:cubicBezTo>
                    <a:pt x="2980" y="3665"/>
                    <a:pt x="2980" y="3605"/>
                    <a:pt x="2921" y="3486"/>
                  </a:cubicBezTo>
                  <a:cubicBezTo>
                    <a:pt x="2861" y="3352"/>
                    <a:pt x="2787" y="3233"/>
                    <a:pt x="2727" y="3114"/>
                  </a:cubicBezTo>
                  <a:lnTo>
                    <a:pt x="2608" y="2801"/>
                  </a:lnTo>
                  <a:cubicBezTo>
                    <a:pt x="2489" y="2607"/>
                    <a:pt x="2355" y="2369"/>
                    <a:pt x="2176" y="2175"/>
                  </a:cubicBezTo>
                  <a:cubicBezTo>
                    <a:pt x="2042" y="1996"/>
                    <a:pt x="1923" y="1803"/>
                    <a:pt x="1804" y="1624"/>
                  </a:cubicBezTo>
                  <a:cubicBezTo>
                    <a:pt x="1610" y="1430"/>
                    <a:pt x="1491" y="1251"/>
                    <a:pt x="1297" y="1058"/>
                  </a:cubicBezTo>
                  <a:cubicBezTo>
                    <a:pt x="1178" y="879"/>
                    <a:pt x="999" y="685"/>
                    <a:pt x="805" y="507"/>
                  </a:cubicBezTo>
                  <a:cubicBezTo>
                    <a:pt x="686" y="372"/>
                    <a:pt x="493" y="194"/>
                    <a:pt x="314" y="60"/>
                  </a:cubicBezTo>
                  <a:cubicBezTo>
                    <a:pt x="254" y="0"/>
                    <a:pt x="18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32"/>
            <p:cNvSpPr/>
            <p:nvPr/>
          </p:nvSpPr>
          <p:spPr>
            <a:xfrm rot="10800000">
              <a:off x="8254129" y="2515327"/>
              <a:ext cx="131549" cy="123501"/>
            </a:xfrm>
            <a:custGeom>
              <a:avLst/>
              <a:gdLst/>
              <a:ahLst/>
              <a:cxnLst/>
              <a:rect l="l" t="t" r="r" b="b"/>
              <a:pathLst>
                <a:path w="4217" h="3959" extrusionOk="0">
                  <a:moveTo>
                    <a:pt x="220" y="1"/>
                  </a:moveTo>
                  <a:cubicBezTo>
                    <a:pt x="192" y="1"/>
                    <a:pt x="159" y="8"/>
                    <a:pt x="120" y="26"/>
                  </a:cubicBezTo>
                  <a:cubicBezTo>
                    <a:pt x="60" y="26"/>
                    <a:pt x="1" y="145"/>
                    <a:pt x="60" y="204"/>
                  </a:cubicBezTo>
                  <a:cubicBezTo>
                    <a:pt x="313" y="830"/>
                    <a:pt x="626" y="1381"/>
                    <a:pt x="805" y="1947"/>
                  </a:cubicBezTo>
                  <a:cubicBezTo>
                    <a:pt x="865" y="2067"/>
                    <a:pt x="939" y="2260"/>
                    <a:pt x="999" y="2379"/>
                  </a:cubicBezTo>
                  <a:cubicBezTo>
                    <a:pt x="1058" y="2439"/>
                    <a:pt x="1058" y="2499"/>
                    <a:pt x="1058" y="2573"/>
                  </a:cubicBezTo>
                  <a:cubicBezTo>
                    <a:pt x="1118" y="2633"/>
                    <a:pt x="1118" y="2752"/>
                    <a:pt x="1177" y="2811"/>
                  </a:cubicBezTo>
                  <a:lnTo>
                    <a:pt x="1237" y="3005"/>
                  </a:lnTo>
                  <a:lnTo>
                    <a:pt x="1237" y="3184"/>
                  </a:lnTo>
                  <a:cubicBezTo>
                    <a:pt x="1312" y="3318"/>
                    <a:pt x="1312" y="3378"/>
                    <a:pt x="1312" y="3437"/>
                  </a:cubicBezTo>
                  <a:lnTo>
                    <a:pt x="1312" y="3556"/>
                  </a:lnTo>
                  <a:lnTo>
                    <a:pt x="1312" y="3616"/>
                  </a:lnTo>
                  <a:cubicBezTo>
                    <a:pt x="1312" y="3690"/>
                    <a:pt x="1312" y="3810"/>
                    <a:pt x="1371" y="3869"/>
                  </a:cubicBezTo>
                  <a:cubicBezTo>
                    <a:pt x="1431" y="3929"/>
                    <a:pt x="1524" y="3959"/>
                    <a:pt x="1617" y="3959"/>
                  </a:cubicBezTo>
                  <a:cubicBezTo>
                    <a:pt x="1710" y="3959"/>
                    <a:pt x="1803" y="3929"/>
                    <a:pt x="1863" y="3869"/>
                  </a:cubicBezTo>
                  <a:cubicBezTo>
                    <a:pt x="1922" y="3810"/>
                    <a:pt x="1982" y="3690"/>
                    <a:pt x="2056" y="3616"/>
                  </a:cubicBezTo>
                  <a:cubicBezTo>
                    <a:pt x="2176" y="3556"/>
                    <a:pt x="2235" y="3497"/>
                    <a:pt x="2295" y="3437"/>
                  </a:cubicBezTo>
                  <a:cubicBezTo>
                    <a:pt x="2429" y="3378"/>
                    <a:pt x="2488" y="3318"/>
                    <a:pt x="2608" y="3243"/>
                  </a:cubicBezTo>
                  <a:cubicBezTo>
                    <a:pt x="2667" y="3184"/>
                    <a:pt x="2801" y="3124"/>
                    <a:pt x="2861" y="3065"/>
                  </a:cubicBezTo>
                  <a:lnTo>
                    <a:pt x="3174" y="2871"/>
                  </a:lnTo>
                  <a:cubicBezTo>
                    <a:pt x="3174" y="2871"/>
                    <a:pt x="3233" y="2871"/>
                    <a:pt x="3293" y="2811"/>
                  </a:cubicBezTo>
                  <a:lnTo>
                    <a:pt x="3472" y="2752"/>
                  </a:lnTo>
                  <a:lnTo>
                    <a:pt x="3606" y="2692"/>
                  </a:lnTo>
                  <a:lnTo>
                    <a:pt x="3785" y="2633"/>
                  </a:lnTo>
                  <a:cubicBezTo>
                    <a:pt x="3844" y="2633"/>
                    <a:pt x="3978" y="2573"/>
                    <a:pt x="4097" y="2573"/>
                  </a:cubicBezTo>
                  <a:cubicBezTo>
                    <a:pt x="4157" y="2499"/>
                    <a:pt x="4217" y="2439"/>
                    <a:pt x="4217" y="2379"/>
                  </a:cubicBezTo>
                  <a:cubicBezTo>
                    <a:pt x="4217" y="2260"/>
                    <a:pt x="4157" y="2201"/>
                    <a:pt x="4038" y="2201"/>
                  </a:cubicBezTo>
                  <a:cubicBezTo>
                    <a:pt x="3919" y="2201"/>
                    <a:pt x="3785" y="2260"/>
                    <a:pt x="3665" y="2260"/>
                  </a:cubicBezTo>
                  <a:lnTo>
                    <a:pt x="3472" y="2260"/>
                  </a:lnTo>
                  <a:lnTo>
                    <a:pt x="3293" y="2320"/>
                  </a:lnTo>
                  <a:cubicBezTo>
                    <a:pt x="3174" y="2320"/>
                    <a:pt x="3040" y="2379"/>
                    <a:pt x="2920" y="2439"/>
                  </a:cubicBezTo>
                  <a:lnTo>
                    <a:pt x="2608" y="2573"/>
                  </a:lnTo>
                  <a:cubicBezTo>
                    <a:pt x="2488" y="2633"/>
                    <a:pt x="2354" y="2692"/>
                    <a:pt x="2295" y="2752"/>
                  </a:cubicBezTo>
                  <a:cubicBezTo>
                    <a:pt x="2235" y="2752"/>
                    <a:pt x="2176" y="2811"/>
                    <a:pt x="2116" y="2811"/>
                  </a:cubicBezTo>
                  <a:lnTo>
                    <a:pt x="1982" y="2946"/>
                  </a:lnTo>
                  <a:cubicBezTo>
                    <a:pt x="1946" y="2964"/>
                    <a:pt x="1910" y="2982"/>
                    <a:pt x="1875" y="3000"/>
                  </a:cubicBezTo>
                  <a:lnTo>
                    <a:pt x="1875" y="3000"/>
                  </a:lnTo>
                  <a:cubicBezTo>
                    <a:pt x="1863" y="2944"/>
                    <a:pt x="1863" y="2891"/>
                    <a:pt x="1863" y="2811"/>
                  </a:cubicBezTo>
                  <a:lnTo>
                    <a:pt x="1744" y="2633"/>
                  </a:lnTo>
                  <a:cubicBezTo>
                    <a:pt x="1744" y="2499"/>
                    <a:pt x="1684" y="2439"/>
                    <a:pt x="1684" y="2379"/>
                  </a:cubicBezTo>
                  <a:cubicBezTo>
                    <a:pt x="1684" y="2260"/>
                    <a:pt x="1609" y="2201"/>
                    <a:pt x="1609" y="2126"/>
                  </a:cubicBezTo>
                  <a:cubicBezTo>
                    <a:pt x="1550" y="2007"/>
                    <a:pt x="1431" y="1828"/>
                    <a:pt x="1371" y="1694"/>
                  </a:cubicBezTo>
                  <a:cubicBezTo>
                    <a:pt x="1237" y="1381"/>
                    <a:pt x="1058" y="1143"/>
                    <a:pt x="939" y="830"/>
                  </a:cubicBezTo>
                  <a:cubicBezTo>
                    <a:pt x="745" y="577"/>
                    <a:pt x="567" y="338"/>
                    <a:pt x="373" y="85"/>
                  </a:cubicBezTo>
                  <a:cubicBezTo>
                    <a:pt x="331" y="43"/>
                    <a:pt x="289" y="1"/>
                    <a:pt x="2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32"/>
            <p:cNvSpPr/>
            <p:nvPr/>
          </p:nvSpPr>
          <p:spPr>
            <a:xfrm rot="10800000">
              <a:off x="8139800" y="1560260"/>
              <a:ext cx="183115" cy="71998"/>
            </a:xfrm>
            <a:custGeom>
              <a:avLst/>
              <a:gdLst/>
              <a:ahLst/>
              <a:cxnLst/>
              <a:rect l="l" t="t" r="r" b="b"/>
              <a:pathLst>
                <a:path w="5870" h="2308" extrusionOk="0">
                  <a:moveTo>
                    <a:pt x="1860" y="1"/>
                  </a:moveTo>
                  <a:cubicBezTo>
                    <a:pt x="913" y="1"/>
                    <a:pt x="0" y="276"/>
                    <a:pt x="223" y="1338"/>
                  </a:cubicBezTo>
                  <a:cubicBezTo>
                    <a:pt x="355" y="2013"/>
                    <a:pt x="1087" y="2308"/>
                    <a:pt x="2012" y="2308"/>
                  </a:cubicBezTo>
                  <a:cubicBezTo>
                    <a:pt x="3290" y="2308"/>
                    <a:pt x="4936" y="1745"/>
                    <a:pt x="5869" y="846"/>
                  </a:cubicBezTo>
                  <a:cubicBezTo>
                    <a:pt x="5869" y="846"/>
                    <a:pt x="4007" y="339"/>
                    <a:pt x="2949" y="101"/>
                  </a:cubicBezTo>
                  <a:cubicBezTo>
                    <a:pt x="2629" y="45"/>
                    <a:pt x="2242" y="1"/>
                    <a:pt x="1860" y="1"/>
                  </a:cubicBezTo>
                  <a:close/>
                </a:path>
              </a:pathLst>
            </a:custGeom>
            <a:solidFill>
              <a:srgbClr val="FCD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32"/>
            <p:cNvSpPr/>
            <p:nvPr/>
          </p:nvSpPr>
          <p:spPr>
            <a:xfrm rot="10800000">
              <a:off x="8114719" y="1586807"/>
              <a:ext cx="158502" cy="33004"/>
            </a:xfrm>
            <a:custGeom>
              <a:avLst/>
              <a:gdLst/>
              <a:ahLst/>
              <a:cxnLst/>
              <a:rect l="l" t="t" r="r" b="b"/>
              <a:pathLst>
                <a:path w="5081" h="1058" extrusionOk="0">
                  <a:moveTo>
                    <a:pt x="4962" y="0"/>
                  </a:moveTo>
                  <a:cubicBezTo>
                    <a:pt x="4962" y="0"/>
                    <a:pt x="4902" y="74"/>
                    <a:pt x="4783" y="74"/>
                  </a:cubicBezTo>
                  <a:cubicBezTo>
                    <a:pt x="4708" y="134"/>
                    <a:pt x="4649" y="134"/>
                    <a:pt x="4530" y="194"/>
                  </a:cubicBezTo>
                  <a:cubicBezTo>
                    <a:pt x="4470" y="253"/>
                    <a:pt x="4336" y="253"/>
                    <a:pt x="4217" y="313"/>
                  </a:cubicBezTo>
                  <a:cubicBezTo>
                    <a:pt x="4157" y="313"/>
                    <a:pt x="4038" y="372"/>
                    <a:pt x="3904" y="447"/>
                  </a:cubicBezTo>
                  <a:lnTo>
                    <a:pt x="3725" y="447"/>
                  </a:lnTo>
                  <a:cubicBezTo>
                    <a:pt x="3591" y="507"/>
                    <a:pt x="3531" y="507"/>
                    <a:pt x="3472" y="507"/>
                  </a:cubicBezTo>
                  <a:cubicBezTo>
                    <a:pt x="3412" y="507"/>
                    <a:pt x="3353" y="566"/>
                    <a:pt x="3293" y="566"/>
                  </a:cubicBezTo>
                  <a:lnTo>
                    <a:pt x="3040" y="566"/>
                  </a:lnTo>
                  <a:cubicBezTo>
                    <a:pt x="2921" y="626"/>
                    <a:pt x="2727" y="626"/>
                    <a:pt x="2608" y="626"/>
                  </a:cubicBezTo>
                  <a:cubicBezTo>
                    <a:pt x="2414" y="685"/>
                    <a:pt x="2295" y="685"/>
                    <a:pt x="2101" y="685"/>
                  </a:cubicBezTo>
                  <a:lnTo>
                    <a:pt x="1237" y="685"/>
                  </a:lnTo>
                  <a:cubicBezTo>
                    <a:pt x="1118" y="685"/>
                    <a:pt x="984" y="685"/>
                    <a:pt x="865" y="626"/>
                  </a:cubicBezTo>
                  <a:lnTo>
                    <a:pt x="314" y="626"/>
                  </a:lnTo>
                  <a:cubicBezTo>
                    <a:pt x="239" y="566"/>
                    <a:pt x="180" y="566"/>
                    <a:pt x="180" y="566"/>
                  </a:cubicBezTo>
                  <a:lnTo>
                    <a:pt x="120" y="566"/>
                  </a:lnTo>
                  <a:cubicBezTo>
                    <a:pt x="60" y="566"/>
                    <a:pt x="1" y="566"/>
                    <a:pt x="1" y="626"/>
                  </a:cubicBezTo>
                  <a:cubicBezTo>
                    <a:pt x="1" y="685"/>
                    <a:pt x="1" y="745"/>
                    <a:pt x="60" y="745"/>
                  </a:cubicBezTo>
                  <a:lnTo>
                    <a:pt x="120" y="745"/>
                  </a:lnTo>
                  <a:cubicBezTo>
                    <a:pt x="180" y="819"/>
                    <a:pt x="180" y="819"/>
                    <a:pt x="314" y="819"/>
                  </a:cubicBezTo>
                  <a:cubicBezTo>
                    <a:pt x="433" y="879"/>
                    <a:pt x="612" y="939"/>
                    <a:pt x="865" y="939"/>
                  </a:cubicBezTo>
                  <a:cubicBezTo>
                    <a:pt x="1118" y="998"/>
                    <a:pt x="1356" y="998"/>
                    <a:pt x="1669" y="1058"/>
                  </a:cubicBezTo>
                  <a:lnTo>
                    <a:pt x="2176" y="1058"/>
                  </a:lnTo>
                  <a:cubicBezTo>
                    <a:pt x="2295" y="1058"/>
                    <a:pt x="2474" y="1058"/>
                    <a:pt x="2608" y="998"/>
                  </a:cubicBezTo>
                  <a:cubicBezTo>
                    <a:pt x="2787" y="998"/>
                    <a:pt x="2980" y="998"/>
                    <a:pt x="3099" y="939"/>
                  </a:cubicBezTo>
                  <a:cubicBezTo>
                    <a:pt x="3293" y="939"/>
                    <a:pt x="3412" y="879"/>
                    <a:pt x="3531" y="879"/>
                  </a:cubicBezTo>
                  <a:cubicBezTo>
                    <a:pt x="3666" y="819"/>
                    <a:pt x="3725" y="819"/>
                    <a:pt x="3785" y="819"/>
                  </a:cubicBezTo>
                  <a:cubicBezTo>
                    <a:pt x="3844" y="745"/>
                    <a:pt x="3904" y="745"/>
                    <a:pt x="3964" y="685"/>
                  </a:cubicBezTo>
                  <a:cubicBezTo>
                    <a:pt x="4098" y="685"/>
                    <a:pt x="4217" y="626"/>
                    <a:pt x="4336" y="566"/>
                  </a:cubicBezTo>
                  <a:cubicBezTo>
                    <a:pt x="4470" y="507"/>
                    <a:pt x="4589" y="507"/>
                    <a:pt x="4649" y="447"/>
                  </a:cubicBezTo>
                  <a:cubicBezTo>
                    <a:pt x="4708" y="372"/>
                    <a:pt x="4842" y="313"/>
                    <a:pt x="4902" y="313"/>
                  </a:cubicBezTo>
                  <a:cubicBezTo>
                    <a:pt x="4962" y="194"/>
                    <a:pt x="5081" y="194"/>
                    <a:pt x="5081" y="194"/>
                  </a:cubicBezTo>
                  <a:lnTo>
                    <a:pt x="5081" y="74"/>
                  </a:lnTo>
                  <a:cubicBezTo>
                    <a:pt x="5081" y="0"/>
                    <a:pt x="5021" y="0"/>
                    <a:pt x="4962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32"/>
            <p:cNvSpPr/>
            <p:nvPr/>
          </p:nvSpPr>
          <p:spPr>
            <a:xfrm rot="10800000">
              <a:off x="8145384" y="1650445"/>
              <a:ext cx="160810" cy="137071"/>
            </a:xfrm>
            <a:custGeom>
              <a:avLst/>
              <a:gdLst/>
              <a:ahLst/>
              <a:cxnLst/>
              <a:rect l="l" t="t" r="r" b="b"/>
              <a:pathLst>
                <a:path w="5155" h="4394" extrusionOk="0">
                  <a:moveTo>
                    <a:pt x="1085" y="0"/>
                  </a:moveTo>
                  <a:cubicBezTo>
                    <a:pt x="864" y="0"/>
                    <a:pt x="644" y="104"/>
                    <a:pt x="432" y="356"/>
                  </a:cubicBezTo>
                  <a:cubicBezTo>
                    <a:pt x="0" y="847"/>
                    <a:pt x="432" y="2218"/>
                    <a:pt x="1743" y="3335"/>
                  </a:cubicBezTo>
                  <a:cubicBezTo>
                    <a:pt x="2968" y="4345"/>
                    <a:pt x="4765" y="4393"/>
                    <a:pt x="5100" y="4393"/>
                  </a:cubicBezTo>
                  <a:cubicBezTo>
                    <a:pt x="5135" y="4393"/>
                    <a:pt x="5155" y="4393"/>
                    <a:pt x="5155" y="4393"/>
                  </a:cubicBezTo>
                  <a:cubicBezTo>
                    <a:pt x="5155" y="4393"/>
                    <a:pt x="3531" y="2650"/>
                    <a:pt x="2980" y="1845"/>
                  </a:cubicBezTo>
                  <a:cubicBezTo>
                    <a:pt x="2599" y="1222"/>
                    <a:pt x="1843" y="0"/>
                    <a:pt x="1085" y="0"/>
                  </a:cubicBezTo>
                  <a:close/>
                </a:path>
              </a:pathLst>
            </a:custGeom>
            <a:solidFill>
              <a:srgbClr val="F3A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32"/>
            <p:cNvSpPr/>
            <p:nvPr/>
          </p:nvSpPr>
          <p:spPr>
            <a:xfrm rot="10800000">
              <a:off x="8118431" y="1635128"/>
              <a:ext cx="141313" cy="122815"/>
            </a:xfrm>
            <a:custGeom>
              <a:avLst/>
              <a:gdLst/>
              <a:ahLst/>
              <a:cxnLst/>
              <a:rect l="l" t="t" r="r" b="b"/>
              <a:pathLst>
                <a:path w="4530" h="3937" extrusionOk="0">
                  <a:moveTo>
                    <a:pt x="105" y="0"/>
                  </a:moveTo>
                  <a:cubicBezTo>
                    <a:pt x="93" y="0"/>
                    <a:pt x="80" y="8"/>
                    <a:pt x="60" y="33"/>
                  </a:cubicBezTo>
                  <a:cubicBezTo>
                    <a:pt x="1" y="33"/>
                    <a:pt x="1" y="93"/>
                    <a:pt x="1" y="152"/>
                  </a:cubicBezTo>
                  <a:cubicBezTo>
                    <a:pt x="1" y="152"/>
                    <a:pt x="180" y="465"/>
                    <a:pt x="492" y="897"/>
                  </a:cubicBezTo>
                  <a:cubicBezTo>
                    <a:pt x="686" y="1151"/>
                    <a:pt x="865" y="1389"/>
                    <a:pt x="1118" y="1642"/>
                  </a:cubicBezTo>
                  <a:cubicBezTo>
                    <a:pt x="1178" y="1761"/>
                    <a:pt x="1297" y="1955"/>
                    <a:pt x="1431" y="2074"/>
                  </a:cubicBezTo>
                  <a:cubicBezTo>
                    <a:pt x="1610" y="2193"/>
                    <a:pt x="1744" y="2327"/>
                    <a:pt x="1863" y="2447"/>
                  </a:cubicBezTo>
                  <a:cubicBezTo>
                    <a:pt x="1982" y="2566"/>
                    <a:pt x="2116" y="2700"/>
                    <a:pt x="2295" y="2819"/>
                  </a:cubicBezTo>
                  <a:cubicBezTo>
                    <a:pt x="2414" y="2879"/>
                    <a:pt x="2548" y="3013"/>
                    <a:pt x="2727" y="3132"/>
                  </a:cubicBezTo>
                  <a:cubicBezTo>
                    <a:pt x="2861" y="3192"/>
                    <a:pt x="2980" y="3311"/>
                    <a:pt x="3099" y="3385"/>
                  </a:cubicBezTo>
                  <a:cubicBezTo>
                    <a:pt x="3293" y="3445"/>
                    <a:pt x="3412" y="3564"/>
                    <a:pt x="3532" y="3564"/>
                  </a:cubicBezTo>
                  <a:cubicBezTo>
                    <a:pt x="3666" y="3624"/>
                    <a:pt x="3785" y="3683"/>
                    <a:pt x="3844" y="3758"/>
                  </a:cubicBezTo>
                  <a:cubicBezTo>
                    <a:pt x="3978" y="3817"/>
                    <a:pt x="4098" y="3817"/>
                    <a:pt x="4157" y="3877"/>
                  </a:cubicBezTo>
                  <a:cubicBezTo>
                    <a:pt x="4276" y="3877"/>
                    <a:pt x="4410" y="3936"/>
                    <a:pt x="4410" y="3936"/>
                  </a:cubicBezTo>
                  <a:cubicBezTo>
                    <a:pt x="4410" y="3936"/>
                    <a:pt x="4470" y="3936"/>
                    <a:pt x="4530" y="3877"/>
                  </a:cubicBezTo>
                  <a:cubicBezTo>
                    <a:pt x="4530" y="3817"/>
                    <a:pt x="4530" y="3758"/>
                    <a:pt x="4470" y="3758"/>
                  </a:cubicBezTo>
                  <a:cubicBezTo>
                    <a:pt x="4470" y="3758"/>
                    <a:pt x="4410" y="3683"/>
                    <a:pt x="4217" y="3624"/>
                  </a:cubicBezTo>
                  <a:cubicBezTo>
                    <a:pt x="4157" y="3624"/>
                    <a:pt x="4098" y="3564"/>
                    <a:pt x="3978" y="3504"/>
                  </a:cubicBezTo>
                  <a:cubicBezTo>
                    <a:pt x="3904" y="3445"/>
                    <a:pt x="3785" y="3385"/>
                    <a:pt x="3666" y="3311"/>
                  </a:cubicBezTo>
                  <a:cubicBezTo>
                    <a:pt x="3532" y="3251"/>
                    <a:pt x="3412" y="3192"/>
                    <a:pt x="3293" y="3132"/>
                  </a:cubicBezTo>
                  <a:cubicBezTo>
                    <a:pt x="3159" y="3013"/>
                    <a:pt x="3040" y="2938"/>
                    <a:pt x="2921" y="2819"/>
                  </a:cubicBezTo>
                  <a:cubicBezTo>
                    <a:pt x="2787" y="2759"/>
                    <a:pt x="2667" y="2640"/>
                    <a:pt x="2489" y="2506"/>
                  </a:cubicBezTo>
                  <a:cubicBezTo>
                    <a:pt x="2355" y="2387"/>
                    <a:pt x="2235" y="2268"/>
                    <a:pt x="2116" y="2134"/>
                  </a:cubicBezTo>
                  <a:cubicBezTo>
                    <a:pt x="1982" y="2015"/>
                    <a:pt x="1863" y="1895"/>
                    <a:pt x="1744" y="1761"/>
                  </a:cubicBezTo>
                  <a:cubicBezTo>
                    <a:pt x="1610" y="1642"/>
                    <a:pt x="1491" y="1583"/>
                    <a:pt x="1371" y="1449"/>
                  </a:cubicBezTo>
                  <a:cubicBezTo>
                    <a:pt x="1118" y="1210"/>
                    <a:pt x="924" y="957"/>
                    <a:pt x="746" y="704"/>
                  </a:cubicBezTo>
                  <a:cubicBezTo>
                    <a:pt x="552" y="525"/>
                    <a:pt x="433" y="331"/>
                    <a:pt x="314" y="212"/>
                  </a:cubicBezTo>
                  <a:cubicBezTo>
                    <a:pt x="254" y="93"/>
                    <a:pt x="180" y="33"/>
                    <a:pt x="180" y="33"/>
                  </a:cubicBezTo>
                  <a:cubicBezTo>
                    <a:pt x="140" y="33"/>
                    <a:pt x="127" y="0"/>
                    <a:pt x="105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32"/>
            <p:cNvSpPr/>
            <p:nvPr/>
          </p:nvSpPr>
          <p:spPr>
            <a:xfrm rot="10800000">
              <a:off x="8108043" y="752622"/>
              <a:ext cx="56900" cy="83447"/>
            </a:xfrm>
            <a:custGeom>
              <a:avLst/>
              <a:gdLst/>
              <a:ahLst/>
              <a:cxnLst/>
              <a:rect l="l" t="t" r="r" b="b"/>
              <a:pathLst>
                <a:path w="1824" h="2675" extrusionOk="0">
                  <a:moveTo>
                    <a:pt x="1265" y="1"/>
                  </a:moveTo>
                  <a:cubicBezTo>
                    <a:pt x="1155" y="1"/>
                    <a:pt x="1039" y="43"/>
                    <a:pt x="939" y="142"/>
                  </a:cubicBezTo>
                  <a:cubicBezTo>
                    <a:pt x="567" y="515"/>
                    <a:pt x="373" y="1140"/>
                    <a:pt x="195" y="1632"/>
                  </a:cubicBezTo>
                  <a:cubicBezTo>
                    <a:pt x="120" y="1885"/>
                    <a:pt x="60" y="2064"/>
                    <a:pt x="1" y="2317"/>
                  </a:cubicBezTo>
                  <a:cubicBezTo>
                    <a:pt x="1" y="2377"/>
                    <a:pt x="60" y="2511"/>
                    <a:pt x="60" y="2570"/>
                  </a:cubicBezTo>
                  <a:lnTo>
                    <a:pt x="120" y="2570"/>
                  </a:lnTo>
                  <a:lnTo>
                    <a:pt x="120" y="2630"/>
                  </a:lnTo>
                  <a:cubicBezTo>
                    <a:pt x="120" y="2660"/>
                    <a:pt x="168" y="2675"/>
                    <a:pt x="224" y="2675"/>
                  </a:cubicBezTo>
                  <a:cubicBezTo>
                    <a:pt x="280" y="2675"/>
                    <a:pt x="344" y="2660"/>
                    <a:pt x="373" y="2630"/>
                  </a:cubicBezTo>
                  <a:lnTo>
                    <a:pt x="373" y="2570"/>
                  </a:lnTo>
                  <a:cubicBezTo>
                    <a:pt x="567" y="2436"/>
                    <a:pt x="686" y="2064"/>
                    <a:pt x="746" y="1885"/>
                  </a:cubicBezTo>
                  <a:cubicBezTo>
                    <a:pt x="999" y="1453"/>
                    <a:pt x="1237" y="1021"/>
                    <a:pt x="1550" y="649"/>
                  </a:cubicBezTo>
                  <a:cubicBezTo>
                    <a:pt x="1824" y="321"/>
                    <a:pt x="1567" y="1"/>
                    <a:pt x="1265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32"/>
            <p:cNvSpPr/>
            <p:nvPr/>
          </p:nvSpPr>
          <p:spPr>
            <a:xfrm rot="10800000">
              <a:off x="8161168" y="786250"/>
              <a:ext cx="26703" cy="69003"/>
            </a:xfrm>
            <a:custGeom>
              <a:avLst/>
              <a:gdLst/>
              <a:ahLst/>
              <a:cxnLst/>
              <a:rect l="l" t="t" r="r" b="b"/>
              <a:pathLst>
                <a:path w="856" h="2212" extrusionOk="0">
                  <a:moveTo>
                    <a:pt x="387" y="0"/>
                  </a:moveTo>
                  <a:cubicBezTo>
                    <a:pt x="194" y="0"/>
                    <a:pt x="0" y="156"/>
                    <a:pt x="110" y="385"/>
                  </a:cubicBezTo>
                  <a:cubicBezTo>
                    <a:pt x="244" y="757"/>
                    <a:pt x="304" y="1130"/>
                    <a:pt x="363" y="1502"/>
                  </a:cubicBezTo>
                  <a:cubicBezTo>
                    <a:pt x="363" y="1636"/>
                    <a:pt x="304" y="1934"/>
                    <a:pt x="423" y="2128"/>
                  </a:cubicBezTo>
                  <a:cubicBezTo>
                    <a:pt x="423" y="2170"/>
                    <a:pt x="490" y="2212"/>
                    <a:pt x="550" y="2212"/>
                  </a:cubicBezTo>
                  <a:cubicBezTo>
                    <a:pt x="575" y="2212"/>
                    <a:pt x="599" y="2205"/>
                    <a:pt x="617" y="2187"/>
                  </a:cubicBezTo>
                  <a:cubicBezTo>
                    <a:pt x="676" y="2128"/>
                    <a:pt x="736" y="2068"/>
                    <a:pt x="736" y="2009"/>
                  </a:cubicBezTo>
                  <a:cubicBezTo>
                    <a:pt x="795" y="1815"/>
                    <a:pt x="795" y="1636"/>
                    <a:pt x="795" y="1502"/>
                  </a:cubicBezTo>
                  <a:cubicBezTo>
                    <a:pt x="795" y="1070"/>
                    <a:pt x="855" y="578"/>
                    <a:pt x="676" y="206"/>
                  </a:cubicBezTo>
                  <a:cubicBezTo>
                    <a:pt x="630" y="62"/>
                    <a:pt x="509" y="0"/>
                    <a:pt x="387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32"/>
            <p:cNvSpPr/>
            <p:nvPr/>
          </p:nvSpPr>
          <p:spPr>
            <a:xfrm rot="10800000">
              <a:off x="8196044" y="1338152"/>
              <a:ext cx="122971" cy="68379"/>
            </a:xfrm>
            <a:custGeom>
              <a:avLst/>
              <a:gdLst/>
              <a:ahLst/>
              <a:cxnLst/>
              <a:rect l="l" t="t" r="r" b="b"/>
              <a:pathLst>
                <a:path w="3942" h="2192" extrusionOk="0">
                  <a:moveTo>
                    <a:pt x="1960" y="1"/>
                  </a:moveTo>
                  <a:cubicBezTo>
                    <a:pt x="1096" y="61"/>
                    <a:pt x="471" y="746"/>
                    <a:pt x="158" y="1491"/>
                  </a:cubicBezTo>
                  <a:cubicBezTo>
                    <a:pt x="1" y="1893"/>
                    <a:pt x="322" y="2192"/>
                    <a:pt x="649" y="2192"/>
                  </a:cubicBezTo>
                  <a:cubicBezTo>
                    <a:pt x="818" y="2192"/>
                    <a:pt x="989" y="2111"/>
                    <a:pt x="1096" y="1923"/>
                  </a:cubicBezTo>
                  <a:cubicBezTo>
                    <a:pt x="1409" y="1431"/>
                    <a:pt x="1782" y="1178"/>
                    <a:pt x="2333" y="1118"/>
                  </a:cubicBezTo>
                  <a:cubicBezTo>
                    <a:pt x="2705" y="1118"/>
                    <a:pt x="3078" y="1237"/>
                    <a:pt x="3510" y="1237"/>
                  </a:cubicBezTo>
                  <a:cubicBezTo>
                    <a:pt x="3763" y="1237"/>
                    <a:pt x="3942" y="865"/>
                    <a:pt x="3763" y="612"/>
                  </a:cubicBezTo>
                  <a:cubicBezTo>
                    <a:pt x="3331" y="120"/>
                    <a:pt x="2586" y="1"/>
                    <a:pt x="1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32"/>
            <p:cNvSpPr/>
            <p:nvPr/>
          </p:nvSpPr>
          <p:spPr>
            <a:xfrm rot="10800000">
              <a:off x="8128320" y="2511864"/>
              <a:ext cx="36623" cy="32599"/>
            </a:xfrm>
            <a:custGeom>
              <a:avLst/>
              <a:gdLst/>
              <a:ahLst/>
              <a:cxnLst/>
              <a:rect l="l" t="t" r="r" b="b"/>
              <a:pathLst>
                <a:path w="1174" h="1045" extrusionOk="0">
                  <a:moveTo>
                    <a:pt x="646" y="1"/>
                  </a:moveTo>
                  <a:cubicBezTo>
                    <a:pt x="581" y="1"/>
                    <a:pt x="513" y="15"/>
                    <a:pt x="433" y="40"/>
                  </a:cubicBezTo>
                  <a:lnTo>
                    <a:pt x="314" y="40"/>
                  </a:lnTo>
                  <a:cubicBezTo>
                    <a:pt x="60" y="99"/>
                    <a:pt x="1" y="353"/>
                    <a:pt x="1" y="531"/>
                  </a:cubicBezTo>
                  <a:cubicBezTo>
                    <a:pt x="1" y="785"/>
                    <a:pt x="195" y="904"/>
                    <a:pt x="373" y="963"/>
                  </a:cubicBezTo>
                  <a:cubicBezTo>
                    <a:pt x="433" y="963"/>
                    <a:pt x="493" y="963"/>
                    <a:pt x="567" y="1038"/>
                  </a:cubicBezTo>
                  <a:cubicBezTo>
                    <a:pt x="588" y="1042"/>
                    <a:pt x="610" y="1044"/>
                    <a:pt x="631" y="1044"/>
                  </a:cubicBezTo>
                  <a:cubicBezTo>
                    <a:pt x="908" y="1044"/>
                    <a:pt x="1174" y="702"/>
                    <a:pt x="1118" y="412"/>
                  </a:cubicBezTo>
                  <a:cubicBezTo>
                    <a:pt x="1118" y="293"/>
                    <a:pt x="1059" y="159"/>
                    <a:pt x="939" y="99"/>
                  </a:cubicBezTo>
                  <a:cubicBezTo>
                    <a:pt x="826" y="29"/>
                    <a:pt x="738" y="1"/>
                    <a:pt x="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32"/>
            <p:cNvSpPr/>
            <p:nvPr/>
          </p:nvSpPr>
          <p:spPr>
            <a:xfrm rot="10800000">
              <a:off x="8197885" y="3240142"/>
              <a:ext cx="42332" cy="39680"/>
            </a:xfrm>
            <a:custGeom>
              <a:avLst/>
              <a:gdLst/>
              <a:ahLst/>
              <a:cxnLst/>
              <a:rect l="l" t="t" r="r" b="b"/>
              <a:pathLst>
                <a:path w="1357" h="1272" extrusionOk="0">
                  <a:moveTo>
                    <a:pt x="535" y="0"/>
                  </a:moveTo>
                  <a:cubicBezTo>
                    <a:pt x="478" y="0"/>
                    <a:pt x="422" y="9"/>
                    <a:pt x="373" y="30"/>
                  </a:cubicBezTo>
                  <a:cubicBezTo>
                    <a:pt x="239" y="90"/>
                    <a:pt x="120" y="209"/>
                    <a:pt x="60" y="402"/>
                  </a:cubicBezTo>
                  <a:cubicBezTo>
                    <a:pt x="0" y="522"/>
                    <a:pt x="0" y="700"/>
                    <a:pt x="60" y="834"/>
                  </a:cubicBezTo>
                  <a:cubicBezTo>
                    <a:pt x="120" y="1013"/>
                    <a:pt x="239" y="1147"/>
                    <a:pt x="433" y="1207"/>
                  </a:cubicBezTo>
                  <a:cubicBezTo>
                    <a:pt x="501" y="1252"/>
                    <a:pt x="580" y="1272"/>
                    <a:pt x="662" y="1272"/>
                  </a:cubicBezTo>
                  <a:cubicBezTo>
                    <a:pt x="794" y="1272"/>
                    <a:pt x="933" y="1221"/>
                    <a:pt x="1043" y="1147"/>
                  </a:cubicBezTo>
                  <a:cubicBezTo>
                    <a:pt x="1297" y="954"/>
                    <a:pt x="1356" y="522"/>
                    <a:pt x="1177" y="268"/>
                  </a:cubicBezTo>
                  <a:cubicBezTo>
                    <a:pt x="1118" y="209"/>
                    <a:pt x="1043" y="149"/>
                    <a:pt x="984" y="149"/>
                  </a:cubicBezTo>
                  <a:cubicBezTo>
                    <a:pt x="854" y="63"/>
                    <a:pt x="686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32"/>
            <p:cNvSpPr/>
            <p:nvPr/>
          </p:nvSpPr>
          <p:spPr>
            <a:xfrm rot="10800000">
              <a:off x="8046870" y="3592552"/>
              <a:ext cx="34876" cy="33036"/>
            </a:xfrm>
            <a:custGeom>
              <a:avLst/>
              <a:gdLst/>
              <a:ahLst/>
              <a:cxnLst/>
              <a:rect l="l" t="t" r="r" b="b"/>
              <a:pathLst>
                <a:path w="1118" h="1059" extrusionOk="0">
                  <a:moveTo>
                    <a:pt x="507" y="0"/>
                  </a:moveTo>
                  <a:cubicBezTo>
                    <a:pt x="194" y="0"/>
                    <a:pt x="1" y="313"/>
                    <a:pt x="1" y="552"/>
                  </a:cubicBezTo>
                  <a:cubicBezTo>
                    <a:pt x="1" y="686"/>
                    <a:pt x="135" y="865"/>
                    <a:pt x="194" y="924"/>
                  </a:cubicBezTo>
                  <a:cubicBezTo>
                    <a:pt x="313" y="984"/>
                    <a:pt x="433" y="1058"/>
                    <a:pt x="626" y="1058"/>
                  </a:cubicBezTo>
                  <a:cubicBezTo>
                    <a:pt x="880" y="1058"/>
                    <a:pt x="1118" y="686"/>
                    <a:pt x="1058" y="432"/>
                  </a:cubicBezTo>
                  <a:cubicBezTo>
                    <a:pt x="1058" y="313"/>
                    <a:pt x="999" y="179"/>
                    <a:pt x="880" y="120"/>
                  </a:cubicBezTo>
                  <a:cubicBezTo>
                    <a:pt x="745" y="0"/>
                    <a:pt x="626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2"/>
            <p:cNvSpPr/>
            <p:nvPr/>
          </p:nvSpPr>
          <p:spPr>
            <a:xfrm rot="10800000">
              <a:off x="8331275" y="4415601"/>
              <a:ext cx="52532" cy="36748"/>
            </a:xfrm>
            <a:custGeom>
              <a:avLst/>
              <a:gdLst/>
              <a:ahLst/>
              <a:cxnLst/>
              <a:rect l="l" t="t" r="r" b="b"/>
              <a:pathLst>
                <a:path w="1684" h="1178" extrusionOk="0">
                  <a:moveTo>
                    <a:pt x="745" y="1"/>
                  </a:moveTo>
                  <a:cubicBezTo>
                    <a:pt x="0" y="1"/>
                    <a:pt x="134" y="1178"/>
                    <a:pt x="939" y="1178"/>
                  </a:cubicBezTo>
                  <a:cubicBezTo>
                    <a:pt x="1684" y="1178"/>
                    <a:pt x="1549" y="1"/>
                    <a:pt x="7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2"/>
            <p:cNvSpPr/>
            <p:nvPr/>
          </p:nvSpPr>
          <p:spPr>
            <a:xfrm rot="10800000">
              <a:off x="8286666" y="4330564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2"/>
            <p:cNvSpPr/>
            <p:nvPr/>
          </p:nvSpPr>
          <p:spPr>
            <a:xfrm rot="10800000">
              <a:off x="8282954" y="4321423"/>
              <a:ext cx="31164" cy="29074"/>
            </a:xfrm>
            <a:custGeom>
              <a:avLst/>
              <a:gdLst/>
              <a:ahLst/>
              <a:cxnLst/>
              <a:rect l="l" t="t" r="r" b="b"/>
              <a:pathLst>
                <a:path w="999" h="932" extrusionOk="0">
                  <a:moveTo>
                    <a:pt x="677" y="0"/>
                  </a:moveTo>
                  <a:cubicBezTo>
                    <a:pt x="619" y="0"/>
                    <a:pt x="563" y="13"/>
                    <a:pt x="507" y="13"/>
                  </a:cubicBezTo>
                  <a:cubicBezTo>
                    <a:pt x="433" y="13"/>
                    <a:pt x="373" y="88"/>
                    <a:pt x="314" y="88"/>
                  </a:cubicBezTo>
                  <a:cubicBezTo>
                    <a:pt x="1" y="207"/>
                    <a:pt x="1" y="639"/>
                    <a:pt x="194" y="833"/>
                  </a:cubicBezTo>
                  <a:cubicBezTo>
                    <a:pt x="264" y="902"/>
                    <a:pt x="360" y="931"/>
                    <a:pt x="451" y="931"/>
                  </a:cubicBezTo>
                  <a:cubicBezTo>
                    <a:pt x="515" y="931"/>
                    <a:pt x="577" y="917"/>
                    <a:pt x="626" y="892"/>
                  </a:cubicBezTo>
                  <a:cubicBezTo>
                    <a:pt x="805" y="833"/>
                    <a:pt x="880" y="699"/>
                    <a:pt x="939" y="579"/>
                  </a:cubicBezTo>
                  <a:lnTo>
                    <a:pt x="939" y="579"/>
                  </a:lnTo>
                  <a:lnTo>
                    <a:pt x="880" y="639"/>
                  </a:lnTo>
                  <a:cubicBezTo>
                    <a:pt x="939" y="579"/>
                    <a:pt x="939" y="520"/>
                    <a:pt x="999" y="386"/>
                  </a:cubicBezTo>
                  <a:cubicBezTo>
                    <a:pt x="999" y="267"/>
                    <a:pt x="939" y="147"/>
                    <a:pt x="880" y="88"/>
                  </a:cubicBezTo>
                  <a:cubicBezTo>
                    <a:pt x="809" y="17"/>
                    <a:pt x="742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2"/>
            <p:cNvSpPr/>
            <p:nvPr/>
          </p:nvSpPr>
          <p:spPr>
            <a:xfrm rot="10800000">
              <a:off x="7940432" y="4131196"/>
              <a:ext cx="44172" cy="38588"/>
            </a:xfrm>
            <a:custGeom>
              <a:avLst/>
              <a:gdLst/>
              <a:ahLst/>
              <a:cxnLst/>
              <a:rect l="l" t="t" r="r" b="b"/>
              <a:pathLst>
                <a:path w="1416" h="1237" extrusionOk="0">
                  <a:moveTo>
                    <a:pt x="551" y="0"/>
                  </a:moveTo>
                  <a:cubicBezTo>
                    <a:pt x="179" y="0"/>
                    <a:pt x="0" y="373"/>
                    <a:pt x="0" y="686"/>
                  </a:cubicBezTo>
                  <a:cubicBezTo>
                    <a:pt x="0" y="865"/>
                    <a:pt x="119" y="999"/>
                    <a:pt x="239" y="1118"/>
                  </a:cubicBezTo>
                  <a:cubicBezTo>
                    <a:pt x="373" y="1177"/>
                    <a:pt x="492" y="1237"/>
                    <a:pt x="611" y="1237"/>
                  </a:cubicBezTo>
                  <a:lnTo>
                    <a:pt x="671" y="1237"/>
                  </a:lnTo>
                  <a:cubicBezTo>
                    <a:pt x="924" y="1237"/>
                    <a:pt x="1177" y="1118"/>
                    <a:pt x="1296" y="865"/>
                  </a:cubicBezTo>
                  <a:cubicBezTo>
                    <a:pt x="1415" y="626"/>
                    <a:pt x="1296" y="179"/>
                    <a:pt x="924" y="60"/>
                  </a:cubicBezTo>
                  <a:cubicBezTo>
                    <a:pt x="805" y="0"/>
                    <a:pt x="671" y="0"/>
                    <a:pt x="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2"/>
            <p:cNvSpPr/>
            <p:nvPr/>
          </p:nvSpPr>
          <p:spPr>
            <a:xfrm rot="10800000">
              <a:off x="7963673" y="4131196"/>
              <a:ext cx="1903" cy="31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2"/>
            <p:cNvSpPr/>
            <p:nvPr/>
          </p:nvSpPr>
          <p:spPr>
            <a:xfrm rot="10800000">
              <a:off x="7965544" y="4131196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2"/>
            <p:cNvSpPr/>
            <p:nvPr/>
          </p:nvSpPr>
          <p:spPr>
            <a:xfrm rot="10800000">
              <a:off x="7814498" y="4090300"/>
              <a:ext cx="42332" cy="39493"/>
            </a:xfrm>
            <a:custGeom>
              <a:avLst/>
              <a:gdLst/>
              <a:ahLst/>
              <a:cxnLst/>
              <a:rect l="l" t="t" r="r" b="b"/>
              <a:pathLst>
                <a:path w="1357" h="1266" extrusionOk="0">
                  <a:moveTo>
                    <a:pt x="605" y="1"/>
                  </a:moveTo>
                  <a:cubicBezTo>
                    <a:pt x="359" y="1"/>
                    <a:pt x="170" y="135"/>
                    <a:pt x="120" y="387"/>
                  </a:cubicBezTo>
                  <a:cubicBezTo>
                    <a:pt x="61" y="462"/>
                    <a:pt x="61" y="521"/>
                    <a:pt x="61" y="521"/>
                  </a:cubicBezTo>
                  <a:lnTo>
                    <a:pt x="61" y="581"/>
                  </a:lnTo>
                  <a:cubicBezTo>
                    <a:pt x="1" y="1013"/>
                    <a:pt x="373" y="1266"/>
                    <a:pt x="746" y="1266"/>
                  </a:cubicBezTo>
                  <a:lnTo>
                    <a:pt x="865" y="1266"/>
                  </a:lnTo>
                  <a:lnTo>
                    <a:pt x="925" y="1206"/>
                  </a:lnTo>
                  <a:lnTo>
                    <a:pt x="984" y="1206"/>
                  </a:lnTo>
                  <a:cubicBezTo>
                    <a:pt x="1237" y="1072"/>
                    <a:pt x="1357" y="894"/>
                    <a:pt x="1297" y="581"/>
                  </a:cubicBezTo>
                  <a:lnTo>
                    <a:pt x="1297" y="521"/>
                  </a:lnTo>
                  <a:cubicBezTo>
                    <a:pt x="1297" y="149"/>
                    <a:pt x="984" y="15"/>
                    <a:pt x="746" y="15"/>
                  </a:cubicBezTo>
                  <a:cubicBezTo>
                    <a:pt x="697" y="5"/>
                    <a:pt x="650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32"/>
            <p:cNvSpPr/>
            <p:nvPr/>
          </p:nvSpPr>
          <p:spPr>
            <a:xfrm rot="10800000">
              <a:off x="8245707" y="2060847"/>
              <a:ext cx="143684" cy="68161"/>
            </a:xfrm>
            <a:custGeom>
              <a:avLst/>
              <a:gdLst/>
              <a:ahLst/>
              <a:cxnLst/>
              <a:rect l="l" t="t" r="r" b="b"/>
              <a:pathLst>
                <a:path w="4606" h="2185" extrusionOk="0">
                  <a:moveTo>
                    <a:pt x="3746" y="0"/>
                  </a:moveTo>
                  <a:cubicBezTo>
                    <a:pt x="3631" y="0"/>
                    <a:pt x="3515" y="39"/>
                    <a:pt x="3412" y="129"/>
                  </a:cubicBezTo>
                  <a:cubicBezTo>
                    <a:pt x="2920" y="502"/>
                    <a:pt x="2414" y="755"/>
                    <a:pt x="1803" y="934"/>
                  </a:cubicBezTo>
                  <a:cubicBezTo>
                    <a:pt x="1237" y="1128"/>
                    <a:pt x="686" y="1187"/>
                    <a:pt x="179" y="1560"/>
                  </a:cubicBezTo>
                  <a:cubicBezTo>
                    <a:pt x="0" y="1679"/>
                    <a:pt x="60" y="1932"/>
                    <a:pt x="179" y="1992"/>
                  </a:cubicBezTo>
                  <a:cubicBezTo>
                    <a:pt x="530" y="2123"/>
                    <a:pt x="919" y="2184"/>
                    <a:pt x="1319" y="2184"/>
                  </a:cubicBezTo>
                  <a:cubicBezTo>
                    <a:pt x="2414" y="2184"/>
                    <a:pt x="3583" y="1725"/>
                    <a:pt x="4216" y="993"/>
                  </a:cubicBezTo>
                  <a:cubicBezTo>
                    <a:pt x="4605" y="557"/>
                    <a:pt x="4183" y="0"/>
                    <a:pt x="3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32"/>
            <p:cNvSpPr/>
            <p:nvPr/>
          </p:nvSpPr>
          <p:spPr>
            <a:xfrm rot="10800000">
              <a:off x="8269477" y="1987382"/>
              <a:ext cx="106437" cy="30852"/>
            </a:xfrm>
            <a:custGeom>
              <a:avLst/>
              <a:gdLst/>
              <a:ahLst/>
              <a:cxnLst/>
              <a:rect l="l" t="t" r="r" b="b"/>
              <a:pathLst>
                <a:path w="3412" h="989" extrusionOk="0">
                  <a:moveTo>
                    <a:pt x="2320" y="1"/>
                  </a:moveTo>
                  <a:cubicBezTo>
                    <a:pt x="1914" y="1"/>
                    <a:pt x="1467" y="88"/>
                    <a:pt x="1118" y="184"/>
                  </a:cubicBezTo>
                  <a:cubicBezTo>
                    <a:pt x="864" y="243"/>
                    <a:pt x="626" y="303"/>
                    <a:pt x="432" y="362"/>
                  </a:cubicBezTo>
                  <a:cubicBezTo>
                    <a:pt x="254" y="482"/>
                    <a:pt x="179" y="675"/>
                    <a:pt x="0" y="794"/>
                  </a:cubicBezTo>
                  <a:cubicBezTo>
                    <a:pt x="36" y="783"/>
                    <a:pt x="73" y="778"/>
                    <a:pt x="109" y="778"/>
                  </a:cubicBezTo>
                  <a:cubicBezTo>
                    <a:pt x="256" y="778"/>
                    <a:pt x="409" y="854"/>
                    <a:pt x="552" y="854"/>
                  </a:cubicBezTo>
                  <a:lnTo>
                    <a:pt x="1237" y="854"/>
                  </a:lnTo>
                  <a:cubicBezTo>
                    <a:pt x="1743" y="854"/>
                    <a:pt x="2235" y="988"/>
                    <a:pt x="2667" y="988"/>
                  </a:cubicBezTo>
                  <a:cubicBezTo>
                    <a:pt x="3293" y="988"/>
                    <a:pt x="3412" y="184"/>
                    <a:pt x="2786" y="50"/>
                  </a:cubicBezTo>
                  <a:cubicBezTo>
                    <a:pt x="2644" y="15"/>
                    <a:pt x="2486" y="1"/>
                    <a:pt x="2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2"/>
            <p:cNvSpPr/>
            <p:nvPr/>
          </p:nvSpPr>
          <p:spPr>
            <a:xfrm rot="10800000">
              <a:off x="8156988" y="3593519"/>
              <a:ext cx="114174" cy="41302"/>
            </a:xfrm>
            <a:custGeom>
              <a:avLst/>
              <a:gdLst/>
              <a:ahLst/>
              <a:cxnLst/>
              <a:rect l="l" t="t" r="r" b="b"/>
              <a:pathLst>
                <a:path w="3660" h="1324" extrusionOk="0">
                  <a:moveTo>
                    <a:pt x="2230" y="0"/>
                  </a:moveTo>
                  <a:cubicBezTo>
                    <a:pt x="1627" y="0"/>
                    <a:pt x="1002" y="151"/>
                    <a:pt x="486" y="356"/>
                  </a:cubicBezTo>
                  <a:cubicBezTo>
                    <a:pt x="0" y="579"/>
                    <a:pt x="278" y="1323"/>
                    <a:pt x="687" y="1323"/>
                  </a:cubicBezTo>
                  <a:cubicBezTo>
                    <a:pt x="743" y="1323"/>
                    <a:pt x="800" y="1310"/>
                    <a:pt x="858" y="1280"/>
                  </a:cubicBezTo>
                  <a:cubicBezTo>
                    <a:pt x="1737" y="788"/>
                    <a:pt x="2661" y="669"/>
                    <a:pt x="3600" y="416"/>
                  </a:cubicBezTo>
                  <a:cubicBezTo>
                    <a:pt x="3600" y="416"/>
                    <a:pt x="3659" y="356"/>
                    <a:pt x="3600" y="356"/>
                  </a:cubicBezTo>
                  <a:cubicBezTo>
                    <a:pt x="3204" y="101"/>
                    <a:pt x="2724" y="0"/>
                    <a:pt x="2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2"/>
            <p:cNvSpPr/>
            <p:nvPr/>
          </p:nvSpPr>
          <p:spPr>
            <a:xfrm rot="10800000">
              <a:off x="8025720" y="4014839"/>
              <a:ext cx="160592" cy="130894"/>
            </a:xfrm>
            <a:custGeom>
              <a:avLst/>
              <a:gdLst/>
              <a:ahLst/>
              <a:cxnLst/>
              <a:rect l="l" t="t" r="r" b="b"/>
              <a:pathLst>
                <a:path w="5148" h="4196" extrusionOk="0">
                  <a:moveTo>
                    <a:pt x="4293" y="0"/>
                  </a:moveTo>
                  <a:cubicBezTo>
                    <a:pt x="4141" y="0"/>
                    <a:pt x="3986" y="67"/>
                    <a:pt x="3859" y="228"/>
                  </a:cubicBezTo>
                  <a:cubicBezTo>
                    <a:pt x="3293" y="973"/>
                    <a:pt x="2667" y="1643"/>
                    <a:pt x="1997" y="2328"/>
                  </a:cubicBezTo>
                  <a:cubicBezTo>
                    <a:pt x="1371" y="3013"/>
                    <a:pt x="686" y="3580"/>
                    <a:pt x="1" y="4190"/>
                  </a:cubicBezTo>
                  <a:cubicBezTo>
                    <a:pt x="45" y="4194"/>
                    <a:pt x="90" y="4195"/>
                    <a:pt x="135" y="4195"/>
                  </a:cubicBezTo>
                  <a:cubicBezTo>
                    <a:pt x="888" y="4195"/>
                    <a:pt x="1588" y="3734"/>
                    <a:pt x="2235" y="3326"/>
                  </a:cubicBezTo>
                  <a:cubicBezTo>
                    <a:pt x="3174" y="2641"/>
                    <a:pt x="3978" y="1777"/>
                    <a:pt x="4783" y="973"/>
                  </a:cubicBezTo>
                  <a:cubicBezTo>
                    <a:pt x="5148" y="552"/>
                    <a:pt x="4732" y="0"/>
                    <a:pt x="4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2"/>
            <p:cNvSpPr/>
            <p:nvPr/>
          </p:nvSpPr>
          <p:spPr>
            <a:xfrm rot="10800000">
              <a:off x="7567964" y="4167882"/>
              <a:ext cx="83915" cy="141251"/>
            </a:xfrm>
            <a:custGeom>
              <a:avLst/>
              <a:gdLst/>
              <a:ahLst/>
              <a:cxnLst/>
              <a:rect l="l" t="t" r="r" b="b"/>
              <a:pathLst>
                <a:path w="2690" h="4528" extrusionOk="0">
                  <a:moveTo>
                    <a:pt x="2150" y="1"/>
                  </a:moveTo>
                  <a:cubicBezTo>
                    <a:pt x="1980" y="1"/>
                    <a:pt x="1813" y="77"/>
                    <a:pt x="1744" y="252"/>
                  </a:cubicBezTo>
                  <a:cubicBezTo>
                    <a:pt x="1491" y="922"/>
                    <a:pt x="1312" y="1667"/>
                    <a:pt x="1059" y="2352"/>
                  </a:cubicBezTo>
                  <a:cubicBezTo>
                    <a:pt x="746" y="3097"/>
                    <a:pt x="254" y="3723"/>
                    <a:pt x="1" y="4467"/>
                  </a:cubicBezTo>
                  <a:lnTo>
                    <a:pt x="1" y="4527"/>
                  </a:lnTo>
                  <a:cubicBezTo>
                    <a:pt x="1252" y="3782"/>
                    <a:pt x="2235" y="1860"/>
                    <a:pt x="2608" y="490"/>
                  </a:cubicBezTo>
                  <a:cubicBezTo>
                    <a:pt x="2690" y="190"/>
                    <a:pt x="2416" y="1"/>
                    <a:pt x="2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23" name="Google Shape;5523;p32"/>
            <p:cNvGrpSpPr/>
            <p:nvPr/>
          </p:nvGrpSpPr>
          <p:grpSpPr>
            <a:xfrm rot="10800000">
              <a:off x="6410194" y="4210650"/>
              <a:ext cx="1307601" cy="590241"/>
              <a:chOff x="1314344" y="705547"/>
              <a:chExt cx="1307601" cy="590241"/>
            </a:xfrm>
          </p:grpSpPr>
          <p:sp>
            <p:nvSpPr>
              <p:cNvPr id="5524" name="Google Shape;5524;p32"/>
              <p:cNvSpPr/>
              <p:nvPr/>
            </p:nvSpPr>
            <p:spPr>
              <a:xfrm flipH="1">
                <a:off x="1516332" y="737740"/>
                <a:ext cx="758943" cy="347980"/>
              </a:xfrm>
              <a:custGeom>
                <a:avLst/>
                <a:gdLst/>
                <a:ahLst/>
                <a:cxnLst/>
                <a:rect l="l" t="t" r="r" b="b"/>
                <a:pathLst>
                  <a:path w="24329" h="11155" extrusionOk="0">
                    <a:moveTo>
                      <a:pt x="14634" y="0"/>
                    </a:moveTo>
                    <a:cubicBezTo>
                      <a:pt x="14558" y="0"/>
                      <a:pt x="14477" y="4"/>
                      <a:pt x="14392" y="12"/>
                    </a:cubicBezTo>
                    <a:cubicBezTo>
                      <a:pt x="11600" y="311"/>
                      <a:pt x="9381" y="2829"/>
                      <a:pt x="8592" y="2829"/>
                    </a:cubicBezTo>
                    <a:cubicBezTo>
                      <a:pt x="8556" y="2829"/>
                      <a:pt x="8522" y="2823"/>
                      <a:pt x="8492" y="2812"/>
                    </a:cubicBezTo>
                    <a:cubicBezTo>
                      <a:pt x="8120" y="2619"/>
                      <a:pt x="10116" y="1129"/>
                      <a:pt x="8194" y="458"/>
                    </a:cubicBezTo>
                    <a:cubicBezTo>
                      <a:pt x="7758" y="307"/>
                      <a:pt x="7241" y="239"/>
                      <a:pt x="6685" y="239"/>
                    </a:cubicBezTo>
                    <a:cubicBezTo>
                      <a:pt x="4224" y="239"/>
                      <a:pt x="981" y="1571"/>
                      <a:pt x="373" y="2931"/>
                    </a:cubicBezTo>
                    <a:cubicBezTo>
                      <a:pt x="1" y="3930"/>
                      <a:pt x="1669" y="10321"/>
                      <a:pt x="5513" y="11065"/>
                    </a:cubicBezTo>
                    <a:cubicBezTo>
                      <a:pt x="5817" y="11127"/>
                      <a:pt x="6078" y="11155"/>
                      <a:pt x="6301" y="11155"/>
                    </a:cubicBezTo>
                    <a:cubicBezTo>
                      <a:pt x="8128" y="11155"/>
                      <a:pt x="7443" y="9303"/>
                      <a:pt x="8001" y="9144"/>
                    </a:cubicBezTo>
                    <a:cubicBezTo>
                      <a:pt x="8090" y="9122"/>
                      <a:pt x="8182" y="9113"/>
                      <a:pt x="8277" y="9113"/>
                    </a:cubicBezTo>
                    <a:cubicBezTo>
                      <a:pt x="9327" y="9113"/>
                      <a:pt x="10743" y="10304"/>
                      <a:pt x="12739" y="10304"/>
                    </a:cubicBezTo>
                    <a:cubicBezTo>
                      <a:pt x="13216" y="10304"/>
                      <a:pt x="13726" y="10236"/>
                      <a:pt x="14273" y="10067"/>
                    </a:cubicBezTo>
                    <a:cubicBezTo>
                      <a:pt x="16075" y="9516"/>
                      <a:pt x="14019" y="8280"/>
                      <a:pt x="15569" y="8086"/>
                    </a:cubicBezTo>
                    <a:cubicBezTo>
                      <a:pt x="18742" y="7773"/>
                      <a:pt x="24328" y="6283"/>
                      <a:pt x="22585" y="3304"/>
                    </a:cubicBezTo>
                    <a:cubicBezTo>
                      <a:pt x="22082" y="2436"/>
                      <a:pt x="21091" y="2206"/>
                      <a:pt x="20024" y="2206"/>
                    </a:cubicBezTo>
                    <a:cubicBezTo>
                      <a:pt x="18823" y="2206"/>
                      <a:pt x="17524" y="2497"/>
                      <a:pt x="16715" y="2497"/>
                    </a:cubicBezTo>
                    <a:cubicBezTo>
                      <a:pt x="16391" y="2497"/>
                      <a:pt x="16146" y="2451"/>
                      <a:pt x="16016" y="2321"/>
                    </a:cubicBezTo>
                    <a:cubicBezTo>
                      <a:pt x="15588" y="1836"/>
                      <a:pt x="16320" y="0"/>
                      <a:pt x="146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32"/>
              <p:cNvSpPr/>
              <p:nvPr/>
            </p:nvSpPr>
            <p:spPr>
              <a:xfrm flipH="1">
                <a:off x="1613005" y="705547"/>
                <a:ext cx="809573" cy="22451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7197" extrusionOk="0">
                    <a:moveTo>
                      <a:pt x="60" y="1"/>
                    </a:moveTo>
                    <a:cubicBezTo>
                      <a:pt x="0" y="60"/>
                      <a:pt x="0" y="179"/>
                      <a:pt x="60" y="239"/>
                    </a:cubicBezTo>
                    <a:cubicBezTo>
                      <a:pt x="60" y="239"/>
                      <a:pt x="313" y="612"/>
                      <a:pt x="864" y="1178"/>
                    </a:cubicBezTo>
                    <a:cubicBezTo>
                      <a:pt x="1117" y="1416"/>
                      <a:pt x="1490" y="1788"/>
                      <a:pt x="1862" y="2101"/>
                    </a:cubicBezTo>
                    <a:cubicBezTo>
                      <a:pt x="2235" y="2474"/>
                      <a:pt x="2726" y="2846"/>
                      <a:pt x="3292" y="3219"/>
                    </a:cubicBezTo>
                    <a:cubicBezTo>
                      <a:pt x="3784" y="3651"/>
                      <a:pt x="4410" y="4023"/>
                      <a:pt x="5021" y="4395"/>
                    </a:cubicBezTo>
                    <a:cubicBezTo>
                      <a:pt x="5706" y="4768"/>
                      <a:pt x="6391" y="5140"/>
                      <a:pt x="7136" y="5453"/>
                    </a:cubicBezTo>
                    <a:cubicBezTo>
                      <a:pt x="7509" y="5647"/>
                      <a:pt x="7941" y="5766"/>
                      <a:pt x="8313" y="5960"/>
                    </a:cubicBezTo>
                    <a:cubicBezTo>
                      <a:pt x="8507" y="6019"/>
                      <a:pt x="8745" y="6079"/>
                      <a:pt x="8939" y="6138"/>
                    </a:cubicBezTo>
                    <a:cubicBezTo>
                      <a:pt x="9117" y="6198"/>
                      <a:pt x="9311" y="6258"/>
                      <a:pt x="9564" y="6332"/>
                    </a:cubicBezTo>
                    <a:cubicBezTo>
                      <a:pt x="9743" y="6392"/>
                      <a:pt x="9996" y="6451"/>
                      <a:pt x="10175" y="6511"/>
                    </a:cubicBezTo>
                    <a:cubicBezTo>
                      <a:pt x="10369" y="6571"/>
                      <a:pt x="10607" y="6630"/>
                      <a:pt x="10801" y="6705"/>
                    </a:cubicBezTo>
                    <a:cubicBezTo>
                      <a:pt x="11233" y="6764"/>
                      <a:pt x="11665" y="6824"/>
                      <a:pt x="12097" y="6943"/>
                    </a:cubicBezTo>
                    <a:lnTo>
                      <a:pt x="12410" y="6943"/>
                    </a:lnTo>
                    <a:lnTo>
                      <a:pt x="12782" y="7003"/>
                    </a:lnTo>
                    <a:lnTo>
                      <a:pt x="13408" y="7077"/>
                    </a:lnTo>
                    <a:cubicBezTo>
                      <a:pt x="13840" y="7137"/>
                      <a:pt x="14272" y="7137"/>
                      <a:pt x="14704" y="7196"/>
                    </a:cubicBezTo>
                    <a:lnTo>
                      <a:pt x="16015" y="7196"/>
                    </a:lnTo>
                    <a:cubicBezTo>
                      <a:pt x="16447" y="7196"/>
                      <a:pt x="16819" y="7137"/>
                      <a:pt x="17252" y="7137"/>
                    </a:cubicBezTo>
                    <a:cubicBezTo>
                      <a:pt x="17684" y="7077"/>
                      <a:pt x="18056" y="7077"/>
                      <a:pt x="18428" y="7003"/>
                    </a:cubicBezTo>
                    <a:cubicBezTo>
                      <a:pt x="18875" y="6943"/>
                      <a:pt x="19248" y="6883"/>
                      <a:pt x="19620" y="6824"/>
                    </a:cubicBezTo>
                    <a:cubicBezTo>
                      <a:pt x="19993" y="6764"/>
                      <a:pt x="20365" y="6705"/>
                      <a:pt x="20663" y="6630"/>
                    </a:cubicBezTo>
                    <a:cubicBezTo>
                      <a:pt x="21035" y="6511"/>
                      <a:pt x="21348" y="6451"/>
                      <a:pt x="21661" y="6392"/>
                    </a:cubicBezTo>
                    <a:cubicBezTo>
                      <a:pt x="21974" y="6332"/>
                      <a:pt x="22287" y="6198"/>
                      <a:pt x="22600" y="6138"/>
                    </a:cubicBezTo>
                    <a:cubicBezTo>
                      <a:pt x="22838" y="6079"/>
                      <a:pt x="23151" y="5960"/>
                      <a:pt x="23404" y="5885"/>
                    </a:cubicBezTo>
                    <a:cubicBezTo>
                      <a:pt x="23896" y="5706"/>
                      <a:pt x="24328" y="5587"/>
                      <a:pt x="24700" y="5394"/>
                    </a:cubicBezTo>
                    <a:cubicBezTo>
                      <a:pt x="25386" y="5140"/>
                      <a:pt x="25818" y="4962"/>
                      <a:pt x="25818" y="4962"/>
                    </a:cubicBezTo>
                    <a:cubicBezTo>
                      <a:pt x="25877" y="4962"/>
                      <a:pt x="25952" y="4842"/>
                      <a:pt x="25877" y="4768"/>
                    </a:cubicBezTo>
                    <a:cubicBezTo>
                      <a:pt x="25877" y="4681"/>
                      <a:pt x="25813" y="4625"/>
                      <a:pt x="25756" y="4625"/>
                    </a:cubicBezTo>
                    <a:cubicBezTo>
                      <a:pt x="25735" y="4625"/>
                      <a:pt x="25714" y="4633"/>
                      <a:pt x="25698" y="4649"/>
                    </a:cubicBezTo>
                    <a:cubicBezTo>
                      <a:pt x="25698" y="4649"/>
                      <a:pt x="25266" y="4768"/>
                      <a:pt x="24581" y="5021"/>
                    </a:cubicBezTo>
                    <a:cubicBezTo>
                      <a:pt x="24209" y="5140"/>
                      <a:pt x="23777" y="5274"/>
                      <a:pt x="23270" y="5453"/>
                    </a:cubicBezTo>
                    <a:cubicBezTo>
                      <a:pt x="22778" y="5587"/>
                      <a:pt x="22153" y="5706"/>
                      <a:pt x="21542" y="5885"/>
                    </a:cubicBezTo>
                    <a:cubicBezTo>
                      <a:pt x="21229" y="5960"/>
                      <a:pt x="20916" y="6019"/>
                      <a:pt x="20544" y="6079"/>
                    </a:cubicBezTo>
                    <a:cubicBezTo>
                      <a:pt x="20231" y="6138"/>
                      <a:pt x="19859" y="6258"/>
                      <a:pt x="19486" y="6258"/>
                    </a:cubicBezTo>
                    <a:cubicBezTo>
                      <a:pt x="19114" y="6332"/>
                      <a:pt x="18741" y="6392"/>
                      <a:pt x="18369" y="6451"/>
                    </a:cubicBezTo>
                    <a:cubicBezTo>
                      <a:pt x="17996" y="6451"/>
                      <a:pt x="17624" y="6511"/>
                      <a:pt x="17192" y="6511"/>
                    </a:cubicBezTo>
                    <a:cubicBezTo>
                      <a:pt x="16819" y="6571"/>
                      <a:pt x="16387" y="6571"/>
                      <a:pt x="16015" y="6571"/>
                    </a:cubicBezTo>
                    <a:lnTo>
                      <a:pt x="14779" y="6571"/>
                    </a:lnTo>
                    <a:cubicBezTo>
                      <a:pt x="14332" y="6511"/>
                      <a:pt x="13900" y="6511"/>
                      <a:pt x="13468" y="6451"/>
                    </a:cubicBezTo>
                    <a:lnTo>
                      <a:pt x="12842" y="6392"/>
                    </a:lnTo>
                    <a:lnTo>
                      <a:pt x="12544" y="6332"/>
                    </a:lnTo>
                    <a:lnTo>
                      <a:pt x="12231" y="6258"/>
                    </a:lnTo>
                    <a:lnTo>
                      <a:pt x="11605" y="6198"/>
                    </a:lnTo>
                    <a:cubicBezTo>
                      <a:pt x="11352" y="6138"/>
                      <a:pt x="11173" y="6079"/>
                      <a:pt x="10980" y="6019"/>
                    </a:cubicBezTo>
                    <a:cubicBezTo>
                      <a:pt x="10741" y="6019"/>
                      <a:pt x="10548" y="5960"/>
                      <a:pt x="10369" y="5885"/>
                    </a:cubicBezTo>
                    <a:cubicBezTo>
                      <a:pt x="10116" y="5826"/>
                      <a:pt x="9937" y="5766"/>
                      <a:pt x="9743" y="5706"/>
                    </a:cubicBezTo>
                    <a:cubicBezTo>
                      <a:pt x="9490" y="5706"/>
                      <a:pt x="9311" y="5647"/>
                      <a:pt x="9117" y="5513"/>
                    </a:cubicBezTo>
                    <a:cubicBezTo>
                      <a:pt x="8939" y="5453"/>
                      <a:pt x="8745" y="5394"/>
                      <a:pt x="8566" y="5334"/>
                    </a:cubicBezTo>
                    <a:cubicBezTo>
                      <a:pt x="8134" y="5215"/>
                      <a:pt x="7762" y="5081"/>
                      <a:pt x="7389" y="4902"/>
                    </a:cubicBezTo>
                    <a:cubicBezTo>
                      <a:pt x="7196" y="4842"/>
                      <a:pt x="7017" y="4768"/>
                      <a:pt x="6823" y="4649"/>
                    </a:cubicBezTo>
                    <a:cubicBezTo>
                      <a:pt x="6704" y="4589"/>
                      <a:pt x="6510" y="4530"/>
                      <a:pt x="6332" y="4395"/>
                    </a:cubicBezTo>
                    <a:cubicBezTo>
                      <a:pt x="5959" y="4276"/>
                      <a:pt x="5646" y="4098"/>
                      <a:pt x="5333" y="3904"/>
                    </a:cubicBezTo>
                    <a:cubicBezTo>
                      <a:pt x="4648" y="3531"/>
                      <a:pt x="4097" y="3159"/>
                      <a:pt x="3531" y="2846"/>
                    </a:cubicBezTo>
                    <a:cubicBezTo>
                      <a:pt x="3039" y="2474"/>
                      <a:pt x="2548" y="2101"/>
                      <a:pt x="2175" y="1788"/>
                    </a:cubicBezTo>
                    <a:cubicBezTo>
                      <a:pt x="1743" y="1416"/>
                      <a:pt x="1430" y="1118"/>
                      <a:pt x="1117" y="865"/>
                    </a:cubicBezTo>
                    <a:cubicBezTo>
                      <a:pt x="626" y="373"/>
                      <a:pt x="313" y="60"/>
                      <a:pt x="313" y="60"/>
                    </a:cubicBezTo>
                    <a:cubicBezTo>
                      <a:pt x="253" y="1"/>
                      <a:pt x="179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32"/>
              <p:cNvSpPr/>
              <p:nvPr/>
            </p:nvSpPr>
            <p:spPr>
              <a:xfrm flipH="1">
                <a:off x="1671090" y="824057"/>
                <a:ext cx="168734" cy="116513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3735" extrusionOk="0">
                    <a:moveTo>
                      <a:pt x="3911" y="1"/>
                    </a:moveTo>
                    <a:cubicBezTo>
                      <a:pt x="3863" y="1"/>
                      <a:pt x="3814" y="15"/>
                      <a:pt x="3785" y="45"/>
                    </a:cubicBezTo>
                    <a:cubicBezTo>
                      <a:pt x="3546" y="299"/>
                      <a:pt x="3233" y="537"/>
                      <a:pt x="2921" y="790"/>
                    </a:cubicBezTo>
                    <a:cubicBezTo>
                      <a:pt x="2667" y="1043"/>
                      <a:pt x="2354" y="1282"/>
                      <a:pt x="2057" y="1475"/>
                    </a:cubicBezTo>
                    <a:cubicBezTo>
                      <a:pt x="1803" y="1714"/>
                      <a:pt x="1490" y="1907"/>
                      <a:pt x="1178" y="2161"/>
                    </a:cubicBezTo>
                    <a:cubicBezTo>
                      <a:pt x="865" y="2339"/>
                      <a:pt x="567" y="2533"/>
                      <a:pt x="254" y="2593"/>
                    </a:cubicBezTo>
                    <a:cubicBezTo>
                      <a:pt x="120" y="2652"/>
                      <a:pt x="1" y="2772"/>
                      <a:pt x="1" y="2906"/>
                    </a:cubicBezTo>
                    <a:cubicBezTo>
                      <a:pt x="1" y="3084"/>
                      <a:pt x="194" y="3278"/>
                      <a:pt x="314" y="3278"/>
                    </a:cubicBezTo>
                    <a:lnTo>
                      <a:pt x="1550" y="3278"/>
                    </a:lnTo>
                    <a:cubicBezTo>
                      <a:pt x="1982" y="3278"/>
                      <a:pt x="2354" y="3278"/>
                      <a:pt x="2801" y="3338"/>
                    </a:cubicBezTo>
                    <a:cubicBezTo>
                      <a:pt x="3174" y="3338"/>
                      <a:pt x="3606" y="3397"/>
                      <a:pt x="3978" y="3457"/>
                    </a:cubicBezTo>
                    <a:cubicBezTo>
                      <a:pt x="4217" y="3457"/>
                      <a:pt x="4410" y="3457"/>
                      <a:pt x="4589" y="3516"/>
                    </a:cubicBezTo>
                    <a:cubicBezTo>
                      <a:pt x="4664" y="3516"/>
                      <a:pt x="4783" y="3576"/>
                      <a:pt x="4842" y="3576"/>
                    </a:cubicBezTo>
                    <a:cubicBezTo>
                      <a:pt x="4962" y="3650"/>
                      <a:pt x="5036" y="3650"/>
                      <a:pt x="5096" y="3710"/>
                    </a:cubicBezTo>
                    <a:lnTo>
                      <a:pt x="5155" y="3710"/>
                    </a:lnTo>
                    <a:cubicBezTo>
                      <a:pt x="5173" y="3727"/>
                      <a:pt x="5190" y="3735"/>
                      <a:pt x="5208" y="3735"/>
                    </a:cubicBezTo>
                    <a:cubicBezTo>
                      <a:pt x="5250" y="3735"/>
                      <a:pt x="5292" y="3693"/>
                      <a:pt x="5334" y="3650"/>
                    </a:cubicBezTo>
                    <a:cubicBezTo>
                      <a:pt x="5408" y="3576"/>
                      <a:pt x="5408" y="3457"/>
                      <a:pt x="5274" y="3397"/>
                    </a:cubicBezTo>
                    <a:cubicBezTo>
                      <a:pt x="5096" y="3278"/>
                      <a:pt x="4902" y="3204"/>
                      <a:pt x="4723" y="3144"/>
                    </a:cubicBezTo>
                    <a:cubicBezTo>
                      <a:pt x="4470" y="3025"/>
                      <a:pt x="4291" y="2965"/>
                      <a:pt x="4097" y="2965"/>
                    </a:cubicBezTo>
                    <a:cubicBezTo>
                      <a:pt x="3665" y="2831"/>
                      <a:pt x="3233" y="2772"/>
                      <a:pt x="2861" y="2712"/>
                    </a:cubicBezTo>
                    <a:cubicBezTo>
                      <a:pt x="2429" y="2712"/>
                      <a:pt x="1982" y="2652"/>
                      <a:pt x="1610" y="2652"/>
                    </a:cubicBezTo>
                    <a:cubicBezTo>
                      <a:pt x="1593" y="2650"/>
                      <a:pt x="1575" y="2648"/>
                      <a:pt x="1558" y="2646"/>
                    </a:cubicBezTo>
                    <a:lnTo>
                      <a:pt x="1558" y="2646"/>
                    </a:lnTo>
                    <a:cubicBezTo>
                      <a:pt x="1868" y="2396"/>
                      <a:pt x="2178" y="2217"/>
                      <a:pt x="2429" y="1907"/>
                    </a:cubicBezTo>
                    <a:cubicBezTo>
                      <a:pt x="2727" y="1654"/>
                      <a:pt x="2980" y="1416"/>
                      <a:pt x="3293" y="1103"/>
                    </a:cubicBezTo>
                    <a:cubicBezTo>
                      <a:pt x="3546" y="850"/>
                      <a:pt x="3785" y="537"/>
                      <a:pt x="4038" y="299"/>
                    </a:cubicBezTo>
                    <a:cubicBezTo>
                      <a:pt x="4097" y="164"/>
                      <a:pt x="4097" y="105"/>
                      <a:pt x="4038" y="45"/>
                    </a:cubicBezTo>
                    <a:cubicBezTo>
                      <a:pt x="4008" y="15"/>
                      <a:pt x="3960" y="1"/>
                      <a:pt x="39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32"/>
              <p:cNvSpPr/>
              <p:nvPr/>
            </p:nvSpPr>
            <p:spPr>
              <a:xfrm flipH="1">
                <a:off x="1828157" y="779448"/>
                <a:ext cx="195686" cy="239234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7669" extrusionOk="0">
                    <a:moveTo>
                      <a:pt x="6086" y="0"/>
                    </a:moveTo>
                    <a:cubicBezTo>
                      <a:pt x="6037" y="0"/>
                      <a:pt x="5989" y="15"/>
                      <a:pt x="5959" y="45"/>
                    </a:cubicBezTo>
                    <a:cubicBezTo>
                      <a:pt x="5721" y="239"/>
                      <a:pt x="5527" y="477"/>
                      <a:pt x="5348" y="671"/>
                    </a:cubicBezTo>
                    <a:cubicBezTo>
                      <a:pt x="5095" y="850"/>
                      <a:pt x="4902" y="1043"/>
                      <a:pt x="4663" y="1222"/>
                    </a:cubicBezTo>
                    <a:cubicBezTo>
                      <a:pt x="4410" y="1475"/>
                      <a:pt x="4231" y="1654"/>
                      <a:pt x="3978" y="1848"/>
                    </a:cubicBezTo>
                    <a:cubicBezTo>
                      <a:pt x="3784" y="2026"/>
                      <a:pt x="3546" y="2161"/>
                      <a:pt x="3293" y="2339"/>
                    </a:cubicBezTo>
                    <a:cubicBezTo>
                      <a:pt x="3039" y="2533"/>
                      <a:pt x="2801" y="2712"/>
                      <a:pt x="2607" y="2846"/>
                    </a:cubicBezTo>
                    <a:cubicBezTo>
                      <a:pt x="2488" y="2965"/>
                      <a:pt x="2369" y="3025"/>
                      <a:pt x="2235" y="3084"/>
                    </a:cubicBezTo>
                    <a:lnTo>
                      <a:pt x="1862" y="3337"/>
                    </a:lnTo>
                    <a:lnTo>
                      <a:pt x="1490" y="3516"/>
                    </a:lnTo>
                    <a:cubicBezTo>
                      <a:pt x="1371" y="3591"/>
                      <a:pt x="1177" y="3650"/>
                      <a:pt x="1058" y="3710"/>
                    </a:cubicBezTo>
                    <a:cubicBezTo>
                      <a:pt x="939" y="3769"/>
                      <a:pt x="805" y="3829"/>
                      <a:pt x="686" y="3889"/>
                    </a:cubicBezTo>
                    <a:lnTo>
                      <a:pt x="313" y="4023"/>
                    </a:lnTo>
                    <a:lnTo>
                      <a:pt x="253" y="4023"/>
                    </a:lnTo>
                    <a:cubicBezTo>
                      <a:pt x="194" y="4082"/>
                      <a:pt x="134" y="4142"/>
                      <a:pt x="60" y="4202"/>
                    </a:cubicBezTo>
                    <a:cubicBezTo>
                      <a:pt x="0" y="4395"/>
                      <a:pt x="134" y="4574"/>
                      <a:pt x="313" y="4634"/>
                    </a:cubicBezTo>
                    <a:cubicBezTo>
                      <a:pt x="373" y="4708"/>
                      <a:pt x="507" y="4708"/>
                      <a:pt x="626" y="4768"/>
                    </a:cubicBezTo>
                    <a:cubicBezTo>
                      <a:pt x="686" y="4827"/>
                      <a:pt x="805" y="4887"/>
                      <a:pt x="939" y="4887"/>
                    </a:cubicBezTo>
                    <a:cubicBezTo>
                      <a:pt x="1058" y="4946"/>
                      <a:pt x="1118" y="5006"/>
                      <a:pt x="1252" y="5080"/>
                    </a:cubicBezTo>
                    <a:lnTo>
                      <a:pt x="1550" y="5200"/>
                    </a:lnTo>
                    <a:cubicBezTo>
                      <a:pt x="1684" y="5259"/>
                      <a:pt x="1803" y="5319"/>
                      <a:pt x="1862" y="5378"/>
                    </a:cubicBezTo>
                    <a:lnTo>
                      <a:pt x="2175" y="5572"/>
                    </a:lnTo>
                    <a:lnTo>
                      <a:pt x="2488" y="5691"/>
                    </a:lnTo>
                    <a:lnTo>
                      <a:pt x="2801" y="5885"/>
                    </a:lnTo>
                    <a:lnTo>
                      <a:pt x="3114" y="6064"/>
                    </a:lnTo>
                    <a:cubicBezTo>
                      <a:pt x="3173" y="6198"/>
                      <a:pt x="3293" y="6198"/>
                      <a:pt x="3412" y="6317"/>
                    </a:cubicBezTo>
                    <a:cubicBezTo>
                      <a:pt x="3605" y="6436"/>
                      <a:pt x="3784" y="6570"/>
                      <a:pt x="3978" y="6689"/>
                    </a:cubicBezTo>
                    <a:cubicBezTo>
                      <a:pt x="4097" y="6749"/>
                      <a:pt x="4157" y="6809"/>
                      <a:pt x="4291" y="6943"/>
                    </a:cubicBezTo>
                    <a:lnTo>
                      <a:pt x="4529" y="7121"/>
                    </a:lnTo>
                    <a:cubicBezTo>
                      <a:pt x="4723" y="7315"/>
                      <a:pt x="4902" y="7434"/>
                      <a:pt x="5095" y="7613"/>
                    </a:cubicBezTo>
                    <a:cubicBezTo>
                      <a:pt x="5125" y="7650"/>
                      <a:pt x="5170" y="7669"/>
                      <a:pt x="5216" y="7669"/>
                    </a:cubicBezTo>
                    <a:cubicBezTo>
                      <a:pt x="5263" y="7669"/>
                      <a:pt x="5311" y="7650"/>
                      <a:pt x="5348" y="7613"/>
                    </a:cubicBezTo>
                    <a:cubicBezTo>
                      <a:pt x="5408" y="7553"/>
                      <a:pt x="5408" y="7434"/>
                      <a:pt x="5348" y="7375"/>
                    </a:cubicBezTo>
                    <a:lnTo>
                      <a:pt x="4782" y="6809"/>
                    </a:lnTo>
                    <a:lnTo>
                      <a:pt x="4529" y="6570"/>
                    </a:lnTo>
                    <a:cubicBezTo>
                      <a:pt x="4470" y="6496"/>
                      <a:pt x="4350" y="6436"/>
                      <a:pt x="4291" y="6317"/>
                    </a:cubicBezTo>
                    <a:cubicBezTo>
                      <a:pt x="4097" y="6198"/>
                      <a:pt x="3918" y="6004"/>
                      <a:pt x="3725" y="5885"/>
                    </a:cubicBezTo>
                    <a:cubicBezTo>
                      <a:pt x="3605" y="5825"/>
                      <a:pt x="3486" y="5751"/>
                      <a:pt x="3412" y="5632"/>
                    </a:cubicBezTo>
                    <a:lnTo>
                      <a:pt x="3114" y="5453"/>
                    </a:lnTo>
                    <a:lnTo>
                      <a:pt x="2801" y="5259"/>
                    </a:lnTo>
                    <a:lnTo>
                      <a:pt x="2488" y="5006"/>
                    </a:lnTo>
                    <a:lnTo>
                      <a:pt x="2175" y="4827"/>
                    </a:lnTo>
                    <a:cubicBezTo>
                      <a:pt x="2056" y="4768"/>
                      <a:pt x="1997" y="4708"/>
                      <a:pt x="1862" y="4634"/>
                    </a:cubicBezTo>
                    <a:lnTo>
                      <a:pt x="1550" y="4514"/>
                    </a:lnTo>
                    <a:cubicBezTo>
                      <a:pt x="1459" y="4469"/>
                      <a:pt x="1369" y="4424"/>
                      <a:pt x="1272" y="4379"/>
                    </a:cubicBezTo>
                    <a:lnTo>
                      <a:pt x="1272" y="4379"/>
                    </a:lnTo>
                    <a:cubicBezTo>
                      <a:pt x="1308" y="4365"/>
                      <a:pt x="1342" y="4350"/>
                      <a:pt x="1371" y="4336"/>
                    </a:cubicBezTo>
                    <a:cubicBezTo>
                      <a:pt x="1490" y="4202"/>
                      <a:pt x="1624" y="4142"/>
                      <a:pt x="1743" y="4082"/>
                    </a:cubicBezTo>
                    <a:lnTo>
                      <a:pt x="2175" y="3889"/>
                    </a:lnTo>
                    <a:lnTo>
                      <a:pt x="2548" y="3650"/>
                    </a:lnTo>
                    <a:cubicBezTo>
                      <a:pt x="2667" y="3516"/>
                      <a:pt x="2801" y="3457"/>
                      <a:pt x="2920" y="3397"/>
                    </a:cubicBezTo>
                    <a:cubicBezTo>
                      <a:pt x="3173" y="3218"/>
                      <a:pt x="3412" y="3025"/>
                      <a:pt x="3665" y="2846"/>
                    </a:cubicBezTo>
                    <a:cubicBezTo>
                      <a:pt x="3918" y="2652"/>
                      <a:pt x="4097" y="2473"/>
                      <a:pt x="4350" y="2220"/>
                    </a:cubicBezTo>
                    <a:cubicBezTo>
                      <a:pt x="4604" y="2026"/>
                      <a:pt x="4782" y="1848"/>
                      <a:pt x="5036" y="1594"/>
                    </a:cubicBezTo>
                    <a:cubicBezTo>
                      <a:pt x="5214" y="1416"/>
                      <a:pt x="5408" y="1162"/>
                      <a:pt x="5646" y="984"/>
                    </a:cubicBezTo>
                    <a:cubicBezTo>
                      <a:pt x="5840" y="730"/>
                      <a:pt x="6019" y="537"/>
                      <a:pt x="6213" y="298"/>
                    </a:cubicBezTo>
                    <a:cubicBezTo>
                      <a:pt x="6272" y="239"/>
                      <a:pt x="6272" y="105"/>
                      <a:pt x="6213" y="45"/>
                    </a:cubicBezTo>
                    <a:cubicBezTo>
                      <a:pt x="6183" y="15"/>
                      <a:pt x="6134" y="0"/>
                      <a:pt x="608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32"/>
              <p:cNvSpPr/>
              <p:nvPr/>
            </p:nvSpPr>
            <p:spPr>
              <a:xfrm flipH="1">
                <a:off x="2050765" y="778200"/>
                <a:ext cx="135729" cy="10166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3259" extrusionOk="0">
                    <a:moveTo>
                      <a:pt x="4223" y="1"/>
                    </a:moveTo>
                    <a:cubicBezTo>
                      <a:pt x="4159" y="1"/>
                      <a:pt x="4079" y="43"/>
                      <a:pt x="4037" y="85"/>
                    </a:cubicBezTo>
                    <a:lnTo>
                      <a:pt x="4037" y="145"/>
                    </a:lnTo>
                    <a:cubicBezTo>
                      <a:pt x="3978" y="145"/>
                      <a:pt x="3978" y="204"/>
                      <a:pt x="3918" y="204"/>
                    </a:cubicBezTo>
                    <a:cubicBezTo>
                      <a:pt x="3859" y="279"/>
                      <a:pt x="3859" y="338"/>
                      <a:pt x="3724" y="398"/>
                    </a:cubicBezTo>
                    <a:cubicBezTo>
                      <a:pt x="3665" y="458"/>
                      <a:pt x="3605" y="517"/>
                      <a:pt x="3546" y="577"/>
                    </a:cubicBezTo>
                    <a:cubicBezTo>
                      <a:pt x="3486" y="711"/>
                      <a:pt x="3352" y="770"/>
                      <a:pt x="3292" y="830"/>
                    </a:cubicBezTo>
                    <a:cubicBezTo>
                      <a:pt x="3173" y="949"/>
                      <a:pt x="3039" y="1024"/>
                      <a:pt x="2920" y="1083"/>
                    </a:cubicBezTo>
                    <a:cubicBezTo>
                      <a:pt x="2860" y="1202"/>
                      <a:pt x="2741" y="1262"/>
                      <a:pt x="2607" y="1396"/>
                    </a:cubicBezTo>
                    <a:cubicBezTo>
                      <a:pt x="2488" y="1456"/>
                      <a:pt x="2369" y="1515"/>
                      <a:pt x="2235" y="1634"/>
                    </a:cubicBezTo>
                    <a:lnTo>
                      <a:pt x="2056" y="1769"/>
                    </a:lnTo>
                    <a:cubicBezTo>
                      <a:pt x="1996" y="1769"/>
                      <a:pt x="1922" y="1828"/>
                      <a:pt x="1862" y="1888"/>
                    </a:cubicBezTo>
                    <a:cubicBezTo>
                      <a:pt x="1743" y="1947"/>
                      <a:pt x="1624" y="2007"/>
                      <a:pt x="1490" y="2141"/>
                    </a:cubicBezTo>
                    <a:cubicBezTo>
                      <a:pt x="1371" y="2201"/>
                      <a:pt x="1251" y="2260"/>
                      <a:pt x="1117" y="2320"/>
                    </a:cubicBezTo>
                    <a:cubicBezTo>
                      <a:pt x="998" y="2379"/>
                      <a:pt x="879" y="2439"/>
                      <a:pt x="805" y="2513"/>
                    </a:cubicBezTo>
                    <a:cubicBezTo>
                      <a:pt x="373" y="2752"/>
                      <a:pt x="134" y="2945"/>
                      <a:pt x="134" y="2945"/>
                    </a:cubicBezTo>
                    <a:cubicBezTo>
                      <a:pt x="60" y="2945"/>
                      <a:pt x="0" y="3065"/>
                      <a:pt x="60" y="3124"/>
                    </a:cubicBezTo>
                    <a:cubicBezTo>
                      <a:pt x="60" y="3184"/>
                      <a:pt x="194" y="3258"/>
                      <a:pt x="253" y="3258"/>
                    </a:cubicBezTo>
                    <a:cubicBezTo>
                      <a:pt x="253" y="3258"/>
                      <a:pt x="566" y="3124"/>
                      <a:pt x="998" y="2945"/>
                    </a:cubicBezTo>
                    <a:cubicBezTo>
                      <a:pt x="1117" y="2945"/>
                      <a:pt x="1251" y="2886"/>
                      <a:pt x="1371" y="2811"/>
                    </a:cubicBezTo>
                    <a:cubicBezTo>
                      <a:pt x="1490" y="2752"/>
                      <a:pt x="1624" y="2692"/>
                      <a:pt x="1743" y="2633"/>
                    </a:cubicBezTo>
                    <a:cubicBezTo>
                      <a:pt x="1922" y="2573"/>
                      <a:pt x="2056" y="2513"/>
                      <a:pt x="2175" y="2379"/>
                    </a:cubicBezTo>
                    <a:cubicBezTo>
                      <a:pt x="2235" y="2379"/>
                      <a:pt x="2294" y="2320"/>
                      <a:pt x="2369" y="2320"/>
                    </a:cubicBezTo>
                    <a:lnTo>
                      <a:pt x="2607" y="2141"/>
                    </a:lnTo>
                    <a:cubicBezTo>
                      <a:pt x="2741" y="2066"/>
                      <a:pt x="2860" y="1947"/>
                      <a:pt x="2980" y="1888"/>
                    </a:cubicBezTo>
                    <a:cubicBezTo>
                      <a:pt x="3114" y="1769"/>
                      <a:pt x="3233" y="1694"/>
                      <a:pt x="3352" y="1575"/>
                    </a:cubicBezTo>
                    <a:cubicBezTo>
                      <a:pt x="3486" y="1456"/>
                      <a:pt x="3546" y="1396"/>
                      <a:pt x="3665" y="1262"/>
                    </a:cubicBezTo>
                    <a:cubicBezTo>
                      <a:pt x="3784" y="1143"/>
                      <a:pt x="3859" y="1083"/>
                      <a:pt x="3918" y="949"/>
                    </a:cubicBezTo>
                    <a:cubicBezTo>
                      <a:pt x="4037" y="890"/>
                      <a:pt x="4037" y="770"/>
                      <a:pt x="4097" y="711"/>
                    </a:cubicBezTo>
                    <a:cubicBezTo>
                      <a:pt x="4157" y="577"/>
                      <a:pt x="4231" y="517"/>
                      <a:pt x="4291" y="458"/>
                    </a:cubicBezTo>
                    <a:cubicBezTo>
                      <a:pt x="4350" y="338"/>
                      <a:pt x="4350" y="204"/>
                      <a:pt x="4350" y="204"/>
                    </a:cubicBezTo>
                    <a:cubicBezTo>
                      <a:pt x="4350" y="145"/>
                      <a:pt x="4350" y="85"/>
                      <a:pt x="4291" y="26"/>
                    </a:cubicBezTo>
                    <a:cubicBezTo>
                      <a:pt x="4273" y="8"/>
                      <a:pt x="4249" y="1"/>
                      <a:pt x="4223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32"/>
              <p:cNvSpPr/>
              <p:nvPr/>
            </p:nvSpPr>
            <p:spPr>
              <a:xfrm flipH="1">
                <a:off x="2077717" y="870069"/>
                <a:ext cx="108777" cy="162682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5215" extrusionOk="0">
                    <a:moveTo>
                      <a:pt x="194" y="0"/>
                    </a:moveTo>
                    <a:cubicBezTo>
                      <a:pt x="60" y="0"/>
                      <a:pt x="0" y="120"/>
                      <a:pt x="60" y="179"/>
                    </a:cubicBezTo>
                    <a:cubicBezTo>
                      <a:pt x="60" y="179"/>
                      <a:pt x="134" y="552"/>
                      <a:pt x="313" y="1118"/>
                    </a:cubicBezTo>
                    <a:cubicBezTo>
                      <a:pt x="432" y="1356"/>
                      <a:pt x="566" y="1669"/>
                      <a:pt x="685" y="1982"/>
                    </a:cubicBezTo>
                    <a:cubicBezTo>
                      <a:pt x="805" y="2295"/>
                      <a:pt x="998" y="2607"/>
                      <a:pt x="1177" y="2920"/>
                    </a:cubicBezTo>
                    <a:cubicBezTo>
                      <a:pt x="1311" y="3099"/>
                      <a:pt x="1371" y="3218"/>
                      <a:pt x="1490" y="3412"/>
                    </a:cubicBezTo>
                    <a:cubicBezTo>
                      <a:pt x="1549" y="3591"/>
                      <a:pt x="1684" y="3725"/>
                      <a:pt x="1803" y="3844"/>
                    </a:cubicBezTo>
                    <a:cubicBezTo>
                      <a:pt x="1922" y="3963"/>
                      <a:pt x="1996" y="4157"/>
                      <a:pt x="2116" y="4276"/>
                    </a:cubicBezTo>
                    <a:cubicBezTo>
                      <a:pt x="2235" y="4410"/>
                      <a:pt x="2294" y="4470"/>
                      <a:pt x="2428" y="4589"/>
                    </a:cubicBezTo>
                    <a:cubicBezTo>
                      <a:pt x="2548" y="4708"/>
                      <a:pt x="2607" y="4783"/>
                      <a:pt x="2741" y="4842"/>
                    </a:cubicBezTo>
                    <a:cubicBezTo>
                      <a:pt x="2801" y="4961"/>
                      <a:pt x="2860" y="5021"/>
                      <a:pt x="2980" y="5021"/>
                    </a:cubicBezTo>
                    <a:cubicBezTo>
                      <a:pt x="3114" y="5155"/>
                      <a:pt x="3173" y="5215"/>
                      <a:pt x="3173" y="5215"/>
                    </a:cubicBezTo>
                    <a:cubicBezTo>
                      <a:pt x="3233" y="5215"/>
                      <a:pt x="3352" y="5215"/>
                      <a:pt x="3352" y="5155"/>
                    </a:cubicBezTo>
                    <a:cubicBezTo>
                      <a:pt x="3486" y="5080"/>
                      <a:pt x="3486" y="5021"/>
                      <a:pt x="3412" y="4961"/>
                    </a:cubicBezTo>
                    <a:lnTo>
                      <a:pt x="3352" y="4902"/>
                    </a:lnTo>
                    <a:cubicBezTo>
                      <a:pt x="3352" y="4902"/>
                      <a:pt x="3352" y="4842"/>
                      <a:pt x="3233" y="4708"/>
                    </a:cubicBezTo>
                    <a:cubicBezTo>
                      <a:pt x="3173" y="4708"/>
                      <a:pt x="3114" y="4589"/>
                      <a:pt x="3039" y="4529"/>
                    </a:cubicBezTo>
                    <a:cubicBezTo>
                      <a:pt x="2980" y="4470"/>
                      <a:pt x="2920" y="4336"/>
                      <a:pt x="2801" y="4276"/>
                    </a:cubicBezTo>
                    <a:cubicBezTo>
                      <a:pt x="2741" y="4157"/>
                      <a:pt x="2667" y="4038"/>
                      <a:pt x="2548" y="3904"/>
                    </a:cubicBezTo>
                    <a:cubicBezTo>
                      <a:pt x="2488" y="3784"/>
                      <a:pt x="2369" y="3665"/>
                      <a:pt x="2294" y="3531"/>
                    </a:cubicBezTo>
                    <a:cubicBezTo>
                      <a:pt x="2175" y="3352"/>
                      <a:pt x="2116" y="3218"/>
                      <a:pt x="1996" y="3040"/>
                    </a:cubicBezTo>
                    <a:cubicBezTo>
                      <a:pt x="1922" y="2920"/>
                      <a:pt x="1803" y="2786"/>
                      <a:pt x="1743" y="2607"/>
                    </a:cubicBezTo>
                    <a:cubicBezTo>
                      <a:pt x="1684" y="2473"/>
                      <a:pt x="1549" y="2295"/>
                      <a:pt x="1490" y="2175"/>
                    </a:cubicBezTo>
                    <a:cubicBezTo>
                      <a:pt x="1371" y="1982"/>
                      <a:pt x="1311" y="1863"/>
                      <a:pt x="1251" y="1669"/>
                    </a:cubicBezTo>
                    <a:cubicBezTo>
                      <a:pt x="1058" y="1356"/>
                      <a:pt x="939" y="1118"/>
                      <a:pt x="805" y="864"/>
                    </a:cubicBezTo>
                    <a:cubicBezTo>
                      <a:pt x="566" y="373"/>
                      <a:pt x="373" y="60"/>
                      <a:pt x="373" y="60"/>
                    </a:cubicBezTo>
                    <a:cubicBezTo>
                      <a:pt x="313" y="0"/>
                      <a:pt x="253" y="0"/>
                      <a:pt x="19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32"/>
              <p:cNvSpPr/>
              <p:nvPr/>
            </p:nvSpPr>
            <p:spPr>
              <a:xfrm flipH="1">
                <a:off x="2292900" y="1209284"/>
                <a:ext cx="257484" cy="83166"/>
              </a:xfrm>
              <a:custGeom>
                <a:avLst/>
                <a:gdLst/>
                <a:ahLst/>
                <a:cxnLst/>
                <a:rect l="l" t="t" r="r" b="b"/>
                <a:pathLst>
                  <a:path w="8254" h="2666" extrusionOk="0">
                    <a:moveTo>
                      <a:pt x="5673" y="1"/>
                    </a:moveTo>
                    <a:cubicBezTo>
                      <a:pt x="5010" y="1"/>
                      <a:pt x="4241" y="101"/>
                      <a:pt x="3412" y="300"/>
                    </a:cubicBezTo>
                    <a:cubicBezTo>
                      <a:pt x="1669" y="732"/>
                      <a:pt x="0" y="2102"/>
                      <a:pt x="0" y="2102"/>
                    </a:cubicBezTo>
                    <a:cubicBezTo>
                      <a:pt x="0" y="2102"/>
                      <a:pt x="1389" y="2666"/>
                      <a:pt x="3188" y="2666"/>
                    </a:cubicBezTo>
                    <a:cubicBezTo>
                      <a:pt x="3537" y="2666"/>
                      <a:pt x="3902" y="2645"/>
                      <a:pt x="4276" y="2594"/>
                    </a:cubicBezTo>
                    <a:cubicBezTo>
                      <a:pt x="6079" y="2340"/>
                      <a:pt x="8254" y="1283"/>
                      <a:pt x="7822" y="732"/>
                    </a:cubicBezTo>
                    <a:cubicBezTo>
                      <a:pt x="7477" y="242"/>
                      <a:pt x="6703" y="1"/>
                      <a:pt x="5673" y="1"/>
                    </a:cubicBezTo>
                    <a:close/>
                  </a:path>
                </a:pathLst>
              </a:custGeom>
              <a:solidFill>
                <a:srgbClr val="40A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32"/>
              <p:cNvSpPr/>
              <p:nvPr/>
            </p:nvSpPr>
            <p:spPr>
              <a:xfrm flipH="1">
                <a:off x="2397466" y="1245564"/>
                <a:ext cx="187794" cy="5022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610" extrusionOk="0">
                    <a:moveTo>
                      <a:pt x="3979" y="1"/>
                    </a:moveTo>
                    <a:cubicBezTo>
                      <a:pt x="3785" y="60"/>
                      <a:pt x="3606" y="60"/>
                      <a:pt x="3413" y="60"/>
                    </a:cubicBezTo>
                    <a:cubicBezTo>
                      <a:pt x="3234" y="120"/>
                      <a:pt x="3040" y="120"/>
                      <a:pt x="2861" y="194"/>
                    </a:cubicBezTo>
                    <a:cubicBezTo>
                      <a:pt x="2489" y="254"/>
                      <a:pt x="2116" y="373"/>
                      <a:pt x="1804" y="492"/>
                    </a:cubicBezTo>
                    <a:cubicBezTo>
                      <a:pt x="1610" y="567"/>
                      <a:pt x="1431" y="626"/>
                      <a:pt x="1297" y="686"/>
                    </a:cubicBezTo>
                    <a:cubicBezTo>
                      <a:pt x="1178" y="745"/>
                      <a:pt x="999" y="805"/>
                      <a:pt x="865" y="865"/>
                    </a:cubicBezTo>
                    <a:cubicBezTo>
                      <a:pt x="746" y="939"/>
                      <a:pt x="627" y="999"/>
                      <a:pt x="552" y="1058"/>
                    </a:cubicBezTo>
                    <a:cubicBezTo>
                      <a:pt x="433" y="1118"/>
                      <a:pt x="373" y="1177"/>
                      <a:pt x="314" y="1237"/>
                    </a:cubicBezTo>
                    <a:cubicBezTo>
                      <a:pt x="120" y="1371"/>
                      <a:pt x="61" y="1431"/>
                      <a:pt x="61" y="1431"/>
                    </a:cubicBezTo>
                    <a:cubicBezTo>
                      <a:pt x="1" y="1431"/>
                      <a:pt x="1" y="1490"/>
                      <a:pt x="61" y="1550"/>
                    </a:cubicBezTo>
                    <a:cubicBezTo>
                      <a:pt x="61" y="1610"/>
                      <a:pt x="120" y="1610"/>
                      <a:pt x="180" y="1610"/>
                    </a:cubicBezTo>
                    <a:cubicBezTo>
                      <a:pt x="180" y="1610"/>
                      <a:pt x="254" y="1550"/>
                      <a:pt x="433" y="1490"/>
                    </a:cubicBezTo>
                    <a:cubicBezTo>
                      <a:pt x="493" y="1431"/>
                      <a:pt x="552" y="1431"/>
                      <a:pt x="686" y="1371"/>
                    </a:cubicBezTo>
                    <a:cubicBezTo>
                      <a:pt x="805" y="1312"/>
                      <a:pt x="925" y="1237"/>
                      <a:pt x="1059" y="1177"/>
                    </a:cubicBezTo>
                    <a:cubicBezTo>
                      <a:pt x="1178" y="1118"/>
                      <a:pt x="1297" y="1118"/>
                      <a:pt x="1431" y="1058"/>
                    </a:cubicBezTo>
                    <a:cubicBezTo>
                      <a:pt x="1610" y="999"/>
                      <a:pt x="1744" y="939"/>
                      <a:pt x="1923" y="865"/>
                    </a:cubicBezTo>
                    <a:cubicBezTo>
                      <a:pt x="2042" y="805"/>
                      <a:pt x="2236" y="805"/>
                      <a:pt x="2414" y="745"/>
                    </a:cubicBezTo>
                    <a:cubicBezTo>
                      <a:pt x="2608" y="686"/>
                      <a:pt x="2787" y="686"/>
                      <a:pt x="2981" y="626"/>
                    </a:cubicBezTo>
                    <a:cubicBezTo>
                      <a:pt x="3353" y="567"/>
                      <a:pt x="3666" y="492"/>
                      <a:pt x="4038" y="433"/>
                    </a:cubicBezTo>
                    <a:cubicBezTo>
                      <a:pt x="4217" y="433"/>
                      <a:pt x="4351" y="373"/>
                      <a:pt x="4530" y="373"/>
                    </a:cubicBezTo>
                    <a:cubicBezTo>
                      <a:pt x="4649" y="373"/>
                      <a:pt x="4843" y="313"/>
                      <a:pt x="4962" y="313"/>
                    </a:cubicBezTo>
                    <a:lnTo>
                      <a:pt x="5647" y="313"/>
                    </a:lnTo>
                    <a:cubicBezTo>
                      <a:pt x="5841" y="254"/>
                      <a:pt x="5900" y="254"/>
                      <a:pt x="5900" y="254"/>
                    </a:cubicBezTo>
                    <a:cubicBezTo>
                      <a:pt x="5960" y="254"/>
                      <a:pt x="6020" y="254"/>
                      <a:pt x="6020" y="194"/>
                    </a:cubicBezTo>
                    <a:cubicBezTo>
                      <a:pt x="6020" y="120"/>
                      <a:pt x="5960" y="60"/>
                      <a:pt x="5900" y="60"/>
                    </a:cubicBezTo>
                    <a:lnTo>
                      <a:pt x="5841" y="60"/>
                    </a:lnTo>
                    <a:cubicBezTo>
                      <a:pt x="5766" y="1"/>
                      <a:pt x="5707" y="1"/>
                      <a:pt x="564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32"/>
              <p:cNvSpPr/>
              <p:nvPr/>
            </p:nvSpPr>
            <p:spPr>
              <a:xfrm flipH="1">
                <a:off x="2401677" y="1059173"/>
                <a:ext cx="137102" cy="17852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5723" extrusionOk="0">
                    <a:moveTo>
                      <a:pt x="3565" y="0"/>
                    </a:moveTo>
                    <a:cubicBezTo>
                      <a:pt x="3534" y="0"/>
                      <a:pt x="3503" y="6"/>
                      <a:pt x="3472" y="17"/>
                    </a:cubicBezTo>
                    <a:cubicBezTo>
                      <a:pt x="2980" y="210"/>
                      <a:pt x="180" y="2370"/>
                      <a:pt x="1" y="5722"/>
                    </a:cubicBezTo>
                    <a:cubicBezTo>
                      <a:pt x="1" y="5722"/>
                      <a:pt x="1982" y="5424"/>
                      <a:pt x="3234" y="3249"/>
                    </a:cubicBezTo>
                    <a:cubicBezTo>
                      <a:pt x="4394" y="1264"/>
                      <a:pt x="4032" y="0"/>
                      <a:pt x="35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32"/>
              <p:cNvSpPr/>
              <p:nvPr/>
            </p:nvSpPr>
            <p:spPr>
              <a:xfrm flipH="1">
                <a:off x="2593121" y="916987"/>
                <a:ext cx="28824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3" extrusionOk="0">
                    <a:moveTo>
                      <a:pt x="448" y="0"/>
                    </a:moveTo>
                    <a:cubicBezTo>
                      <a:pt x="376" y="0"/>
                      <a:pt x="303" y="15"/>
                      <a:pt x="238" y="46"/>
                    </a:cubicBezTo>
                    <a:cubicBezTo>
                      <a:pt x="119" y="105"/>
                      <a:pt x="0" y="225"/>
                      <a:pt x="0" y="418"/>
                    </a:cubicBezTo>
                    <a:cubicBezTo>
                      <a:pt x="0" y="537"/>
                      <a:pt x="0" y="671"/>
                      <a:pt x="60" y="731"/>
                    </a:cubicBezTo>
                    <a:cubicBezTo>
                      <a:pt x="149" y="865"/>
                      <a:pt x="314" y="932"/>
                      <a:pt x="441" y="932"/>
                    </a:cubicBezTo>
                    <a:cubicBezTo>
                      <a:pt x="483" y="932"/>
                      <a:pt x="521" y="925"/>
                      <a:pt x="551" y="910"/>
                    </a:cubicBezTo>
                    <a:cubicBezTo>
                      <a:pt x="805" y="791"/>
                      <a:pt x="924" y="597"/>
                      <a:pt x="864" y="359"/>
                    </a:cubicBezTo>
                    <a:cubicBezTo>
                      <a:pt x="864" y="126"/>
                      <a:pt x="658" y="0"/>
                      <a:pt x="4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32"/>
              <p:cNvSpPr/>
              <p:nvPr/>
            </p:nvSpPr>
            <p:spPr>
              <a:xfrm flipH="1">
                <a:off x="2587069" y="89515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32"/>
              <p:cNvSpPr/>
              <p:nvPr/>
            </p:nvSpPr>
            <p:spPr>
              <a:xfrm flipH="1">
                <a:off x="1413638" y="1071028"/>
                <a:ext cx="39056" cy="48633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559" extrusionOk="0">
                    <a:moveTo>
                      <a:pt x="660" y="0"/>
                    </a:moveTo>
                    <a:cubicBezTo>
                      <a:pt x="628" y="0"/>
                      <a:pt x="597" y="3"/>
                      <a:pt x="566" y="9"/>
                    </a:cubicBezTo>
                    <a:cubicBezTo>
                      <a:pt x="373" y="9"/>
                      <a:pt x="254" y="128"/>
                      <a:pt x="134" y="262"/>
                    </a:cubicBezTo>
                    <a:cubicBezTo>
                      <a:pt x="0" y="381"/>
                      <a:pt x="0" y="501"/>
                      <a:pt x="0" y="694"/>
                    </a:cubicBezTo>
                    <a:lnTo>
                      <a:pt x="0" y="1007"/>
                    </a:lnTo>
                    <a:cubicBezTo>
                      <a:pt x="0" y="1126"/>
                      <a:pt x="134" y="1320"/>
                      <a:pt x="254" y="1439"/>
                    </a:cubicBezTo>
                    <a:cubicBezTo>
                      <a:pt x="373" y="1499"/>
                      <a:pt x="566" y="1558"/>
                      <a:pt x="686" y="1558"/>
                    </a:cubicBezTo>
                    <a:cubicBezTo>
                      <a:pt x="879" y="1499"/>
                      <a:pt x="1058" y="1439"/>
                      <a:pt x="1118" y="1320"/>
                    </a:cubicBezTo>
                    <a:cubicBezTo>
                      <a:pt x="1252" y="1186"/>
                      <a:pt x="1252" y="1007"/>
                      <a:pt x="1252" y="813"/>
                    </a:cubicBezTo>
                    <a:lnTo>
                      <a:pt x="1252" y="575"/>
                    </a:lnTo>
                    <a:cubicBezTo>
                      <a:pt x="1252" y="239"/>
                      <a:pt x="949" y="0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32"/>
              <p:cNvSpPr/>
              <p:nvPr/>
            </p:nvSpPr>
            <p:spPr>
              <a:xfrm flipH="1">
                <a:off x="1464299" y="1023424"/>
                <a:ext cx="17220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42" extrusionOk="0">
                    <a:moveTo>
                      <a:pt x="282" y="1"/>
                    </a:moveTo>
                    <a:cubicBezTo>
                      <a:pt x="250" y="1"/>
                      <a:pt x="217" y="15"/>
                      <a:pt x="179" y="45"/>
                    </a:cubicBezTo>
                    <a:cubicBezTo>
                      <a:pt x="162" y="28"/>
                      <a:pt x="139" y="21"/>
                      <a:pt x="116" y="21"/>
                    </a:cubicBezTo>
                    <a:cubicBezTo>
                      <a:pt x="60" y="21"/>
                      <a:pt x="1" y="63"/>
                      <a:pt x="1" y="105"/>
                    </a:cubicBezTo>
                    <a:lnTo>
                      <a:pt x="1" y="299"/>
                    </a:lnTo>
                    <a:cubicBezTo>
                      <a:pt x="35" y="438"/>
                      <a:pt x="177" y="541"/>
                      <a:pt x="312" y="541"/>
                    </a:cubicBezTo>
                    <a:cubicBezTo>
                      <a:pt x="409" y="541"/>
                      <a:pt x="502" y="488"/>
                      <a:pt x="552" y="358"/>
                    </a:cubicBezTo>
                    <a:lnTo>
                      <a:pt x="552" y="164"/>
                    </a:lnTo>
                    <a:cubicBezTo>
                      <a:pt x="492" y="105"/>
                      <a:pt x="492" y="45"/>
                      <a:pt x="373" y="45"/>
                    </a:cubicBezTo>
                    <a:cubicBezTo>
                      <a:pt x="343" y="15"/>
                      <a:pt x="314" y="1"/>
                      <a:pt x="2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32"/>
              <p:cNvSpPr/>
              <p:nvPr/>
            </p:nvSpPr>
            <p:spPr>
              <a:xfrm flipH="1">
                <a:off x="2523400" y="928498"/>
                <a:ext cx="42332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18" extrusionOk="0">
                    <a:moveTo>
                      <a:pt x="775" y="1"/>
                    </a:moveTo>
                    <a:cubicBezTo>
                      <a:pt x="656" y="1"/>
                      <a:pt x="533" y="34"/>
                      <a:pt x="433" y="109"/>
                    </a:cubicBezTo>
                    <a:lnTo>
                      <a:pt x="299" y="228"/>
                    </a:lnTo>
                    <a:cubicBezTo>
                      <a:pt x="60" y="422"/>
                      <a:pt x="1" y="734"/>
                      <a:pt x="179" y="973"/>
                    </a:cubicBezTo>
                    <a:cubicBezTo>
                      <a:pt x="315" y="1140"/>
                      <a:pt x="501" y="1218"/>
                      <a:pt x="672" y="1218"/>
                    </a:cubicBezTo>
                    <a:cubicBezTo>
                      <a:pt x="822" y="1218"/>
                      <a:pt x="960" y="1158"/>
                      <a:pt x="1044" y="1047"/>
                    </a:cubicBezTo>
                    <a:cubicBezTo>
                      <a:pt x="1118" y="973"/>
                      <a:pt x="1178" y="913"/>
                      <a:pt x="1178" y="854"/>
                    </a:cubicBezTo>
                    <a:cubicBezTo>
                      <a:pt x="1356" y="675"/>
                      <a:pt x="1356" y="362"/>
                      <a:pt x="1178" y="168"/>
                    </a:cubicBezTo>
                    <a:cubicBezTo>
                      <a:pt x="1100" y="64"/>
                      <a:pt x="941" y="1"/>
                      <a:pt x="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32"/>
              <p:cNvSpPr/>
              <p:nvPr/>
            </p:nvSpPr>
            <p:spPr>
              <a:xfrm flipH="1">
                <a:off x="1985162" y="1147050"/>
                <a:ext cx="253397" cy="107248"/>
              </a:xfrm>
              <a:custGeom>
                <a:avLst/>
                <a:gdLst/>
                <a:ahLst/>
                <a:cxnLst/>
                <a:rect l="l" t="t" r="r" b="b"/>
                <a:pathLst>
                  <a:path w="8123" h="3438" extrusionOk="0">
                    <a:moveTo>
                      <a:pt x="1507" y="1"/>
                    </a:moveTo>
                    <a:cubicBezTo>
                      <a:pt x="1061" y="1"/>
                      <a:pt x="673" y="134"/>
                      <a:pt x="492" y="552"/>
                    </a:cubicBezTo>
                    <a:cubicBezTo>
                      <a:pt x="1" y="1728"/>
                      <a:pt x="1863" y="3039"/>
                      <a:pt x="2727" y="3278"/>
                    </a:cubicBezTo>
                    <a:cubicBezTo>
                      <a:pt x="3158" y="3385"/>
                      <a:pt x="3607" y="3437"/>
                      <a:pt x="4059" y="3437"/>
                    </a:cubicBezTo>
                    <a:cubicBezTo>
                      <a:pt x="5495" y="3437"/>
                      <a:pt x="6955" y="2908"/>
                      <a:pt x="7941" y="1922"/>
                    </a:cubicBezTo>
                    <a:cubicBezTo>
                      <a:pt x="8122" y="1741"/>
                      <a:pt x="8069" y="1350"/>
                      <a:pt x="7816" y="1350"/>
                    </a:cubicBezTo>
                    <a:cubicBezTo>
                      <a:pt x="7799" y="1350"/>
                      <a:pt x="7781" y="1352"/>
                      <a:pt x="7762" y="1356"/>
                    </a:cubicBezTo>
                    <a:cubicBezTo>
                      <a:pt x="7315" y="1490"/>
                      <a:pt x="6883" y="1490"/>
                      <a:pt x="6451" y="1490"/>
                    </a:cubicBezTo>
                    <a:cubicBezTo>
                      <a:pt x="5393" y="1296"/>
                      <a:pt x="4217" y="671"/>
                      <a:pt x="3293" y="373"/>
                    </a:cubicBezTo>
                    <a:cubicBezTo>
                      <a:pt x="2859" y="260"/>
                      <a:pt x="212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32"/>
              <p:cNvSpPr/>
              <p:nvPr/>
            </p:nvSpPr>
            <p:spPr>
              <a:xfrm flipH="1">
                <a:off x="1314344" y="798508"/>
                <a:ext cx="118822" cy="16184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5188" extrusionOk="0">
                    <a:moveTo>
                      <a:pt x="864" y="0"/>
                    </a:moveTo>
                    <a:cubicBezTo>
                      <a:pt x="0" y="1728"/>
                      <a:pt x="998" y="4023"/>
                      <a:pt x="2548" y="5080"/>
                    </a:cubicBezTo>
                    <a:cubicBezTo>
                      <a:pt x="2657" y="5156"/>
                      <a:pt x="2769" y="5188"/>
                      <a:pt x="2878" y="5188"/>
                    </a:cubicBezTo>
                    <a:cubicBezTo>
                      <a:pt x="3391" y="5188"/>
                      <a:pt x="3809" y="4464"/>
                      <a:pt x="3292" y="4157"/>
                    </a:cubicBezTo>
                    <a:cubicBezTo>
                      <a:pt x="1609" y="3158"/>
                      <a:pt x="1683" y="1550"/>
                      <a:pt x="8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40" name="Google Shape;5540;p32"/>
            <p:cNvSpPr/>
            <p:nvPr/>
          </p:nvSpPr>
          <p:spPr>
            <a:xfrm rot="10800000">
              <a:off x="8240185" y="1197369"/>
              <a:ext cx="50692" cy="43143"/>
            </a:xfrm>
            <a:custGeom>
              <a:avLst/>
              <a:gdLst/>
              <a:ahLst/>
              <a:cxnLst/>
              <a:rect l="l" t="t" r="r" b="b"/>
              <a:pathLst>
                <a:path w="1625" h="1383" extrusionOk="0">
                  <a:moveTo>
                    <a:pt x="412" y="1"/>
                  </a:moveTo>
                  <a:cubicBezTo>
                    <a:pt x="380" y="1"/>
                    <a:pt x="347" y="4"/>
                    <a:pt x="314" y="12"/>
                  </a:cubicBezTo>
                  <a:cubicBezTo>
                    <a:pt x="1" y="131"/>
                    <a:pt x="1" y="504"/>
                    <a:pt x="194" y="757"/>
                  </a:cubicBezTo>
                  <a:cubicBezTo>
                    <a:pt x="507" y="1010"/>
                    <a:pt x="880" y="1249"/>
                    <a:pt x="1312" y="1383"/>
                  </a:cubicBezTo>
                  <a:cubicBezTo>
                    <a:pt x="1550" y="1383"/>
                    <a:pt x="1624" y="1130"/>
                    <a:pt x="1431" y="951"/>
                  </a:cubicBezTo>
                  <a:cubicBezTo>
                    <a:pt x="1371" y="817"/>
                    <a:pt x="1178" y="757"/>
                    <a:pt x="1058" y="638"/>
                  </a:cubicBezTo>
                  <a:cubicBezTo>
                    <a:pt x="1058" y="578"/>
                    <a:pt x="999" y="504"/>
                    <a:pt x="939" y="444"/>
                  </a:cubicBezTo>
                  <a:lnTo>
                    <a:pt x="880" y="385"/>
                  </a:lnTo>
                  <a:cubicBezTo>
                    <a:pt x="815" y="165"/>
                    <a:pt x="626" y="1"/>
                    <a:pt x="412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32"/>
            <p:cNvSpPr/>
            <p:nvPr/>
          </p:nvSpPr>
          <p:spPr>
            <a:xfrm rot="10800000">
              <a:off x="8228581" y="1238266"/>
              <a:ext cx="29292" cy="37216"/>
            </a:xfrm>
            <a:custGeom>
              <a:avLst/>
              <a:gdLst/>
              <a:ahLst/>
              <a:cxnLst/>
              <a:rect l="l" t="t" r="r" b="b"/>
              <a:pathLst>
                <a:path w="939" h="1193" extrusionOk="0">
                  <a:moveTo>
                    <a:pt x="376" y="1"/>
                  </a:moveTo>
                  <a:cubicBezTo>
                    <a:pt x="335" y="1"/>
                    <a:pt x="294" y="6"/>
                    <a:pt x="254" y="16"/>
                  </a:cubicBezTo>
                  <a:cubicBezTo>
                    <a:pt x="0" y="135"/>
                    <a:pt x="0" y="508"/>
                    <a:pt x="194" y="701"/>
                  </a:cubicBezTo>
                  <a:cubicBezTo>
                    <a:pt x="313" y="820"/>
                    <a:pt x="432" y="1074"/>
                    <a:pt x="686" y="1193"/>
                  </a:cubicBezTo>
                  <a:cubicBezTo>
                    <a:pt x="745" y="1193"/>
                    <a:pt x="805" y="1193"/>
                    <a:pt x="805" y="1133"/>
                  </a:cubicBezTo>
                  <a:lnTo>
                    <a:pt x="864" y="1133"/>
                  </a:lnTo>
                  <a:lnTo>
                    <a:pt x="864" y="1074"/>
                  </a:lnTo>
                  <a:cubicBezTo>
                    <a:pt x="939" y="1014"/>
                    <a:pt x="864" y="880"/>
                    <a:pt x="864" y="761"/>
                  </a:cubicBezTo>
                  <a:cubicBezTo>
                    <a:pt x="805" y="642"/>
                    <a:pt x="805" y="508"/>
                    <a:pt x="805" y="329"/>
                  </a:cubicBezTo>
                  <a:cubicBezTo>
                    <a:pt x="755" y="119"/>
                    <a:pt x="573" y="1"/>
                    <a:pt x="376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32"/>
            <p:cNvSpPr/>
            <p:nvPr/>
          </p:nvSpPr>
          <p:spPr>
            <a:xfrm rot="10800000">
              <a:off x="8141671" y="969708"/>
              <a:ext cx="90122" cy="144495"/>
            </a:xfrm>
            <a:custGeom>
              <a:avLst/>
              <a:gdLst/>
              <a:ahLst/>
              <a:cxnLst/>
              <a:rect l="l" t="t" r="r" b="b"/>
              <a:pathLst>
                <a:path w="2889" h="4632" extrusionOk="0">
                  <a:moveTo>
                    <a:pt x="2203" y="0"/>
                  </a:moveTo>
                  <a:cubicBezTo>
                    <a:pt x="1712" y="626"/>
                    <a:pt x="848" y="2041"/>
                    <a:pt x="401" y="3099"/>
                  </a:cubicBezTo>
                  <a:cubicBezTo>
                    <a:pt x="1" y="4008"/>
                    <a:pt x="380" y="4631"/>
                    <a:pt x="800" y="4631"/>
                  </a:cubicBezTo>
                  <a:cubicBezTo>
                    <a:pt x="896" y="4631"/>
                    <a:pt x="995" y="4599"/>
                    <a:pt x="1086" y="4529"/>
                  </a:cubicBezTo>
                  <a:cubicBezTo>
                    <a:pt x="2889" y="3159"/>
                    <a:pt x="2204" y="1"/>
                    <a:pt x="2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32"/>
            <p:cNvSpPr/>
            <p:nvPr/>
          </p:nvSpPr>
          <p:spPr>
            <a:xfrm rot="10800000">
              <a:off x="8166752" y="1045699"/>
              <a:ext cx="151077" cy="122877"/>
            </a:xfrm>
            <a:custGeom>
              <a:avLst/>
              <a:gdLst/>
              <a:ahLst/>
              <a:cxnLst/>
              <a:rect l="l" t="t" r="r" b="b"/>
              <a:pathLst>
                <a:path w="4843" h="3939" extrusionOk="0">
                  <a:moveTo>
                    <a:pt x="4842" y="0"/>
                  </a:moveTo>
                  <a:cubicBezTo>
                    <a:pt x="4842" y="1"/>
                    <a:pt x="4097" y="939"/>
                    <a:pt x="3293" y="1311"/>
                  </a:cubicBezTo>
                  <a:cubicBezTo>
                    <a:pt x="2414" y="1684"/>
                    <a:pt x="1" y="2548"/>
                    <a:pt x="552" y="3784"/>
                  </a:cubicBezTo>
                  <a:cubicBezTo>
                    <a:pt x="607" y="3885"/>
                    <a:pt x="744" y="3938"/>
                    <a:pt x="937" y="3938"/>
                  </a:cubicBezTo>
                  <a:cubicBezTo>
                    <a:pt x="1827" y="3938"/>
                    <a:pt x="3924" y="2805"/>
                    <a:pt x="48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32"/>
            <p:cNvSpPr/>
            <p:nvPr/>
          </p:nvSpPr>
          <p:spPr>
            <a:xfrm rot="10800000">
              <a:off x="8441892" y="4034648"/>
              <a:ext cx="127806" cy="281192"/>
            </a:xfrm>
            <a:custGeom>
              <a:avLst/>
              <a:gdLst/>
              <a:ahLst/>
              <a:cxnLst/>
              <a:rect l="l" t="t" r="r" b="b"/>
              <a:pathLst>
                <a:path w="4097" h="9014" extrusionOk="0">
                  <a:moveTo>
                    <a:pt x="2667" y="7602"/>
                  </a:moveTo>
                  <a:cubicBezTo>
                    <a:pt x="2667" y="7781"/>
                    <a:pt x="2607" y="7975"/>
                    <a:pt x="2488" y="8034"/>
                  </a:cubicBezTo>
                  <a:cubicBezTo>
                    <a:pt x="2548" y="7975"/>
                    <a:pt x="2548" y="7915"/>
                    <a:pt x="2548" y="7841"/>
                  </a:cubicBezTo>
                  <a:cubicBezTo>
                    <a:pt x="2548" y="7781"/>
                    <a:pt x="2607" y="7722"/>
                    <a:pt x="2607" y="7602"/>
                  </a:cubicBezTo>
                  <a:close/>
                  <a:moveTo>
                    <a:pt x="3093" y="0"/>
                  </a:moveTo>
                  <a:cubicBezTo>
                    <a:pt x="2881" y="0"/>
                    <a:pt x="2664" y="62"/>
                    <a:pt x="2488" y="154"/>
                  </a:cubicBezTo>
                  <a:cubicBezTo>
                    <a:pt x="1624" y="586"/>
                    <a:pt x="1058" y="1390"/>
                    <a:pt x="685" y="2254"/>
                  </a:cubicBezTo>
                  <a:cubicBezTo>
                    <a:pt x="626" y="2567"/>
                    <a:pt x="566" y="2820"/>
                    <a:pt x="507" y="3133"/>
                  </a:cubicBezTo>
                  <a:cubicBezTo>
                    <a:pt x="60" y="4057"/>
                    <a:pt x="0" y="5174"/>
                    <a:pt x="253" y="6232"/>
                  </a:cubicBezTo>
                  <a:cubicBezTo>
                    <a:pt x="432" y="7096"/>
                    <a:pt x="879" y="8034"/>
                    <a:pt x="1549" y="8660"/>
                  </a:cubicBezTo>
                  <a:cubicBezTo>
                    <a:pt x="1801" y="8907"/>
                    <a:pt x="2074" y="9014"/>
                    <a:pt x="2337" y="9014"/>
                  </a:cubicBezTo>
                  <a:cubicBezTo>
                    <a:pt x="2930" y="9014"/>
                    <a:pt x="3471" y="8473"/>
                    <a:pt x="3605" y="7781"/>
                  </a:cubicBezTo>
                  <a:cubicBezTo>
                    <a:pt x="3784" y="6723"/>
                    <a:pt x="3233" y="5740"/>
                    <a:pt x="3173" y="4682"/>
                  </a:cubicBezTo>
                  <a:cubicBezTo>
                    <a:pt x="3173" y="4191"/>
                    <a:pt x="3173" y="3625"/>
                    <a:pt x="3292" y="3133"/>
                  </a:cubicBezTo>
                  <a:cubicBezTo>
                    <a:pt x="3412" y="2627"/>
                    <a:pt x="3665" y="2195"/>
                    <a:pt x="3784" y="1703"/>
                  </a:cubicBezTo>
                  <a:cubicBezTo>
                    <a:pt x="3918" y="1271"/>
                    <a:pt x="4097" y="645"/>
                    <a:pt x="3725" y="273"/>
                  </a:cubicBezTo>
                  <a:cubicBezTo>
                    <a:pt x="3560" y="77"/>
                    <a:pt x="3329" y="0"/>
                    <a:pt x="3093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3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623" name="Google Shape;623;p3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5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5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5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5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5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5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5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5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5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5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5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5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5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5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5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5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5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5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5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5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5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5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5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5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5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5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5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5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5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5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5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5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5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5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5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5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5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5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5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5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5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5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5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5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5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5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5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5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5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5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5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5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5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5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5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5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5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5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5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5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5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5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5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5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5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5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5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5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5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5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5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5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5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5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5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5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5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5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5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5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5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5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5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5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5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5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5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5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5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5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5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5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5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5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5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5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5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5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5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5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5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5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5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5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5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5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5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5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5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5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5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5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5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5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5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5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"/>
          <p:cNvSpPr txBox="1">
            <a:spLocks noGrp="1"/>
          </p:cNvSpPr>
          <p:nvPr>
            <p:ph type="title"/>
          </p:nvPr>
        </p:nvSpPr>
        <p:spPr>
          <a:xfrm>
            <a:off x="1213447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91" name="Google Shape;991;p5"/>
          <p:cNvGrpSpPr/>
          <p:nvPr/>
        </p:nvGrpSpPr>
        <p:grpSpPr>
          <a:xfrm>
            <a:off x="8180472" y="1364994"/>
            <a:ext cx="350390" cy="1470478"/>
            <a:chOff x="8180472" y="1441194"/>
            <a:chExt cx="350390" cy="1470478"/>
          </a:xfrm>
        </p:grpSpPr>
        <p:sp>
          <p:nvSpPr>
            <p:cNvPr id="992" name="Google Shape;992;p5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5"/>
          <p:cNvSpPr txBox="1">
            <a:spLocks noGrp="1"/>
          </p:cNvSpPr>
          <p:nvPr>
            <p:ph type="body" idx="1"/>
          </p:nvPr>
        </p:nvSpPr>
        <p:spPr>
          <a:xfrm>
            <a:off x="997500" y="1381075"/>
            <a:ext cx="320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00" name="Google Shape;1000;p5"/>
          <p:cNvSpPr txBox="1">
            <a:spLocks noGrp="1"/>
          </p:cNvSpPr>
          <p:nvPr>
            <p:ph type="body" idx="2"/>
          </p:nvPr>
        </p:nvSpPr>
        <p:spPr>
          <a:xfrm>
            <a:off x="4731300" y="1381075"/>
            <a:ext cx="320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6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6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6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6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6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6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6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6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6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6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6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6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6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6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6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6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6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6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6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6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6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6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6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6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6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6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6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6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6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6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6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6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6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6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6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6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6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6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6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6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6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6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6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6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6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6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6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6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6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6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6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6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6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6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6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6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6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6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6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6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6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6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6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6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6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6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6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6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6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6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6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6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6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6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6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6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6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6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6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6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6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6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6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6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6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6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6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6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6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6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6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6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6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6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6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6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6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6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6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6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6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6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6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6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6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6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6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6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6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6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6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6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6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6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6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6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6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6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6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6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6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6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6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6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6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6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6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6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6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6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6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6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6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6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6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6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6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6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6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6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6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6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6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6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6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6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6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6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6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6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6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6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6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6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6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6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80" name="Google Shape;1180;p6"/>
          <p:cNvGrpSpPr/>
          <p:nvPr/>
        </p:nvGrpSpPr>
        <p:grpSpPr>
          <a:xfrm>
            <a:off x="8161422" y="1364994"/>
            <a:ext cx="350390" cy="1470478"/>
            <a:chOff x="8180472" y="1441194"/>
            <a:chExt cx="350390" cy="1470478"/>
          </a:xfrm>
        </p:grpSpPr>
        <p:sp>
          <p:nvSpPr>
            <p:cNvPr id="1181" name="Google Shape;1181;p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6"/>
          <p:cNvGrpSpPr/>
          <p:nvPr/>
        </p:nvGrpSpPr>
        <p:grpSpPr>
          <a:xfrm>
            <a:off x="727209" y="3244569"/>
            <a:ext cx="350390" cy="1470478"/>
            <a:chOff x="8180472" y="1441194"/>
            <a:chExt cx="350390" cy="1470478"/>
          </a:xfrm>
        </p:grpSpPr>
        <p:sp>
          <p:nvSpPr>
            <p:cNvPr id="1189" name="Google Shape;1189;p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8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8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8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8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8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8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8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8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8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8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8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8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8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8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8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8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8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8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8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8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8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8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8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8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8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8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8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8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8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8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8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8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8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8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8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8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8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8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8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8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8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8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8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8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8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8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8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8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8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8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8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8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8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8"/>
          <p:cNvSpPr txBox="1">
            <a:spLocks noGrp="1"/>
          </p:cNvSpPr>
          <p:nvPr>
            <p:ph type="title"/>
          </p:nvPr>
        </p:nvSpPr>
        <p:spPr>
          <a:xfrm>
            <a:off x="1414175" y="712175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315" name="Google Shape;1315;p8"/>
          <p:cNvGrpSpPr/>
          <p:nvPr/>
        </p:nvGrpSpPr>
        <p:grpSpPr>
          <a:xfrm>
            <a:off x="8219597" y="3244569"/>
            <a:ext cx="350390" cy="1470478"/>
            <a:chOff x="8180472" y="1441194"/>
            <a:chExt cx="350390" cy="1470478"/>
          </a:xfrm>
        </p:grpSpPr>
        <p:sp>
          <p:nvSpPr>
            <p:cNvPr id="1316" name="Google Shape;1316;p8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" name="Google Shape;1323;p8"/>
          <p:cNvGrpSpPr/>
          <p:nvPr/>
        </p:nvGrpSpPr>
        <p:grpSpPr>
          <a:xfrm>
            <a:off x="6477428" y="4097776"/>
            <a:ext cx="1710712" cy="768478"/>
            <a:chOff x="6477428" y="4097776"/>
            <a:chExt cx="1710712" cy="768478"/>
          </a:xfrm>
        </p:grpSpPr>
        <p:sp>
          <p:nvSpPr>
            <p:cNvPr id="1324" name="Google Shape;1324;p8"/>
            <p:cNvSpPr/>
            <p:nvPr/>
          </p:nvSpPr>
          <p:spPr>
            <a:xfrm flipH="1">
              <a:off x="7796983" y="4506879"/>
              <a:ext cx="278946" cy="310982"/>
            </a:xfrm>
            <a:custGeom>
              <a:avLst/>
              <a:gdLst/>
              <a:ahLst/>
              <a:cxnLst/>
              <a:rect l="l" t="t" r="r" b="b"/>
              <a:pathLst>
                <a:path w="8237" h="9183" extrusionOk="0">
                  <a:moveTo>
                    <a:pt x="3326" y="0"/>
                  </a:moveTo>
                  <a:cubicBezTo>
                    <a:pt x="1217" y="0"/>
                    <a:pt x="1" y="2521"/>
                    <a:pt x="967" y="5097"/>
                  </a:cubicBezTo>
                  <a:cubicBezTo>
                    <a:pt x="1900" y="7748"/>
                    <a:pt x="5091" y="9183"/>
                    <a:pt x="6802" y="9183"/>
                  </a:cubicBezTo>
                  <a:cubicBezTo>
                    <a:pt x="7138" y="9183"/>
                    <a:pt x="7417" y="9127"/>
                    <a:pt x="7611" y="9015"/>
                  </a:cubicBezTo>
                  <a:cubicBezTo>
                    <a:pt x="8237" y="8642"/>
                    <a:pt x="7045" y="1134"/>
                    <a:pt x="4378" y="195"/>
                  </a:cubicBezTo>
                  <a:cubicBezTo>
                    <a:pt x="4009" y="62"/>
                    <a:pt x="3657" y="0"/>
                    <a:pt x="332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 flipH="1">
              <a:off x="7776292" y="4550464"/>
              <a:ext cx="220495" cy="288970"/>
            </a:xfrm>
            <a:custGeom>
              <a:avLst/>
              <a:gdLst/>
              <a:ahLst/>
              <a:cxnLst/>
              <a:rect l="l" t="t" r="r" b="b"/>
              <a:pathLst>
                <a:path w="6511" h="8533" extrusionOk="0">
                  <a:moveTo>
                    <a:pt x="111" y="1"/>
                  </a:moveTo>
                  <a:cubicBezTo>
                    <a:pt x="95" y="1"/>
                    <a:pt x="77" y="8"/>
                    <a:pt x="60" y="26"/>
                  </a:cubicBezTo>
                  <a:cubicBezTo>
                    <a:pt x="0" y="26"/>
                    <a:pt x="0" y="85"/>
                    <a:pt x="0" y="160"/>
                  </a:cubicBezTo>
                  <a:cubicBezTo>
                    <a:pt x="0" y="160"/>
                    <a:pt x="179" y="770"/>
                    <a:pt x="551" y="1709"/>
                  </a:cubicBezTo>
                  <a:cubicBezTo>
                    <a:pt x="685" y="1947"/>
                    <a:pt x="805" y="2201"/>
                    <a:pt x="924" y="2454"/>
                  </a:cubicBezTo>
                  <a:cubicBezTo>
                    <a:pt x="983" y="2573"/>
                    <a:pt x="1058" y="2692"/>
                    <a:pt x="1117" y="2826"/>
                  </a:cubicBezTo>
                  <a:cubicBezTo>
                    <a:pt x="1177" y="3005"/>
                    <a:pt x="1237" y="3139"/>
                    <a:pt x="1356" y="3258"/>
                  </a:cubicBezTo>
                  <a:cubicBezTo>
                    <a:pt x="1490" y="3512"/>
                    <a:pt x="1669" y="3810"/>
                    <a:pt x="1803" y="4063"/>
                  </a:cubicBezTo>
                  <a:cubicBezTo>
                    <a:pt x="1981" y="4376"/>
                    <a:pt x="2175" y="4629"/>
                    <a:pt x="2354" y="4927"/>
                  </a:cubicBezTo>
                  <a:cubicBezTo>
                    <a:pt x="2548" y="5180"/>
                    <a:pt x="2786" y="5493"/>
                    <a:pt x="2980" y="5746"/>
                  </a:cubicBezTo>
                  <a:cubicBezTo>
                    <a:pt x="3158" y="5985"/>
                    <a:pt x="3412" y="6238"/>
                    <a:pt x="3590" y="6491"/>
                  </a:cubicBezTo>
                  <a:cubicBezTo>
                    <a:pt x="3725" y="6610"/>
                    <a:pt x="3844" y="6670"/>
                    <a:pt x="3903" y="6789"/>
                  </a:cubicBezTo>
                  <a:cubicBezTo>
                    <a:pt x="4037" y="6923"/>
                    <a:pt x="4157" y="7042"/>
                    <a:pt x="4276" y="7102"/>
                  </a:cubicBezTo>
                  <a:cubicBezTo>
                    <a:pt x="4469" y="7296"/>
                    <a:pt x="4708" y="7474"/>
                    <a:pt x="4901" y="7608"/>
                  </a:cubicBezTo>
                  <a:cubicBezTo>
                    <a:pt x="5080" y="7787"/>
                    <a:pt x="5274" y="7906"/>
                    <a:pt x="5453" y="8040"/>
                  </a:cubicBezTo>
                  <a:cubicBezTo>
                    <a:pt x="5646" y="8160"/>
                    <a:pt x="5765" y="8219"/>
                    <a:pt x="5900" y="8279"/>
                  </a:cubicBezTo>
                  <a:cubicBezTo>
                    <a:pt x="6198" y="8413"/>
                    <a:pt x="6332" y="8532"/>
                    <a:pt x="6332" y="8532"/>
                  </a:cubicBezTo>
                  <a:cubicBezTo>
                    <a:pt x="6391" y="8532"/>
                    <a:pt x="6451" y="8532"/>
                    <a:pt x="6451" y="8472"/>
                  </a:cubicBezTo>
                  <a:cubicBezTo>
                    <a:pt x="6510" y="8413"/>
                    <a:pt x="6510" y="8353"/>
                    <a:pt x="6451" y="8353"/>
                  </a:cubicBezTo>
                  <a:lnTo>
                    <a:pt x="6451" y="8279"/>
                  </a:lnTo>
                  <a:cubicBezTo>
                    <a:pt x="6451" y="8279"/>
                    <a:pt x="6272" y="8219"/>
                    <a:pt x="6078" y="8040"/>
                  </a:cubicBezTo>
                  <a:cubicBezTo>
                    <a:pt x="5959" y="7981"/>
                    <a:pt x="5765" y="7906"/>
                    <a:pt x="5646" y="7787"/>
                  </a:cubicBezTo>
                  <a:cubicBezTo>
                    <a:pt x="5453" y="7668"/>
                    <a:pt x="5274" y="7534"/>
                    <a:pt x="5080" y="7355"/>
                  </a:cubicBezTo>
                  <a:cubicBezTo>
                    <a:pt x="4901" y="7236"/>
                    <a:pt x="4708" y="7042"/>
                    <a:pt x="4529" y="6864"/>
                  </a:cubicBezTo>
                  <a:cubicBezTo>
                    <a:pt x="4276" y="6670"/>
                    <a:pt x="4157" y="6417"/>
                    <a:pt x="3903" y="6178"/>
                  </a:cubicBezTo>
                  <a:cubicBezTo>
                    <a:pt x="3725" y="5985"/>
                    <a:pt x="3531" y="5746"/>
                    <a:pt x="3292" y="5493"/>
                  </a:cubicBezTo>
                  <a:cubicBezTo>
                    <a:pt x="3099" y="5240"/>
                    <a:pt x="2920" y="4927"/>
                    <a:pt x="2726" y="4688"/>
                  </a:cubicBezTo>
                  <a:cubicBezTo>
                    <a:pt x="2548" y="4435"/>
                    <a:pt x="2354" y="4122"/>
                    <a:pt x="2175" y="3884"/>
                  </a:cubicBezTo>
                  <a:cubicBezTo>
                    <a:pt x="1981" y="3571"/>
                    <a:pt x="1862" y="3318"/>
                    <a:pt x="1669" y="3065"/>
                  </a:cubicBezTo>
                  <a:cubicBezTo>
                    <a:pt x="1549" y="2767"/>
                    <a:pt x="1356" y="2513"/>
                    <a:pt x="1237" y="2260"/>
                  </a:cubicBezTo>
                  <a:cubicBezTo>
                    <a:pt x="1117" y="2022"/>
                    <a:pt x="983" y="1769"/>
                    <a:pt x="864" y="1575"/>
                  </a:cubicBezTo>
                  <a:cubicBezTo>
                    <a:pt x="685" y="1143"/>
                    <a:pt x="492" y="770"/>
                    <a:pt x="373" y="458"/>
                  </a:cubicBezTo>
                  <a:cubicBezTo>
                    <a:pt x="238" y="219"/>
                    <a:pt x="179" y="85"/>
                    <a:pt x="179" y="85"/>
                  </a:cubicBezTo>
                  <a:cubicBezTo>
                    <a:pt x="179" y="43"/>
                    <a:pt x="149" y="1"/>
                    <a:pt x="11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 flipH="1">
              <a:off x="7906469" y="4561063"/>
              <a:ext cx="138779" cy="129026"/>
            </a:xfrm>
            <a:custGeom>
              <a:avLst/>
              <a:gdLst/>
              <a:ahLst/>
              <a:cxnLst/>
              <a:rect l="l" t="t" r="r" b="b"/>
              <a:pathLst>
                <a:path w="4098" h="3810" extrusionOk="0">
                  <a:moveTo>
                    <a:pt x="3984" y="1"/>
                  </a:moveTo>
                  <a:cubicBezTo>
                    <a:pt x="3941" y="1"/>
                    <a:pt x="3904" y="43"/>
                    <a:pt x="3904" y="85"/>
                  </a:cubicBezTo>
                  <a:cubicBezTo>
                    <a:pt x="3725" y="338"/>
                    <a:pt x="3666" y="651"/>
                    <a:pt x="3532" y="889"/>
                  </a:cubicBezTo>
                  <a:cubicBezTo>
                    <a:pt x="3412" y="1202"/>
                    <a:pt x="3353" y="1456"/>
                    <a:pt x="3293" y="1768"/>
                  </a:cubicBezTo>
                  <a:cubicBezTo>
                    <a:pt x="3159" y="2081"/>
                    <a:pt x="3159" y="2379"/>
                    <a:pt x="3100" y="2692"/>
                  </a:cubicBezTo>
                  <a:lnTo>
                    <a:pt x="3100" y="3199"/>
                  </a:lnTo>
                  <a:cubicBezTo>
                    <a:pt x="2980" y="3124"/>
                    <a:pt x="2861" y="3065"/>
                    <a:pt x="2727" y="3005"/>
                  </a:cubicBezTo>
                  <a:cubicBezTo>
                    <a:pt x="2668" y="2945"/>
                    <a:pt x="2608" y="2945"/>
                    <a:pt x="2548" y="2886"/>
                  </a:cubicBezTo>
                  <a:lnTo>
                    <a:pt x="2295" y="2826"/>
                  </a:lnTo>
                  <a:cubicBezTo>
                    <a:pt x="2176" y="2752"/>
                    <a:pt x="2042" y="2692"/>
                    <a:pt x="1863" y="2692"/>
                  </a:cubicBezTo>
                  <a:lnTo>
                    <a:pt x="1669" y="2632"/>
                  </a:lnTo>
                  <a:cubicBezTo>
                    <a:pt x="1610" y="2573"/>
                    <a:pt x="1550" y="2573"/>
                    <a:pt x="1431" y="2573"/>
                  </a:cubicBezTo>
                  <a:lnTo>
                    <a:pt x="999" y="2454"/>
                  </a:lnTo>
                  <a:lnTo>
                    <a:pt x="552" y="2454"/>
                  </a:lnTo>
                  <a:cubicBezTo>
                    <a:pt x="433" y="2454"/>
                    <a:pt x="254" y="2379"/>
                    <a:pt x="120" y="2379"/>
                  </a:cubicBezTo>
                  <a:cubicBezTo>
                    <a:pt x="61" y="2379"/>
                    <a:pt x="1" y="2454"/>
                    <a:pt x="1" y="2513"/>
                  </a:cubicBezTo>
                  <a:cubicBezTo>
                    <a:pt x="1" y="2573"/>
                    <a:pt x="61" y="2632"/>
                    <a:pt x="61" y="2632"/>
                  </a:cubicBezTo>
                  <a:lnTo>
                    <a:pt x="120" y="2632"/>
                  </a:lnTo>
                  <a:cubicBezTo>
                    <a:pt x="254" y="2632"/>
                    <a:pt x="373" y="2692"/>
                    <a:pt x="552" y="2692"/>
                  </a:cubicBezTo>
                  <a:lnTo>
                    <a:pt x="746" y="2752"/>
                  </a:lnTo>
                  <a:cubicBezTo>
                    <a:pt x="805" y="2752"/>
                    <a:pt x="865" y="2752"/>
                    <a:pt x="925" y="2826"/>
                  </a:cubicBezTo>
                  <a:lnTo>
                    <a:pt x="1372" y="2886"/>
                  </a:lnTo>
                  <a:cubicBezTo>
                    <a:pt x="1431" y="2886"/>
                    <a:pt x="1491" y="2945"/>
                    <a:pt x="1550" y="2945"/>
                  </a:cubicBezTo>
                  <a:lnTo>
                    <a:pt x="1744" y="3005"/>
                  </a:lnTo>
                  <a:cubicBezTo>
                    <a:pt x="1923" y="3065"/>
                    <a:pt x="2042" y="3124"/>
                    <a:pt x="2176" y="3199"/>
                  </a:cubicBezTo>
                  <a:lnTo>
                    <a:pt x="2355" y="3258"/>
                  </a:lnTo>
                  <a:cubicBezTo>
                    <a:pt x="2414" y="3318"/>
                    <a:pt x="2489" y="3318"/>
                    <a:pt x="2548" y="3377"/>
                  </a:cubicBezTo>
                  <a:cubicBezTo>
                    <a:pt x="2668" y="3437"/>
                    <a:pt x="2787" y="3497"/>
                    <a:pt x="2921" y="3571"/>
                  </a:cubicBezTo>
                  <a:cubicBezTo>
                    <a:pt x="3040" y="3631"/>
                    <a:pt x="3159" y="3690"/>
                    <a:pt x="3293" y="3750"/>
                  </a:cubicBezTo>
                  <a:cubicBezTo>
                    <a:pt x="3293" y="3809"/>
                    <a:pt x="3353" y="3809"/>
                    <a:pt x="3412" y="3809"/>
                  </a:cubicBezTo>
                  <a:cubicBezTo>
                    <a:pt x="3532" y="3809"/>
                    <a:pt x="3606" y="3690"/>
                    <a:pt x="3606" y="3571"/>
                  </a:cubicBezTo>
                  <a:lnTo>
                    <a:pt x="3606" y="3318"/>
                  </a:lnTo>
                  <a:cubicBezTo>
                    <a:pt x="3532" y="3258"/>
                    <a:pt x="3532" y="3199"/>
                    <a:pt x="3532" y="3124"/>
                  </a:cubicBezTo>
                  <a:lnTo>
                    <a:pt x="3532" y="2692"/>
                  </a:lnTo>
                  <a:lnTo>
                    <a:pt x="3532" y="2513"/>
                  </a:lnTo>
                  <a:cubicBezTo>
                    <a:pt x="3532" y="2454"/>
                    <a:pt x="3606" y="2379"/>
                    <a:pt x="3606" y="2260"/>
                  </a:cubicBezTo>
                  <a:cubicBezTo>
                    <a:pt x="3606" y="2141"/>
                    <a:pt x="3606" y="2007"/>
                    <a:pt x="3666" y="1828"/>
                  </a:cubicBezTo>
                  <a:cubicBezTo>
                    <a:pt x="3725" y="1575"/>
                    <a:pt x="3785" y="1262"/>
                    <a:pt x="3845" y="1024"/>
                  </a:cubicBezTo>
                  <a:cubicBezTo>
                    <a:pt x="3904" y="711"/>
                    <a:pt x="4038" y="457"/>
                    <a:pt x="4098" y="145"/>
                  </a:cubicBezTo>
                  <a:cubicBezTo>
                    <a:pt x="4098" y="85"/>
                    <a:pt x="4098" y="25"/>
                    <a:pt x="4038" y="25"/>
                  </a:cubicBezTo>
                  <a:cubicBezTo>
                    <a:pt x="4021" y="8"/>
                    <a:pt x="4002" y="1"/>
                    <a:pt x="39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 flipH="1">
              <a:off x="7851980" y="4620936"/>
              <a:ext cx="144807" cy="153408"/>
            </a:xfrm>
            <a:custGeom>
              <a:avLst/>
              <a:gdLst/>
              <a:ahLst/>
              <a:cxnLst/>
              <a:rect l="l" t="t" r="r" b="b"/>
              <a:pathLst>
                <a:path w="4276" h="4530" extrusionOk="0">
                  <a:moveTo>
                    <a:pt x="4157" y="0"/>
                  </a:moveTo>
                  <a:cubicBezTo>
                    <a:pt x="4097" y="0"/>
                    <a:pt x="4037" y="0"/>
                    <a:pt x="4037" y="60"/>
                  </a:cubicBezTo>
                  <a:cubicBezTo>
                    <a:pt x="3963" y="239"/>
                    <a:pt x="3903" y="432"/>
                    <a:pt x="3844" y="611"/>
                  </a:cubicBezTo>
                  <a:cubicBezTo>
                    <a:pt x="3844" y="745"/>
                    <a:pt x="3784" y="924"/>
                    <a:pt x="3725" y="1118"/>
                  </a:cubicBezTo>
                  <a:cubicBezTo>
                    <a:pt x="3665" y="1490"/>
                    <a:pt x="3590" y="1803"/>
                    <a:pt x="3531" y="2175"/>
                  </a:cubicBezTo>
                  <a:cubicBezTo>
                    <a:pt x="3531" y="2295"/>
                    <a:pt x="3471" y="2354"/>
                    <a:pt x="3471" y="2414"/>
                  </a:cubicBezTo>
                  <a:lnTo>
                    <a:pt x="3471" y="2727"/>
                  </a:lnTo>
                  <a:cubicBezTo>
                    <a:pt x="3471" y="2920"/>
                    <a:pt x="3412" y="3099"/>
                    <a:pt x="3412" y="3293"/>
                  </a:cubicBezTo>
                  <a:cubicBezTo>
                    <a:pt x="3412" y="3352"/>
                    <a:pt x="3412" y="3472"/>
                    <a:pt x="3471" y="3531"/>
                  </a:cubicBezTo>
                  <a:lnTo>
                    <a:pt x="3471" y="3844"/>
                  </a:lnTo>
                  <a:lnTo>
                    <a:pt x="3471" y="4017"/>
                  </a:lnTo>
                  <a:lnTo>
                    <a:pt x="3471" y="4017"/>
                  </a:lnTo>
                  <a:cubicBezTo>
                    <a:pt x="3284" y="3971"/>
                    <a:pt x="3099" y="3916"/>
                    <a:pt x="2920" y="3844"/>
                  </a:cubicBezTo>
                  <a:lnTo>
                    <a:pt x="2473" y="3784"/>
                  </a:lnTo>
                  <a:lnTo>
                    <a:pt x="1981" y="3665"/>
                  </a:lnTo>
                  <a:cubicBezTo>
                    <a:pt x="1862" y="3591"/>
                    <a:pt x="1669" y="3591"/>
                    <a:pt x="1549" y="3591"/>
                  </a:cubicBezTo>
                  <a:cubicBezTo>
                    <a:pt x="1356" y="3531"/>
                    <a:pt x="1237" y="3531"/>
                    <a:pt x="1058" y="3472"/>
                  </a:cubicBezTo>
                  <a:lnTo>
                    <a:pt x="611" y="3472"/>
                  </a:lnTo>
                  <a:cubicBezTo>
                    <a:pt x="432" y="3412"/>
                    <a:pt x="313" y="3412"/>
                    <a:pt x="119" y="3412"/>
                  </a:cubicBezTo>
                  <a:cubicBezTo>
                    <a:pt x="60" y="3412"/>
                    <a:pt x="0" y="3472"/>
                    <a:pt x="0" y="3531"/>
                  </a:cubicBezTo>
                  <a:cubicBezTo>
                    <a:pt x="0" y="3591"/>
                    <a:pt x="60" y="3665"/>
                    <a:pt x="119" y="3665"/>
                  </a:cubicBezTo>
                  <a:cubicBezTo>
                    <a:pt x="238" y="3665"/>
                    <a:pt x="432" y="3725"/>
                    <a:pt x="551" y="3725"/>
                  </a:cubicBezTo>
                  <a:cubicBezTo>
                    <a:pt x="611" y="3725"/>
                    <a:pt x="745" y="3725"/>
                    <a:pt x="805" y="3784"/>
                  </a:cubicBezTo>
                  <a:lnTo>
                    <a:pt x="983" y="3784"/>
                  </a:lnTo>
                  <a:cubicBezTo>
                    <a:pt x="1177" y="3844"/>
                    <a:pt x="1296" y="3844"/>
                    <a:pt x="1490" y="3904"/>
                  </a:cubicBezTo>
                  <a:cubicBezTo>
                    <a:pt x="1609" y="3963"/>
                    <a:pt x="1803" y="3963"/>
                    <a:pt x="1922" y="4038"/>
                  </a:cubicBezTo>
                  <a:cubicBezTo>
                    <a:pt x="2548" y="4157"/>
                    <a:pt x="3099" y="4336"/>
                    <a:pt x="3725" y="4529"/>
                  </a:cubicBezTo>
                  <a:lnTo>
                    <a:pt x="3784" y="4529"/>
                  </a:lnTo>
                  <a:cubicBezTo>
                    <a:pt x="3903" y="4529"/>
                    <a:pt x="4037" y="4410"/>
                    <a:pt x="3963" y="4276"/>
                  </a:cubicBezTo>
                  <a:lnTo>
                    <a:pt x="3903" y="4038"/>
                  </a:lnTo>
                  <a:lnTo>
                    <a:pt x="3903" y="3784"/>
                  </a:lnTo>
                  <a:cubicBezTo>
                    <a:pt x="3903" y="3725"/>
                    <a:pt x="3844" y="3591"/>
                    <a:pt x="3844" y="3531"/>
                  </a:cubicBezTo>
                  <a:lnTo>
                    <a:pt x="3844" y="3293"/>
                  </a:lnTo>
                  <a:lnTo>
                    <a:pt x="3844" y="2727"/>
                  </a:lnTo>
                  <a:cubicBezTo>
                    <a:pt x="3903" y="2607"/>
                    <a:pt x="3903" y="2414"/>
                    <a:pt x="3903" y="2235"/>
                  </a:cubicBezTo>
                  <a:cubicBezTo>
                    <a:pt x="3963" y="1863"/>
                    <a:pt x="4037" y="1550"/>
                    <a:pt x="4037" y="1177"/>
                  </a:cubicBezTo>
                  <a:cubicBezTo>
                    <a:pt x="4097" y="864"/>
                    <a:pt x="4157" y="492"/>
                    <a:pt x="4276" y="120"/>
                  </a:cubicBezTo>
                  <a:cubicBezTo>
                    <a:pt x="4276" y="60"/>
                    <a:pt x="4216" y="60"/>
                    <a:pt x="4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 rot="-1328962" flipH="1">
              <a:off x="7735800" y="4362458"/>
              <a:ext cx="53370" cy="73993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 rot="-1328962" flipH="1">
              <a:off x="7693112" y="4357676"/>
              <a:ext cx="33830" cy="9160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 rot="-1328962" flipH="1">
              <a:off x="7633573" y="4363891"/>
              <a:ext cx="47071" cy="65730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 flipH="1">
              <a:off x="7498194" y="4637869"/>
              <a:ext cx="155068" cy="228386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 flipH="1">
              <a:off x="7490914" y="4676204"/>
              <a:ext cx="57469" cy="139998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 flipH="1">
              <a:off x="7441031" y="4671734"/>
              <a:ext cx="40672" cy="104812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 rot="-1328962" flipH="1">
              <a:off x="7965785" y="4101133"/>
              <a:ext cx="36472" cy="95361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 rot="-1328962" flipH="1">
              <a:off x="7921656" y="4128631"/>
              <a:ext cx="47918" cy="104064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 rot="-1328962" flipH="1">
              <a:off x="8136008" y="4275358"/>
              <a:ext cx="43583" cy="53878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 rot="-1328962" flipH="1">
              <a:off x="8099755" y="4265233"/>
              <a:ext cx="56959" cy="62073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 rot="-1328962" flipH="1">
              <a:off x="7487341" y="4234718"/>
              <a:ext cx="90349" cy="123096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 rot="-1328962" flipH="1">
              <a:off x="6491676" y="4688995"/>
              <a:ext cx="233594" cy="121301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 rot="-1328962" flipH="1">
              <a:off x="6792074" y="4400120"/>
              <a:ext cx="590792" cy="298715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 rot="-1328962" flipH="1">
              <a:off x="6687782" y="4463385"/>
              <a:ext cx="672506" cy="221674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8"/>
          <p:cNvGrpSpPr/>
          <p:nvPr/>
        </p:nvGrpSpPr>
        <p:grpSpPr>
          <a:xfrm>
            <a:off x="8255228" y="2734429"/>
            <a:ext cx="195926" cy="380418"/>
            <a:chOff x="8292303" y="2531254"/>
            <a:chExt cx="195926" cy="380418"/>
          </a:xfrm>
        </p:grpSpPr>
        <p:sp>
          <p:nvSpPr>
            <p:cNvPr id="1343" name="Google Shape;1343;p8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8"/>
          <p:cNvGrpSpPr/>
          <p:nvPr/>
        </p:nvGrpSpPr>
        <p:grpSpPr>
          <a:xfrm>
            <a:off x="886253" y="764529"/>
            <a:ext cx="2092559" cy="2131825"/>
            <a:chOff x="886253" y="764529"/>
            <a:chExt cx="2092559" cy="2131825"/>
          </a:xfrm>
        </p:grpSpPr>
        <p:grpSp>
          <p:nvGrpSpPr>
            <p:cNvPr id="1347" name="Google Shape;1347;p8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348" name="Google Shape;1348;p8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8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8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8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8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8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8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" name="Google Shape;1355;p8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356" name="Google Shape;1356;p8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8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8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8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8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8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8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8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8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8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8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8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8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8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8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8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8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8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4" name="Google Shape;1374;p8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375" name="Google Shape;1375;p8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8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8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9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9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9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9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9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9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9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9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9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9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9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9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9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9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9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9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Google Shape;1395;p9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9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9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9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9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9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" name="Google Shape;1401;p9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9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9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9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9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9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9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9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9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9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9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9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9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9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9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9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9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9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9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9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9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9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9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9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9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9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9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9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9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9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9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9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9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9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9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9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9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9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9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9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9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9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9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9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9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9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9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9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9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9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9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9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9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9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9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9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9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9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9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9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9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9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9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9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9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9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9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9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9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9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9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9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9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9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9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9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9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9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9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9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9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9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9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9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9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9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9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9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9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9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9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9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9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9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9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9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9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9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9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9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9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9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9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9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9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9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9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9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9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9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9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9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9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9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9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9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9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9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9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9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9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9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9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9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9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9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9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9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9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9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9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9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9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9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9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9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9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9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9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9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9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9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9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9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9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9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9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9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9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9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9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5" name="Google Shape;1555;p9"/>
          <p:cNvGrpSpPr/>
          <p:nvPr/>
        </p:nvGrpSpPr>
        <p:grpSpPr>
          <a:xfrm>
            <a:off x="8219597" y="3244569"/>
            <a:ext cx="350390" cy="1470478"/>
            <a:chOff x="8180472" y="1441194"/>
            <a:chExt cx="350390" cy="1470478"/>
          </a:xfrm>
        </p:grpSpPr>
        <p:sp>
          <p:nvSpPr>
            <p:cNvPr id="1556" name="Google Shape;1556;p9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9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9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9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9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9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9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9"/>
          <p:cNvSpPr txBox="1">
            <a:spLocks noGrp="1"/>
          </p:cNvSpPr>
          <p:nvPr>
            <p:ph type="subTitle" idx="1"/>
          </p:nvPr>
        </p:nvSpPr>
        <p:spPr>
          <a:xfrm>
            <a:off x="2653107" y="1707338"/>
            <a:ext cx="28734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4" name="Google Shape;1564;p9"/>
          <p:cNvSpPr txBox="1">
            <a:spLocks noGrp="1"/>
          </p:cNvSpPr>
          <p:nvPr>
            <p:ph type="body" idx="2"/>
          </p:nvPr>
        </p:nvSpPr>
        <p:spPr>
          <a:xfrm>
            <a:off x="2210425" y="2205175"/>
            <a:ext cx="4891500" cy="23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BB"/>
              </a:buClr>
              <a:buSzPts val="18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5" name="Google Shape;1565;p9"/>
          <p:cNvSpPr txBox="1">
            <a:spLocks noGrp="1"/>
          </p:cNvSpPr>
          <p:nvPr>
            <p:ph type="title"/>
          </p:nvPr>
        </p:nvSpPr>
        <p:spPr>
          <a:xfrm>
            <a:off x="1143200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66" name="Google Shape;1566;p9"/>
          <p:cNvGrpSpPr/>
          <p:nvPr/>
        </p:nvGrpSpPr>
        <p:grpSpPr>
          <a:xfrm>
            <a:off x="6477428" y="4097776"/>
            <a:ext cx="1710712" cy="768478"/>
            <a:chOff x="6477428" y="4097776"/>
            <a:chExt cx="1710712" cy="768478"/>
          </a:xfrm>
        </p:grpSpPr>
        <p:sp>
          <p:nvSpPr>
            <p:cNvPr id="1567" name="Google Shape;1567;p9"/>
            <p:cNvSpPr/>
            <p:nvPr/>
          </p:nvSpPr>
          <p:spPr>
            <a:xfrm flipH="1">
              <a:off x="7796983" y="4506879"/>
              <a:ext cx="278946" cy="310982"/>
            </a:xfrm>
            <a:custGeom>
              <a:avLst/>
              <a:gdLst/>
              <a:ahLst/>
              <a:cxnLst/>
              <a:rect l="l" t="t" r="r" b="b"/>
              <a:pathLst>
                <a:path w="8237" h="9183" extrusionOk="0">
                  <a:moveTo>
                    <a:pt x="3326" y="0"/>
                  </a:moveTo>
                  <a:cubicBezTo>
                    <a:pt x="1217" y="0"/>
                    <a:pt x="1" y="2521"/>
                    <a:pt x="967" y="5097"/>
                  </a:cubicBezTo>
                  <a:cubicBezTo>
                    <a:pt x="1900" y="7748"/>
                    <a:pt x="5091" y="9183"/>
                    <a:pt x="6802" y="9183"/>
                  </a:cubicBezTo>
                  <a:cubicBezTo>
                    <a:pt x="7138" y="9183"/>
                    <a:pt x="7417" y="9127"/>
                    <a:pt x="7611" y="9015"/>
                  </a:cubicBezTo>
                  <a:cubicBezTo>
                    <a:pt x="8237" y="8642"/>
                    <a:pt x="7045" y="1134"/>
                    <a:pt x="4378" y="195"/>
                  </a:cubicBezTo>
                  <a:cubicBezTo>
                    <a:pt x="4009" y="62"/>
                    <a:pt x="3657" y="0"/>
                    <a:pt x="3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9"/>
            <p:cNvSpPr/>
            <p:nvPr/>
          </p:nvSpPr>
          <p:spPr>
            <a:xfrm flipH="1">
              <a:off x="7776292" y="4550464"/>
              <a:ext cx="220495" cy="288970"/>
            </a:xfrm>
            <a:custGeom>
              <a:avLst/>
              <a:gdLst/>
              <a:ahLst/>
              <a:cxnLst/>
              <a:rect l="l" t="t" r="r" b="b"/>
              <a:pathLst>
                <a:path w="6511" h="8533" extrusionOk="0">
                  <a:moveTo>
                    <a:pt x="111" y="1"/>
                  </a:moveTo>
                  <a:cubicBezTo>
                    <a:pt x="95" y="1"/>
                    <a:pt x="77" y="8"/>
                    <a:pt x="60" y="26"/>
                  </a:cubicBezTo>
                  <a:cubicBezTo>
                    <a:pt x="0" y="26"/>
                    <a:pt x="0" y="85"/>
                    <a:pt x="0" y="160"/>
                  </a:cubicBezTo>
                  <a:cubicBezTo>
                    <a:pt x="0" y="160"/>
                    <a:pt x="179" y="770"/>
                    <a:pt x="551" y="1709"/>
                  </a:cubicBezTo>
                  <a:cubicBezTo>
                    <a:pt x="685" y="1947"/>
                    <a:pt x="805" y="2201"/>
                    <a:pt x="924" y="2454"/>
                  </a:cubicBezTo>
                  <a:cubicBezTo>
                    <a:pt x="983" y="2573"/>
                    <a:pt x="1058" y="2692"/>
                    <a:pt x="1117" y="2826"/>
                  </a:cubicBezTo>
                  <a:cubicBezTo>
                    <a:pt x="1177" y="3005"/>
                    <a:pt x="1237" y="3139"/>
                    <a:pt x="1356" y="3258"/>
                  </a:cubicBezTo>
                  <a:cubicBezTo>
                    <a:pt x="1490" y="3512"/>
                    <a:pt x="1669" y="3810"/>
                    <a:pt x="1803" y="4063"/>
                  </a:cubicBezTo>
                  <a:cubicBezTo>
                    <a:pt x="1981" y="4376"/>
                    <a:pt x="2175" y="4629"/>
                    <a:pt x="2354" y="4927"/>
                  </a:cubicBezTo>
                  <a:cubicBezTo>
                    <a:pt x="2548" y="5180"/>
                    <a:pt x="2786" y="5493"/>
                    <a:pt x="2980" y="5746"/>
                  </a:cubicBezTo>
                  <a:cubicBezTo>
                    <a:pt x="3158" y="5985"/>
                    <a:pt x="3412" y="6238"/>
                    <a:pt x="3590" y="6491"/>
                  </a:cubicBezTo>
                  <a:cubicBezTo>
                    <a:pt x="3725" y="6610"/>
                    <a:pt x="3844" y="6670"/>
                    <a:pt x="3903" y="6789"/>
                  </a:cubicBezTo>
                  <a:cubicBezTo>
                    <a:pt x="4037" y="6923"/>
                    <a:pt x="4157" y="7042"/>
                    <a:pt x="4276" y="7102"/>
                  </a:cubicBezTo>
                  <a:cubicBezTo>
                    <a:pt x="4469" y="7296"/>
                    <a:pt x="4708" y="7474"/>
                    <a:pt x="4901" y="7608"/>
                  </a:cubicBezTo>
                  <a:cubicBezTo>
                    <a:pt x="5080" y="7787"/>
                    <a:pt x="5274" y="7906"/>
                    <a:pt x="5453" y="8040"/>
                  </a:cubicBezTo>
                  <a:cubicBezTo>
                    <a:pt x="5646" y="8160"/>
                    <a:pt x="5765" y="8219"/>
                    <a:pt x="5900" y="8279"/>
                  </a:cubicBezTo>
                  <a:cubicBezTo>
                    <a:pt x="6198" y="8413"/>
                    <a:pt x="6332" y="8532"/>
                    <a:pt x="6332" y="8532"/>
                  </a:cubicBezTo>
                  <a:cubicBezTo>
                    <a:pt x="6391" y="8532"/>
                    <a:pt x="6451" y="8532"/>
                    <a:pt x="6451" y="8472"/>
                  </a:cubicBezTo>
                  <a:cubicBezTo>
                    <a:pt x="6510" y="8413"/>
                    <a:pt x="6510" y="8353"/>
                    <a:pt x="6451" y="8353"/>
                  </a:cubicBezTo>
                  <a:lnTo>
                    <a:pt x="6451" y="8279"/>
                  </a:lnTo>
                  <a:cubicBezTo>
                    <a:pt x="6451" y="8279"/>
                    <a:pt x="6272" y="8219"/>
                    <a:pt x="6078" y="8040"/>
                  </a:cubicBezTo>
                  <a:cubicBezTo>
                    <a:pt x="5959" y="7981"/>
                    <a:pt x="5765" y="7906"/>
                    <a:pt x="5646" y="7787"/>
                  </a:cubicBezTo>
                  <a:cubicBezTo>
                    <a:pt x="5453" y="7668"/>
                    <a:pt x="5274" y="7534"/>
                    <a:pt x="5080" y="7355"/>
                  </a:cubicBezTo>
                  <a:cubicBezTo>
                    <a:pt x="4901" y="7236"/>
                    <a:pt x="4708" y="7042"/>
                    <a:pt x="4529" y="6864"/>
                  </a:cubicBezTo>
                  <a:cubicBezTo>
                    <a:pt x="4276" y="6670"/>
                    <a:pt x="4157" y="6417"/>
                    <a:pt x="3903" y="6178"/>
                  </a:cubicBezTo>
                  <a:cubicBezTo>
                    <a:pt x="3725" y="5985"/>
                    <a:pt x="3531" y="5746"/>
                    <a:pt x="3292" y="5493"/>
                  </a:cubicBezTo>
                  <a:cubicBezTo>
                    <a:pt x="3099" y="5240"/>
                    <a:pt x="2920" y="4927"/>
                    <a:pt x="2726" y="4688"/>
                  </a:cubicBezTo>
                  <a:cubicBezTo>
                    <a:pt x="2548" y="4435"/>
                    <a:pt x="2354" y="4122"/>
                    <a:pt x="2175" y="3884"/>
                  </a:cubicBezTo>
                  <a:cubicBezTo>
                    <a:pt x="1981" y="3571"/>
                    <a:pt x="1862" y="3318"/>
                    <a:pt x="1669" y="3065"/>
                  </a:cubicBezTo>
                  <a:cubicBezTo>
                    <a:pt x="1549" y="2767"/>
                    <a:pt x="1356" y="2513"/>
                    <a:pt x="1237" y="2260"/>
                  </a:cubicBezTo>
                  <a:cubicBezTo>
                    <a:pt x="1117" y="2022"/>
                    <a:pt x="983" y="1769"/>
                    <a:pt x="864" y="1575"/>
                  </a:cubicBezTo>
                  <a:cubicBezTo>
                    <a:pt x="685" y="1143"/>
                    <a:pt x="492" y="770"/>
                    <a:pt x="373" y="458"/>
                  </a:cubicBezTo>
                  <a:cubicBezTo>
                    <a:pt x="238" y="219"/>
                    <a:pt x="179" y="85"/>
                    <a:pt x="179" y="85"/>
                  </a:cubicBezTo>
                  <a:cubicBezTo>
                    <a:pt x="179" y="43"/>
                    <a:pt x="149" y="1"/>
                    <a:pt x="11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9"/>
            <p:cNvSpPr/>
            <p:nvPr/>
          </p:nvSpPr>
          <p:spPr>
            <a:xfrm flipH="1">
              <a:off x="7906469" y="4561063"/>
              <a:ext cx="138779" cy="129026"/>
            </a:xfrm>
            <a:custGeom>
              <a:avLst/>
              <a:gdLst/>
              <a:ahLst/>
              <a:cxnLst/>
              <a:rect l="l" t="t" r="r" b="b"/>
              <a:pathLst>
                <a:path w="4098" h="3810" extrusionOk="0">
                  <a:moveTo>
                    <a:pt x="3984" y="1"/>
                  </a:moveTo>
                  <a:cubicBezTo>
                    <a:pt x="3941" y="1"/>
                    <a:pt x="3904" y="43"/>
                    <a:pt x="3904" y="85"/>
                  </a:cubicBezTo>
                  <a:cubicBezTo>
                    <a:pt x="3725" y="338"/>
                    <a:pt x="3666" y="651"/>
                    <a:pt x="3532" y="889"/>
                  </a:cubicBezTo>
                  <a:cubicBezTo>
                    <a:pt x="3412" y="1202"/>
                    <a:pt x="3353" y="1456"/>
                    <a:pt x="3293" y="1768"/>
                  </a:cubicBezTo>
                  <a:cubicBezTo>
                    <a:pt x="3159" y="2081"/>
                    <a:pt x="3159" y="2379"/>
                    <a:pt x="3100" y="2692"/>
                  </a:cubicBezTo>
                  <a:lnTo>
                    <a:pt x="3100" y="3199"/>
                  </a:lnTo>
                  <a:cubicBezTo>
                    <a:pt x="2980" y="3124"/>
                    <a:pt x="2861" y="3065"/>
                    <a:pt x="2727" y="3005"/>
                  </a:cubicBezTo>
                  <a:cubicBezTo>
                    <a:pt x="2668" y="2945"/>
                    <a:pt x="2608" y="2945"/>
                    <a:pt x="2548" y="2886"/>
                  </a:cubicBezTo>
                  <a:lnTo>
                    <a:pt x="2295" y="2826"/>
                  </a:lnTo>
                  <a:cubicBezTo>
                    <a:pt x="2176" y="2752"/>
                    <a:pt x="2042" y="2692"/>
                    <a:pt x="1863" y="2692"/>
                  </a:cubicBezTo>
                  <a:lnTo>
                    <a:pt x="1669" y="2632"/>
                  </a:lnTo>
                  <a:cubicBezTo>
                    <a:pt x="1610" y="2573"/>
                    <a:pt x="1550" y="2573"/>
                    <a:pt x="1431" y="2573"/>
                  </a:cubicBezTo>
                  <a:lnTo>
                    <a:pt x="999" y="2454"/>
                  </a:lnTo>
                  <a:lnTo>
                    <a:pt x="552" y="2454"/>
                  </a:lnTo>
                  <a:cubicBezTo>
                    <a:pt x="433" y="2454"/>
                    <a:pt x="254" y="2379"/>
                    <a:pt x="120" y="2379"/>
                  </a:cubicBezTo>
                  <a:cubicBezTo>
                    <a:pt x="61" y="2379"/>
                    <a:pt x="1" y="2454"/>
                    <a:pt x="1" y="2513"/>
                  </a:cubicBezTo>
                  <a:cubicBezTo>
                    <a:pt x="1" y="2573"/>
                    <a:pt x="61" y="2632"/>
                    <a:pt x="61" y="2632"/>
                  </a:cubicBezTo>
                  <a:lnTo>
                    <a:pt x="120" y="2632"/>
                  </a:lnTo>
                  <a:cubicBezTo>
                    <a:pt x="254" y="2632"/>
                    <a:pt x="373" y="2692"/>
                    <a:pt x="552" y="2692"/>
                  </a:cubicBezTo>
                  <a:lnTo>
                    <a:pt x="746" y="2752"/>
                  </a:lnTo>
                  <a:cubicBezTo>
                    <a:pt x="805" y="2752"/>
                    <a:pt x="865" y="2752"/>
                    <a:pt x="925" y="2826"/>
                  </a:cubicBezTo>
                  <a:lnTo>
                    <a:pt x="1372" y="2886"/>
                  </a:lnTo>
                  <a:cubicBezTo>
                    <a:pt x="1431" y="2886"/>
                    <a:pt x="1491" y="2945"/>
                    <a:pt x="1550" y="2945"/>
                  </a:cubicBezTo>
                  <a:lnTo>
                    <a:pt x="1744" y="3005"/>
                  </a:lnTo>
                  <a:cubicBezTo>
                    <a:pt x="1923" y="3065"/>
                    <a:pt x="2042" y="3124"/>
                    <a:pt x="2176" y="3199"/>
                  </a:cubicBezTo>
                  <a:lnTo>
                    <a:pt x="2355" y="3258"/>
                  </a:lnTo>
                  <a:cubicBezTo>
                    <a:pt x="2414" y="3318"/>
                    <a:pt x="2489" y="3318"/>
                    <a:pt x="2548" y="3377"/>
                  </a:cubicBezTo>
                  <a:cubicBezTo>
                    <a:pt x="2668" y="3437"/>
                    <a:pt x="2787" y="3497"/>
                    <a:pt x="2921" y="3571"/>
                  </a:cubicBezTo>
                  <a:cubicBezTo>
                    <a:pt x="3040" y="3631"/>
                    <a:pt x="3159" y="3690"/>
                    <a:pt x="3293" y="3750"/>
                  </a:cubicBezTo>
                  <a:cubicBezTo>
                    <a:pt x="3293" y="3809"/>
                    <a:pt x="3353" y="3809"/>
                    <a:pt x="3412" y="3809"/>
                  </a:cubicBezTo>
                  <a:cubicBezTo>
                    <a:pt x="3532" y="3809"/>
                    <a:pt x="3606" y="3690"/>
                    <a:pt x="3606" y="3571"/>
                  </a:cubicBezTo>
                  <a:lnTo>
                    <a:pt x="3606" y="3318"/>
                  </a:lnTo>
                  <a:cubicBezTo>
                    <a:pt x="3532" y="3258"/>
                    <a:pt x="3532" y="3199"/>
                    <a:pt x="3532" y="3124"/>
                  </a:cubicBezTo>
                  <a:lnTo>
                    <a:pt x="3532" y="2692"/>
                  </a:lnTo>
                  <a:lnTo>
                    <a:pt x="3532" y="2513"/>
                  </a:lnTo>
                  <a:cubicBezTo>
                    <a:pt x="3532" y="2454"/>
                    <a:pt x="3606" y="2379"/>
                    <a:pt x="3606" y="2260"/>
                  </a:cubicBezTo>
                  <a:cubicBezTo>
                    <a:pt x="3606" y="2141"/>
                    <a:pt x="3606" y="2007"/>
                    <a:pt x="3666" y="1828"/>
                  </a:cubicBezTo>
                  <a:cubicBezTo>
                    <a:pt x="3725" y="1575"/>
                    <a:pt x="3785" y="1262"/>
                    <a:pt x="3845" y="1024"/>
                  </a:cubicBezTo>
                  <a:cubicBezTo>
                    <a:pt x="3904" y="711"/>
                    <a:pt x="4038" y="457"/>
                    <a:pt x="4098" y="145"/>
                  </a:cubicBezTo>
                  <a:cubicBezTo>
                    <a:pt x="4098" y="85"/>
                    <a:pt x="4098" y="25"/>
                    <a:pt x="4038" y="25"/>
                  </a:cubicBezTo>
                  <a:cubicBezTo>
                    <a:pt x="4021" y="8"/>
                    <a:pt x="4002" y="1"/>
                    <a:pt x="39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9"/>
            <p:cNvSpPr/>
            <p:nvPr/>
          </p:nvSpPr>
          <p:spPr>
            <a:xfrm flipH="1">
              <a:off x="7851980" y="4620936"/>
              <a:ext cx="144807" cy="153408"/>
            </a:xfrm>
            <a:custGeom>
              <a:avLst/>
              <a:gdLst/>
              <a:ahLst/>
              <a:cxnLst/>
              <a:rect l="l" t="t" r="r" b="b"/>
              <a:pathLst>
                <a:path w="4276" h="4530" extrusionOk="0">
                  <a:moveTo>
                    <a:pt x="4157" y="0"/>
                  </a:moveTo>
                  <a:cubicBezTo>
                    <a:pt x="4097" y="0"/>
                    <a:pt x="4037" y="0"/>
                    <a:pt x="4037" y="60"/>
                  </a:cubicBezTo>
                  <a:cubicBezTo>
                    <a:pt x="3963" y="239"/>
                    <a:pt x="3903" y="432"/>
                    <a:pt x="3844" y="611"/>
                  </a:cubicBezTo>
                  <a:cubicBezTo>
                    <a:pt x="3844" y="745"/>
                    <a:pt x="3784" y="924"/>
                    <a:pt x="3725" y="1118"/>
                  </a:cubicBezTo>
                  <a:cubicBezTo>
                    <a:pt x="3665" y="1490"/>
                    <a:pt x="3590" y="1803"/>
                    <a:pt x="3531" y="2175"/>
                  </a:cubicBezTo>
                  <a:cubicBezTo>
                    <a:pt x="3531" y="2295"/>
                    <a:pt x="3471" y="2354"/>
                    <a:pt x="3471" y="2414"/>
                  </a:cubicBezTo>
                  <a:lnTo>
                    <a:pt x="3471" y="2727"/>
                  </a:lnTo>
                  <a:cubicBezTo>
                    <a:pt x="3471" y="2920"/>
                    <a:pt x="3412" y="3099"/>
                    <a:pt x="3412" y="3293"/>
                  </a:cubicBezTo>
                  <a:cubicBezTo>
                    <a:pt x="3412" y="3352"/>
                    <a:pt x="3412" y="3472"/>
                    <a:pt x="3471" y="3531"/>
                  </a:cubicBezTo>
                  <a:lnTo>
                    <a:pt x="3471" y="3844"/>
                  </a:lnTo>
                  <a:lnTo>
                    <a:pt x="3471" y="4017"/>
                  </a:lnTo>
                  <a:lnTo>
                    <a:pt x="3471" y="4017"/>
                  </a:lnTo>
                  <a:cubicBezTo>
                    <a:pt x="3284" y="3971"/>
                    <a:pt x="3099" y="3916"/>
                    <a:pt x="2920" y="3844"/>
                  </a:cubicBezTo>
                  <a:lnTo>
                    <a:pt x="2473" y="3784"/>
                  </a:lnTo>
                  <a:lnTo>
                    <a:pt x="1981" y="3665"/>
                  </a:lnTo>
                  <a:cubicBezTo>
                    <a:pt x="1862" y="3591"/>
                    <a:pt x="1669" y="3591"/>
                    <a:pt x="1549" y="3591"/>
                  </a:cubicBezTo>
                  <a:cubicBezTo>
                    <a:pt x="1356" y="3531"/>
                    <a:pt x="1237" y="3531"/>
                    <a:pt x="1058" y="3472"/>
                  </a:cubicBezTo>
                  <a:lnTo>
                    <a:pt x="611" y="3472"/>
                  </a:lnTo>
                  <a:cubicBezTo>
                    <a:pt x="432" y="3412"/>
                    <a:pt x="313" y="3412"/>
                    <a:pt x="119" y="3412"/>
                  </a:cubicBezTo>
                  <a:cubicBezTo>
                    <a:pt x="60" y="3412"/>
                    <a:pt x="0" y="3472"/>
                    <a:pt x="0" y="3531"/>
                  </a:cubicBezTo>
                  <a:cubicBezTo>
                    <a:pt x="0" y="3591"/>
                    <a:pt x="60" y="3665"/>
                    <a:pt x="119" y="3665"/>
                  </a:cubicBezTo>
                  <a:cubicBezTo>
                    <a:pt x="238" y="3665"/>
                    <a:pt x="432" y="3725"/>
                    <a:pt x="551" y="3725"/>
                  </a:cubicBezTo>
                  <a:cubicBezTo>
                    <a:pt x="611" y="3725"/>
                    <a:pt x="745" y="3725"/>
                    <a:pt x="805" y="3784"/>
                  </a:cubicBezTo>
                  <a:lnTo>
                    <a:pt x="983" y="3784"/>
                  </a:lnTo>
                  <a:cubicBezTo>
                    <a:pt x="1177" y="3844"/>
                    <a:pt x="1296" y="3844"/>
                    <a:pt x="1490" y="3904"/>
                  </a:cubicBezTo>
                  <a:cubicBezTo>
                    <a:pt x="1609" y="3963"/>
                    <a:pt x="1803" y="3963"/>
                    <a:pt x="1922" y="4038"/>
                  </a:cubicBezTo>
                  <a:cubicBezTo>
                    <a:pt x="2548" y="4157"/>
                    <a:pt x="3099" y="4336"/>
                    <a:pt x="3725" y="4529"/>
                  </a:cubicBezTo>
                  <a:lnTo>
                    <a:pt x="3784" y="4529"/>
                  </a:lnTo>
                  <a:cubicBezTo>
                    <a:pt x="3903" y="4529"/>
                    <a:pt x="4037" y="4410"/>
                    <a:pt x="3963" y="4276"/>
                  </a:cubicBezTo>
                  <a:lnTo>
                    <a:pt x="3903" y="4038"/>
                  </a:lnTo>
                  <a:lnTo>
                    <a:pt x="3903" y="3784"/>
                  </a:lnTo>
                  <a:cubicBezTo>
                    <a:pt x="3903" y="3725"/>
                    <a:pt x="3844" y="3591"/>
                    <a:pt x="3844" y="3531"/>
                  </a:cubicBezTo>
                  <a:lnTo>
                    <a:pt x="3844" y="3293"/>
                  </a:lnTo>
                  <a:lnTo>
                    <a:pt x="3844" y="2727"/>
                  </a:lnTo>
                  <a:cubicBezTo>
                    <a:pt x="3903" y="2607"/>
                    <a:pt x="3903" y="2414"/>
                    <a:pt x="3903" y="2235"/>
                  </a:cubicBezTo>
                  <a:cubicBezTo>
                    <a:pt x="3963" y="1863"/>
                    <a:pt x="4037" y="1550"/>
                    <a:pt x="4037" y="1177"/>
                  </a:cubicBezTo>
                  <a:cubicBezTo>
                    <a:pt x="4097" y="864"/>
                    <a:pt x="4157" y="492"/>
                    <a:pt x="4276" y="120"/>
                  </a:cubicBezTo>
                  <a:cubicBezTo>
                    <a:pt x="4276" y="60"/>
                    <a:pt x="4216" y="60"/>
                    <a:pt x="4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9"/>
            <p:cNvSpPr/>
            <p:nvPr/>
          </p:nvSpPr>
          <p:spPr>
            <a:xfrm rot="-1328962" flipH="1">
              <a:off x="7735800" y="4362458"/>
              <a:ext cx="53370" cy="73993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9"/>
            <p:cNvSpPr/>
            <p:nvPr/>
          </p:nvSpPr>
          <p:spPr>
            <a:xfrm rot="-1328962" flipH="1">
              <a:off x="7693112" y="4357676"/>
              <a:ext cx="33830" cy="9160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9"/>
            <p:cNvSpPr/>
            <p:nvPr/>
          </p:nvSpPr>
          <p:spPr>
            <a:xfrm rot="-1328962" flipH="1">
              <a:off x="7633573" y="4363891"/>
              <a:ext cx="47071" cy="65730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9"/>
            <p:cNvSpPr/>
            <p:nvPr/>
          </p:nvSpPr>
          <p:spPr>
            <a:xfrm flipH="1">
              <a:off x="7498194" y="4637869"/>
              <a:ext cx="155068" cy="228386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9"/>
            <p:cNvSpPr/>
            <p:nvPr/>
          </p:nvSpPr>
          <p:spPr>
            <a:xfrm flipH="1">
              <a:off x="7490914" y="4676204"/>
              <a:ext cx="57469" cy="139998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9"/>
            <p:cNvSpPr/>
            <p:nvPr/>
          </p:nvSpPr>
          <p:spPr>
            <a:xfrm flipH="1">
              <a:off x="7441031" y="4671734"/>
              <a:ext cx="40672" cy="104812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9"/>
            <p:cNvSpPr/>
            <p:nvPr/>
          </p:nvSpPr>
          <p:spPr>
            <a:xfrm rot="-1328962" flipH="1">
              <a:off x="7965785" y="4101133"/>
              <a:ext cx="36472" cy="95361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9"/>
            <p:cNvSpPr/>
            <p:nvPr/>
          </p:nvSpPr>
          <p:spPr>
            <a:xfrm rot="-1328962" flipH="1">
              <a:off x="7921656" y="4128631"/>
              <a:ext cx="47918" cy="104064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9"/>
            <p:cNvSpPr/>
            <p:nvPr/>
          </p:nvSpPr>
          <p:spPr>
            <a:xfrm rot="-1328962" flipH="1">
              <a:off x="8136008" y="4275358"/>
              <a:ext cx="43583" cy="53878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9"/>
            <p:cNvSpPr/>
            <p:nvPr/>
          </p:nvSpPr>
          <p:spPr>
            <a:xfrm rot="-1328962" flipH="1">
              <a:off x="8099755" y="4265233"/>
              <a:ext cx="56959" cy="62073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9"/>
            <p:cNvSpPr/>
            <p:nvPr/>
          </p:nvSpPr>
          <p:spPr>
            <a:xfrm rot="-1328962" flipH="1">
              <a:off x="7487341" y="4234718"/>
              <a:ext cx="90349" cy="123096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9"/>
            <p:cNvSpPr/>
            <p:nvPr/>
          </p:nvSpPr>
          <p:spPr>
            <a:xfrm rot="-1328962" flipH="1">
              <a:off x="6491676" y="4688995"/>
              <a:ext cx="233594" cy="121301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9"/>
            <p:cNvSpPr/>
            <p:nvPr/>
          </p:nvSpPr>
          <p:spPr>
            <a:xfrm rot="-1328962" flipH="1">
              <a:off x="6792074" y="4400120"/>
              <a:ext cx="590792" cy="298715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9"/>
            <p:cNvSpPr/>
            <p:nvPr/>
          </p:nvSpPr>
          <p:spPr>
            <a:xfrm rot="-1328962" flipH="1">
              <a:off x="6687782" y="4463385"/>
              <a:ext cx="672506" cy="221674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9"/>
          <p:cNvGrpSpPr/>
          <p:nvPr/>
        </p:nvGrpSpPr>
        <p:grpSpPr>
          <a:xfrm>
            <a:off x="8255228" y="2734429"/>
            <a:ext cx="195926" cy="380418"/>
            <a:chOff x="8292303" y="2531254"/>
            <a:chExt cx="195926" cy="380418"/>
          </a:xfrm>
        </p:grpSpPr>
        <p:sp>
          <p:nvSpPr>
            <p:cNvPr id="1586" name="Google Shape;1586;p9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11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11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11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2" name="Google Shape;1782;p11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11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11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11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11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11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11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11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11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11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11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11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11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11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11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11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11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11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0" name="Google Shape;1800;p11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11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11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11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4" name="Google Shape;1804;p11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11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11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11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11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11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0" name="Google Shape;1810;p11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1" name="Google Shape;1811;p11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11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11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4" name="Google Shape;1814;p11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11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11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11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11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11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0" name="Google Shape;1820;p11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11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11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11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4" name="Google Shape;1824;p11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11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11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11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11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11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11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11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11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11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11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5" name="Google Shape;1835;p11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6" name="Google Shape;1836;p11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11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8" name="Google Shape;1838;p11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11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11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11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2" name="Google Shape;1842;p11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11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11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p11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6" name="Google Shape;1846;p11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7" name="Google Shape;1847;p11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11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9" name="Google Shape;1849;p11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1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1" name="Google Shape;18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52" name="Google Shape;185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53" name="Google Shape;1853;p11"/>
          <p:cNvGrpSpPr/>
          <p:nvPr/>
        </p:nvGrpSpPr>
        <p:grpSpPr>
          <a:xfrm rot="10800000" flipH="1">
            <a:off x="867203" y="2673642"/>
            <a:ext cx="2092559" cy="2131825"/>
            <a:chOff x="886253" y="764529"/>
            <a:chExt cx="2092559" cy="2131825"/>
          </a:xfrm>
        </p:grpSpPr>
        <p:grpSp>
          <p:nvGrpSpPr>
            <p:cNvPr id="1854" name="Google Shape;1854;p11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855" name="Google Shape;1855;p11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11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11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11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2" name="Google Shape;1862;p11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863" name="Google Shape;1863;p11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11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1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1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11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11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11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1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1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11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1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1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1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1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1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1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11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11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11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882" name="Google Shape;1882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5" name="Google Shape;1885;p11"/>
          <p:cNvGrpSpPr/>
          <p:nvPr/>
        </p:nvGrpSpPr>
        <p:grpSpPr>
          <a:xfrm flipH="1">
            <a:off x="6477428" y="721767"/>
            <a:ext cx="2092559" cy="2131825"/>
            <a:chOff x="886253" y="764529"/>
            <a:chExt cx="2092559" cy="2131825"/>
          </a:xfrm>
        </p:grpSpPr>
        <p:grpSp>
          <p:nvGrpSpPr>
            <p:cNvPr id="1886" name="Google Shape;1886;p11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887" name="Google Shape;1887;p11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11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11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11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4" name="Google Shape;1894;p11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895" name="Google Shape;1895;p11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11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11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11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11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11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1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1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11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11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11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11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11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11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11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11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1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1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3" name="Google Shape;1913;p11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914" name="Google Shape;1914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20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20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20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20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20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20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20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20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20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20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20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20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20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20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20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20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20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0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20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20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20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20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20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20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20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20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20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20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20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20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20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20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20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20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20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20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20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20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20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20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20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20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20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20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20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20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20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20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20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20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20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20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20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20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20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20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20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20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20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20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20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20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20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20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20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20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20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20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20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20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20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20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20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20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20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20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20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20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20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20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20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2750;p20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1" name="Google Shape;2751;p20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2" name="Google Shape;2752;p20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2753;p20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2754;p20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2755;p20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2756;p20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20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20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2759;p20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20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20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20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20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2764;p20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20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2766;p20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20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2768;p20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20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2770;p20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20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20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20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20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20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20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20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20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20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20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20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20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2783;p20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2784;p20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20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20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20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2788;p20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20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20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20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20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20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20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20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20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2797;p20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2798;p20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20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20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20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0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0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" name="Google Shape;2804;p20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" name="Google Shape;2805;p20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6" name="Google Shape;2806;p20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7" name="Google Shape;2807;p20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2808;p20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9" name="Google Shape;2809;p20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0" name="Google Shape;2810;p20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1" name="Google Shape;2811;p20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2" name="Google Shape;2812;p20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3" name="Google Shape;2813;p20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2814;p20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20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6" name="Google Shape;2816;p20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7" name="Google Shape;2817;p20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8" name="Google Shape;2818;p20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9" name="Google Shape;2819;p20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2820;p20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20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20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20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4" name="Google Shape;2824;p20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" name="Google Shape;2825;p20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6" name="Google Shape;2826;p20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7" name="Google Shape;2827;p20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20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20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20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20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20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20"/>
          <p:cNvSpPr txBox="1">
            <a:spLocks noGrp="1"/>
          </p:cNvSpPr>
          <p:nvPr>
            <p:ph type="title"/>
          </p:nvPr>
        </p:nvSpPr>
        <p:spPr>
          <a:xfrm>
            <a:off x="1088074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4" name="Google Shape;2834;p20"/>
          <p:cNvSpPr txBox="1">
            <a:spLocks noGrp="1"/>
          </p:cNvSpPr>
          <p:nvPr>
            <p:ph type="subTitle" idx="1"/>
          </p:nvPr>
        </p:nvSpPr>
        <p:spPr>
          <a:xfrm>
            <a:off x="1088074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5" name="Google Shape;2835;p20"/>
          <p:cNvSpPr txBox="1">
            <a:spLocks noGrp="1"/>
          </p:cNvSpPr>
          <p:nvPr>
            <p:ph type="title" idx="2"/>
          </p:nvPr>
        </p:nvSpPr>
        <p:spPr>
          <a:xfrm>
            <a:off x="3522306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6" name="Google Shape;2836;p20"/>
          <p:cNvSpPr txBox="1">
            <a:spLocks noGrp="1"/>
          </p:cNvSpPr>
          <p:nvPr>
            <p:ph type="subTitle" idx="3"/>
          </p:nvPr>
        </p:nvSpPr>
        <p:spPr>
          <a:xfrm>
            <a:off x="3522306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7" name="Google Shape;2837;p20"/>
          <p:cNvSpPr txBox="1">
            <a:spLocks noGrp="1"/>
          </p:cNvSpPr>
          <p:nvPr>
            <p:ph type="title" idx="4"/>
          </p:nvPr>
        </p:nvSpPr>
        <p:spPr>
          <a:xfrm>
            <a:off x="5952670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8" name="Google Shape;2838;p20"/>
          <p:cNvSpPr txBox="1">
            <a:spLocks noGrp="1"/>
          </p:cNvSpPr>
          <p:nvPr>
            <p:ph type="subTitle" idx="5"/>
          </p:nvPr>
        </p:nvSpPr>
        <p:spPr>
          <a:xfrm>
            <a:off x="5952670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9" name="Google Shape;2839;p20"/>
          <p:cNvSpPr txBox="1">
            <a:spLocks noGrp="1"/>
          </p:cNvSpPr>
          <p:nvPr>
            <p:ph type="title" idx="6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ngolin"/>
              <a:buNone/>
              <a:defRPr sz="2800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Alternates"/>
              <a:buChar char="●"/>
              <a:defRPr sz="18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●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●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66" r:id="rId9"/>
    <p:sldLayoutId id="2147483675" r:id="rId10"/>
    <p:sldLayoutId id="2147483676" r:id="rId11"/>
    <p:sldLayoutId id="2147483677" r:id="rId12"/>
    <p:sldLayoutId id="214748367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slide" Target="slide5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Layout" Target="../slideLayouts/slideLayout6.xml"/><Relationship Id="rId7" Type="http://schemas.openxmlformats.org/officeDocument/2006/relationships/slide" Target="slide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slide" Target="slide2.xml"/><Relationship Id="rId5" Type="http://schemas.openxmlformats.org/officeDocument/2006/relationships/slide" Target="slide4.xml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2.xml"/><Relationship Id="rId4" Type="http://schemas.openxmlformats.org/officeDocument/2006/relationships/slide" Target="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3" name="Google Shape;5553;p35"/>
          <p:cNvSpPr/>
          <p:nvPr/>
        </p:nvSpPr>
        <p:spPr>
          <a:xfrm>
            <a:off x="3436536" y="2814734"/>
            <a:ext cx="2262317" cy="103378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4" name="Google Shape;5554;p35"/>
          <p:cNvSpPr/>
          <p:nvPr/>
        </p:nvSpPr>
        <p:spPr>
          <a:xfrm>
            <a:off x="2014343" y="1033169"/>
            <a:ext cx="5134364" cy="1191065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35"/>
          <p:cNvSpPr txBox="1">
            <a:spLocks noGrp="1"/>
          </p:cNvSpPr>
          <p:nvPr>
            <p:ph type="ctrTitle"/>
          </p:nvPr>
        </p:nvSpPr>
        <p:spPr>
          <a:xfrm>
            <a:off x="1884627" y="477784"/>
            <a:ext cx="5434500" cy="16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5400" dirty="0">
                <a:solidFill>
                  <a:schemeClr val="lt1"/>
                </a:solidFill>
                <a:latin typeface="UD Digi Kyokasho N-B" panose="02020700000000000000" pitchFamily="17" charset="-128"/>
                <a:ea typeface="UD Digi Kyokasho N-B" panose="02020700000000000000" pitchFamily="17" charset="-128"/>
                <a:sym typeface="Montserrat Alternates"/>
              </a:rPr>
              <a:t>寵物住宿服務</a:t>
            </a:r>
            <a:endParaRPr sz="5400" dirty="0">
              <a:solidFill>
                <a:schemeClr val="lt1"/>
              </a:solidFill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</p:txBody>
      </p:sp>
      <p:sp>
        <p:nvSpPr>
          <p:cNvPr id="5556" name="Google Shape;5556;p35"/>
          <p:cNvSpPr txBox="1">
            <a:spLocks noGrp="1"/>
          </p:cNvSpPr>
          <p:nvPr>
            <p:ph type="subTitle" idx="1"/>
          </p:nvPr>
        </p:nvSpPr>
        <p:spPr>
          <a:xfrm>
            <a:off x="3009480" y="2839050"/>
            <a:ext cx="2871051" cy="9692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    MSIT56 No.3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chemeClr val="lt1"/>
                </a:solidFill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朱羽珊</a:t>
            </a:r>
            <a:endParaRPr lang="en" dirty="0">
              <a:solidFill>
                <a:schemeClr val="lt1"/>
              </a:solidFill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202</a:t>
            </a:r>
            <a:r>
              <a:rPr lang="en-US" altLang="zh-TW" dirty="0">
                <a:solidFill>
                  <a:schemeClr val="lt1"/>
                </a:solidFill>
              </a:rPr>
              <a:t>3/12/26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5557" name="Google Shape;5557;p35"/>
          <p:cNvGrpSpPr/>
          <p:nvPr/>
        </p:nvGrpSpPr>
        <p:grpSpPr>
          <a:xfrm>
            <a:off x="790775" y="119354"/>
            <a:ext cx="7447900" cy="539881"/>
            <a:chOff x="790775" y="119354"/>
            <a:chExt cx="7447900" cy="539881"/>
          </a:xfrm>
        </p:grpSpPr>
        <p:sp>
          <p:nvSpPr>
            <p:cNvPr id="5558" name="Google Shape;5558;p35"/>
            <p:cNvSpPr/>
            <p:nvPr/>
          </p:nvSpPr>
          <p:spPr>
            <a:xfrm>
              <a:off x="7123684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35"/>
            <p:cNvSpPr/>
            <p:nvPr/>
          </p:nvSpPr>
          <p:spPr>
            <a:xfrm>
              <a:off x="7028883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35"/>
            <p:cNvSpPr/>
            <p:nvPr/>
          </p:nvSpPr>
          <p:spPr>
            <a:xfrm>
              <a:off x="463366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6" y="0"/>
                  </a:moveTo>
                  <a:cubicBezTo>
                    <a:pt x="730" y="0"/>
                    <a:pt x="640" y="39"/>
                    <a:pt x="566" y="123"/>
                  </a:cubicBezTo>
                  <a:cubicBezTo>
                    <a:pt x="60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40" y="1269"/>
                    <a:pt x="1443" y="0"/>
                    <a:pt x="8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35"/>
            <p:cNvSpPr/>
            <p:nvPr/>
          </p:nvSpPr>
          <p:spPr>
            <a:xfrm>
              <a:off x="4538866" y="358045"/>
              <a:ext cx="536304" cy="301189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4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82" y="7923"/>
                  </a:cubicBezTo>
                  <a:cubicBezTo>
                    <a:pt x="2679" y="8345"/>
                    <a:pt x="5505" y="8635"/>
                    <a:pt x="8409" y="8635"/>
                  </a:cubicBezTo>
                  <a:cubicBezTo>
                    <a:pt x="11458" y="8635"/>
                    <a:pt x="14594" y="8315"/>
                    <a:pt x="15449" y="7491"/>
                  </a:cubicBezTo>
                  <a:cubicBezTo>
                    <a:pt x="17192" y="5808"/>
                    <a:pt x="16566" y="1711"/>
                    <a:pt x="13095" y="475"/>
                  </a:cubicBezTo>
                  <a:cubicBezTo>
                    <a:pt x="12370" y="182"/>
                    <a:pt x="11140" y="0"/>
                    <a:pt x="9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35"/>
            <p:cNvSpPr/>
            <p:nvPr/>
          </p:nvSpPr>
          <p:spPr>
            <a:xfrm>
              <a:off x="525731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28" y="0"/>
                  </a:moveTo>
                  <a:cubicBezTo>
                    <a:pt x="720" y="0"/>
                    <a:pt x="627" y="39"/>
                    <a:pt x="552" y="123"/>
                  </a:cubicBezTo>
                  <a:cubicBezTo>
                    <a:pt x="60" y="749"/>
                    <a:pt x="1" y="1181"/>
                    <a:pt x="373" y="1732"/>
                  </a:cubicBezTo>
                  <a:cubicBezTo>
                    <a:pt x="746" y="2239"/>
                    <a:pt x="2787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8" y="6768"/>
                  </a:cubicBezTo>
                  <a:cubicBezTo>
                    <a:pt x="5453" y="6202"/>
                    <a:pt x="5081" y="4220"/>
                    <a:pt x="3591" y="2537"/>
                  </a:cubicBezTo>
                  <a:cubicBezTo>
                    <a:pt x="2539" y="1269"/>
                    <a:pt x="1443" y="0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35"/>
            <p:cNvSpPr/>
            <p:nvPr/>
          </p:nvSpPr>
          <p:spPr>
            <a:xfrm>
              <a:off x="5162517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3" y="0"/>
                  </a:moveTo>
                  <a:cubicBezTo>
                    <a:pt x="9362" y="0"/>
                    <a:pt x="8967" y="14"/>
                    <a:pt x="8567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40" y="415"/>
                    <a:pt x="2846" y="1160"/>
                    <a:pt x="1788" y="2516"/>
                  </a:cubicBezTo>
                  <a:cubicBezTo>
                    <a:pt x="1" y="4944"/>
                    <a:pt x="1118" y="7059"/>
                    <a:pt x="1788" y="7730"/>
                  </a:cubicBezTo>
                  <a:cubicBezTo>
                    <a:pt x="1863" y="7864"/>
                    <a:pt x="1922" y="7864"/>
                    <a:pt x="1982" y="7923"/>
                  </a:cubicBezTo>
                  <a:cubicBezTo>
                    <a:pt x="2680" y="8345"/>
                    <a:pt x="5505" y="8635"/>
                    <a:pt x="8410" y="8635"/>
                  </a:cubicBezTo>
                  <a:cubicBezTo>
                    <a:pt x="11459" y="8635"/>
                    <a:pt x="14595" y="8315"/>
                    <a:pt x="15449" y="7491"/>
                  </a:cubicBezTo>
                  <a:cubicBezTo>
                    <a:pt x="17192" y="5808"/>
                    <a:pt x="16567" y="1711"/>
                    <a:pt x="13096" y="475"/>
                  </a:cubicBezTo>
                  <a:cubicBezTo>
                    <a:pt x="12359" y="182"/>
                    <a:pt x="11136" y="0"/>
                    <a:pt x="9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35"/>
            <p:cNvSpPr/>
            <p:nvPr/>
          </p:nvSpPr>
          <p:spPr>
            <a:xfrm>
              <a:off x="5880532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5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7" y="0"/>
                    <a:pt x="8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35"/>
            <p:cNvSpPr/>
            <p:nvPr/>
          </p:nvSpPr>
          <p:spPr>
            <a:xfrm>
              <a:off x="5785731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3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58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35"/>
            <p:cNvSpPr/>
            <p:nvPr/>
          </p:nvSpPr>
          <p:spPr>
            <a:xfrm>
              <a:off x="6507926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35"/>
            <p:cNvSpPr/>
            <p:nvPr/>
          </p:nvSpPr>
          <p:spPr>
            <a:xfrm>
              <a:off x="6413124" y="358045"/>
              <a:ext cx="536304" cy="301189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0" y="1160"/>
                    <a:pt x="1803" y="2516"/>
                  </a:cubicBezTo>
                  <a:cubicBezTo>
                    <a:pt x="0" y="4944"/>
                    <a:pt x="1117" y="7059"/>
                    <a:pt x="1803" y="7730"/>
                  </a:cubicBezTo>
                  <a:cubicBezTo>
                    <a:pt x="1862" y="7864"/>
                    <a:pt x="1996" y="7864"/>
                    <a:pt x="2056" y="7923"/>
                  </a:cubicBezTo>
                  <a:cubicBezTo>
                    <a:pt x="2717" y="8345"/>
                    <a:pt x="5524" y="8635"/>
                    <a:pt x="8421" y="8635"/>
                  </a:cubicBezTo>
                  <a:cubicBezTo>
                    <a:pt x="11461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69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35"/>
            <p:cNvSpPr/>
            <p:nvPr/>
          </p:nvSpPr>
          <p:spPr>
            <a:xfrm>
              <a:off x="775107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7" y="6202"/>
                    <a:pt x="515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35"/>
            <p:cNvSpPr/>
            <p:nvPr/>
          </p:nvSpPr>
          <p:spPr>
            <a:xfrm>
              <a:off x="7656245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6" y="0"/>
                  </a:moveTo>
                  <a:cubicBezTo>
                    <a:pt x="9363" y="0"/>
                    <a:pt x="8968" y="14"/>
                    <a:pt x="8567" y="43"/>
                  </a:cubicBezTo>
                  <a:cubicBezTo>
                    <a:pt x="8195" y="43"/>
                    <a:pt x="7822" y="102"/>
                    <a:pt x="7450" y="162"/>
                  </a:cubicBezTo>
                  <a:cubicBezTo>
                    <a:pt x="5156" y="415"/>
                    <a:pt x="2861" y="1160"/>
                    <a:pt x="1804" y="2516"/>
                  </a:cubicBezTo>
                  <a:cubicBezTo>
                    <a:pt x="1" y="4944"/>
                    <a:pt x="1118" y="7059"/>
                    <a:pt x="1804" y="7730"/>
                  </a:cubicBezTo>
                  <a:cubicBezTo>
                    <a:pt x="1863" y="7864"/>
                    <a:pt x="1997" y="7864"/>
                    <a:pt x="2057" y="7923"/>
                  </a:cubicBezTo>
                  <a:cubicBezTo>
                    <a:pt x="2718" y="8345"/>
                    <a:pt x="5525" y="8635"/>
                    <a:pt x="8422" y="8635"/>
                  </a:cubicBezTo>
                  <a:cubicBezTo>
                    <a:pt x="11462" y="8635"/>
                    <a:pt x="14603" y="8315"/>
                    <a:pt x="15465" y="7491"/>
                  </a:cubicBezTo>
                  <a:cubicBezTo>
                    <a:pt x="17193" y="5808"/>
                    <a:pt x="16642" y="1711"/>
                    <a:pt x="13170" y="475"/>
                  </a:cubicBezTo>
                  <a:cubicBezTo>
                    <a:pt x="12387" y="182"/>
                    <a:pt x="11145" y="0"/>
                    <a:pt x="9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35"/>
            <p:cNvSpPr/>
            <p:nvPr/>
          </p:nvSpPr>
          <p:spPr>
            <a:xfrm>
              <a:off x="3378880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5" y="0"/>
                    <a:pt x="691" y="39"/>
                    <a:pt x="62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35"/>
            <p:cNvSpPr/>
            <p:nvPr/>
          </p:nvSpPr>
          <p:spPr>
            <a:xfrm>
              <a:off x="3284079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35"/>
            <p:cNvSpPr/>
            <p:nvPr/>
          </p:nvSpPr>
          <p:spPr>
            <a:xfrm>
              <a:off x="888864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35"/>
            <p:cNvSpPr/>
            <p:nvPr/>
          </p:nvSpPr>
          <p:spPr>
            <a:xfrm>
              <a:off x="794063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35"/>
            <p:cNvSpPr/>
            <p:nvPr/>
          </p:nvSpPr>
          <p:spPr>
            <a:xfrm>
              <a:off x="1512078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4" y="674"/>
                    <a:pt x="0" y="1166"/>
                    <a:pt x="373" y="1673"/>
                  </a:cubicBezTo>
                  <a:cubicBezTo>
                    <a:pt x="745" y="2164"/>
                    <a:pt x="280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7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54" y="1260"/>
                    <a:pt x="1447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35"/>
            <p:cNvSpPr/>
            <p:nvPr/>
          </p:nvSpPr>
          <p:spPr>
            <a:xfrm>
              <a:off x="1417276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6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18" y="7052"/>
                    <a:pt x="1803" y="7738"/>
                  </a:cubicBezTo>
                  <a:cubicBezTo>
                    <a:pt x="1863" y="7797"/>
                    <a:pt x="1997" y="7857"/>
                    <a:pt x="2056" y="7931"/>
                  </a:cubicBezTo>
                  <a:cubicBezTo>
                    <a:pt x="2707" y="8317"/>
                    <a:pt x="5432" y="8590"/>
                    <a:pt x="8278" y="8590"/>
                  </a:cubicBezTo>
                  <a:cubicBezTo>
                    <a:pt x="11362" y="8590"/>
                    <a:pt x="14588" y="8269"/>
                    <a:pt x="15464" y="7425"/>
                  </a:cubicBezTo>
                  <a:cubicBezTo>
                    <a:pt x="17192" y="5756"/>
                    <a:pt x="16641" y="1719"/>
                    <a:pt x="13170" y="482"/>
                  </a:cubicBezTo>
                  <a:cubicBezTo>
                    <a:pt x="12370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35"/>
            <p:cNvSpPr/>
            <p:nvPr/>
          </p:nvSpPr>
          <p:spPr>
            <a:xfrm>
              <a:off x="2135728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2" y="0"/>
                    <a:pt x="640" y="39"/>
                    <a:pt x="56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35"/>
            <p:cNvSpPr/>
            <p:nvPr/>
          </p:nvSpPr>
          <p:spPr>
            <a:xfrm>
              <a:off x="2040927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699" y="8317"/>
                    <a:pt x="5429" y="8590"/>
                    <a:pt x="8283" y="8590"/>
                  </a:cubicBezTo>
                  <a:cubicBezTo>
                    <a:pt x="11377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35"/>
            <p:cNvSpPr/>
            <p:nvPr/>
          </p:nvSpPr>
          <p:spPr>
            <a:xfrm>
              <a:off x="2763122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35"/>
            <p:cNvSpPr/>
            <p:nvPr/>
          </p:nvSpPr>
          <p:spPr>
            <a:xfrm>
              <a:off x="2668321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1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35"/>
            <p:cNvSpPr/>
            <p:nvPr/>
          </p:nvSpPr>
          <p:spPr>
            <a:xfrm>
              <a:off x="4006274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35"/>
            <p:cNvSpPr/>
            <p:nvPr/>
          </p:nvSpPr>
          <p:spPr>
            <a:xfrm>
              <a:off x="3911473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77" y="7052"/>
                    <a:pt x="1803" y="7738"/>
                  </a:cubicBezTo>
                  <a:cubicBezTo>
                    <a:pt x="1922" y="7797"/>
                    <a:pt x="1982" y="7857"/>
                    <a:pt x="2041" y="7931"/>
                  </a:cubicBezTo>
                  <a:cubicBezTo>
                    <a:pt x="2728" y="8317"/>
                    <a:pt x="5472" y="8590"/>
                    <a:pt x="8327" y="8590"/>
                  </a:cubicBezTo>
                  <a:cubicBezTo>
                    <a:pt x="11422" y="8590"/>
                    <a:pt x="14648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35">
              <a:hlinkClick r:id="" action="ppaction://noaction"/>
            </p:cNvPr>
            <p:cNvSpPr txBox="1"/>
            <p:nvPr/>
          </p:nvSpPr>
          <p:spPr>
            <a:xfrm>
              <a:off x="790775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3" name="Google Shape;5583;p35"/>
            <p:cNvSpPr txBox="1"/>
            <p:nvPr/>
          </p:nvSpPr>
          <p:spPr>
            <a:xfrm>
              <a:off x="1412281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Oct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4" name="Google Shape;5584;p35"/>
            <p:cNvSpPr txBox="1"/>
            <p:nvPr/>
          </p:nvSpPr>
          <p:spPr>
            <a:xfrm>
              <a:off x="1988006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Nov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5" name="Google Shape;5585;p35"/>
            <p:cNvSpPr txBox="1"/>
            <p:nvPr/>
          </p:nvSpPr>
          <p:spPr>
            <a:xfrm>
              <a:off x="2657675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Dec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6" name="Google Shape;5586;p35"/>
            <p:cNvSpPr txBox="1"/>
            <p:nvPr/>
          </p:nvSpPr>
          <p:spPr>
            <a:xfrm>
              <a:off x="323340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Jan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7" name="Google Shape;5587;p35"/>
            <p:cNvSpPr txBox="1"/>
            <p:nvPr/>
          </p:nvSpPr>
          <p:spPr>
            <a:xfrm>
              <a:off x="3869194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Feb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8" name="Google Shape;5588;p35"/>
            <p:cNvSpPr txBox="1"/>
            <p:nvPr/>
          </p:nvSpPr>
          <p:spPr>
            <a:xfrm>
              <a:off x="449070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Mar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9" name="Google Shape;5589;p35"/>
            <p:cNvSpPr txBox="1"/>
            <p:nvPr/>
          </p:nvSpPr>
          <p:spPr>
            <a:xfrm>
              <a:off x="511935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Apr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0" name="Google Shape;5590;p35"/>
            <p:cNvSpPr txBox="1"/>
            <p:nvPr/>
          </p:nvSpPr>
          <p:spPr>
            <a:xfrm>
              <a:off x="5740856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May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1" name="Google Shape;5591;p35"/>
            <p:cNvSpPr txBox="1"/>
            <p:nvPr/>
          </p:nvSpPr>
          <p:spPr>
            <a:xfrm>
              <a:off x="6367125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2" name="Google Shape;5592;p35"/>
            <p:cNvSpPr txBox="1"/>
            <p:nvPr/>
          </p:nvSpPr>
          <p:spPr>
            <a:xfrm>
              <a:off x="6981488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Jul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3" name="Google Shape;5593;p35"/>
            <p:cNvSpPr txBox="1"/>
            <p:nvPr/>
          </p:nvSpPr>
          <p:spPr>
            <a:xfrm>
              <a:off x="7605375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Aug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4" name="Google Shape;5594;p35">
              <a:hlinkClick r:id="" action="ppaction://noaction"/>
            </p:cNvPr>
            <p:cNvSpPr/>
            <p:nvPr/>
          </p:nvSpPr>
          <p:spPr>
            <a:xfrm>
              <a:off x="1466950" y="333030"/>
              <a:ext cx="428700" cy="30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5" name="Google Shape;5595;p35">
            <a:hlinkClick r:id="" action="ppaction://noaction"/>
          </p:cNvPr>
          <p:cNvSpPr/>
          <p:nvPr/>
        </p:nvSpPr>
        <p:spPr>
          <a:xfrm>
            <a:off x="8477450" y="2839050"/>
            <a:ext cx="428700" cy="4287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6" name="Google Shape;5596;p35">
            <a:hlinkClick r:id="" action="ppaction://noaction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7" name="Google Shape;5597;p35">
            <a:hlinkClick r:id="rId3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8" name="Google Shape;5598;p35">
            <a:hlinkClick r:id="rId4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9" name="Google Shape;5599;p35">
            <a:hlinkClick r:id="" action="ppaction://noaction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0" name="Google Shape;5600;p35">
            <a:hlinkClick r:id="" action="ppaction://noaction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1" name="Google Shape;5601;p35">
            <a:hlinkClick r:id="rId5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2" name="Google Shape;5602;p35">
            <a:hlinkClick r:id="" action="ppaction://noaction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3" name="Google Shape;5603;p35">
            <a:hlinkClick r:id="" action="ppaction://noaction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4" name="Google Shape;5604;p35">
            <a:hlinkClick r:id="rId6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5" name="Google Shape;5605;p35">
            <a:hlinkClick r:id="" action="ppaction://noaction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6" name="Google Shape;5606;p35">
            <a:hlinkClick r:id="" action="ppaction://noaction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7" name="Google Shape;5607;p35">
            <a:hlinkClick r:id="" action="ppaction://noaction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8" name="Google Shape;5608;p35">
            <a:hlinkClick r:id="" action="ppaction://noaction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9" name="Google Shape;5609;p35">
            <a:hlinkClick r:id="" action="ppaction://noaction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0" name="Google Shape;5610;p35">
            <a:hlinkClick r:id="" action="ppaction://noaction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1" name="Google Shape;5611;p35">
            <a:hlinkClick r:id="" action="ppaction://noaction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2" name="Google Shape;5612;p35">
            <a:hlinkClick r:id="" action="ppaction://noaction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3" name="Google Shape;5613;p35">
            <a:hlinkClick r:id="" action="ppaction://noaction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4" name="Google Shape;14144;p88"/>
          <p:cNvSpPr/>
          <p:nvPr/>
        </p:nvSpPr>
        <p:spPr>
          <a:xfrm>
            <a:off x="5875110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45" name="Google Shape;14145;p88"/>
          <p:cNvGrpSpPr/>
          <p:nvPr/>
        </p:nvGrpSpPr>
        <p:grpSpPr>
          <a:xfrm>
            <a:off x="6640528" y="1982522"/>
            <a:ext cx="882083" cy="925609"/>
            <a:chOff x="6640528" y="1982522"/>
            <a:chExt cx="882083" cy="925609"/>
          </a:xfrm>
        </p:grpSpPr>
        <p:grpSp>
          <p:nvGrpSpPr>
            <p:cNvPr id="14146" name="Google Shape;14146;p88"/>
            <p:cNvGrpSpPr/>
            <p:nvPr/>
          </p:nvGrpSpPr>
          <p:grpSpPr>
            <a:xfrm>
              <a:off x="6640528" y="1982522"/>
              <a:ext cx="882083" cy="925609"/>
              <a:chOff x="7058075" y="2077784"/>
              <a:chExt cx="754304" cy="791322"/>
            </a:xfrm>
          </p:grpSpPr>
          <p:sp>
            <p:nvSpPr>
              <p:cNvPr id="14147" name="Google Shape;14147;p88"/>
              <p:cNvSpPr/>
              <p:nvPr/>
            </p:nvSpPr>
            <p:spPr>
              <a:xfrm>
                <a:off x="7097585" y="2165963"/>
                <a:ext cx="714793" cy="461009"/>
              </a:xfrm>
              <a:custGeom>
                <a:avLst/>
                <a:gdLst/>
                <a:ahLst/>
                <a:cxnLst/>
                <a:rect l="l" t="t" r="r" b="b"/>
                <a:pathLst>
                  <a:path w="16626" h="10723" extrusionOk="0">
                    <a:moveTo>
                      <a:pt x="6590" y="0"/>
                    </a:moveTo>
                    <a:cubicBezTo>
                      <a:pt x="2181" y="0"/>
                      <a:pt x="1" y="4011"/>
                      <a:pt x="661" y="4751"/>
                    </a:cubicBezTo>
                    <a:cubicBezTo>
                      <a:pt x="661" y="4851"/>
                      <a:pt x="761" y="4976"/>
                      <a:pt x="961" y="5077"/>
                    </a:cubicBezTo>
                    <a:cubicBezTo>
                      <a:pt x="2604" y="6401"/>
                      <a:pt x="9835" y="10722"/>
                      <a:pt x="13574" y="10722"/>
                    </a:cubicBezTo>
                    <a:cubicBezTo>
                      <a:pt x="13657" y="10722"/>
                      <a:pt x="13739" y="10720"/>
                      <a:pt x="13819" y="10716"/>
                    </a:cubicBezTo>
                    <a:cubicBezTo>
                      <a:pt x="14019" y="10716"/>
                      <a:pt x="14245" y="10716"/>
                      <a:pt x="14445" y="10616"/>
                    </a:cubicBezTo>
                    <a:cubicBezTo>
                      <a:pt x="15498" y="10290"/>
                      <a:pt x="16626" y="3723"/>
                      <a:pt x="10360" y="891"/>
                    </a:cubicBezTo>
                    <a:cubicBezTo>
                      <a:pt x="8967" y="258"/>
                      <a:pt x="7707" y="0"/>
                      <a:pt x="65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88"/>
              <p:cNvSpPr/>
              <p:nvPr/>
            </p:nvSpPr>
            <p:spPr>
              <a:xfrm>
                <a:off x="7058075" y="2384194"/>
                <a:ext cx="633623" cy="484912"/>
              </a:xfrm>
              <a:custGeom>
                <a:avLst/>
                <a:gdLst/>
                <a:ahLst/>
                <a:cxnLst/>
                <a:rect l="l" t="t" r="r" b="b"/>
                <a:pathLst>
                  <a:path w="14738" h="11279" extrusionOk="0">
                    <a:moveTo>
                      <a:pt x="1880" y="1"/>
                    </a:moveTo>
                    <a:lnTo>
                      <a:pt x="1680" y="101"/>
                    </a:lnTo>
                    <a:cubicBezTo>
                      <a:pt x="1680" y="101"/>
                      <a:pt x="1" y="2808"/>
                      <a:pt x="427" y="4913"/>
                    </a:cubicBezTo>
                    <a:cubicBezTo>
                      <a:pt x="953" y="6993"/>
                      <a:pt x="3033" y="9499"/>
                      <a:pt x="3560" y="10026"/>
                    </a:cubicBezTo>
                    <a:cubicBezTo>
                      <a:pt x="3885" y="10226"/>
                      <a:pt x="3459" y="11053"/>
                      <a:pt x="3760" y="11279"/>
                    </a:cubicBezTo>
                    <a:cubicBezTo>
                      <a:pt x="3885" y="11279"/>
                      <a:pt x="4186" y="11053"/>
                      <a:pt x="4512" y="10953"/>
                    </a:cubicBezTo>
                    <a:cubicBezTo>
                      <a:pt x="4712" y="10753"/>
                      <a:pt x="5139" y="10552"/>
                      <a:pt x="5439" y="10552"/>
                    </a:cubicBezTo>
                    <a:cubicBezTo>
                      <a:pt x="5993" y="10693"/>
                      <a:pt x="6816" y="10812"/>
                      <a:pt x="7741" y="10812"/>
                    </a:cubicBezTo>
                    <a:cubicBezTo>
                      <a:pt x="9450" y="10812"/>
                      <a:pt x="11508" y="10405"/>
                      <a:pt x="12858" y="8973"/>
                    </a:cubicBezTo>
                    <a:cubicBezTo>
                      <a:pt x="14412" y="7419"/>
                      <a:pt x="14738" y="5640"/>
                      <a:pt x="14738" y="5640"/>
                    </a:cubicBezTo>
                    <a:lnTo>
                      <a:pt x="14738" y="5640"/>
                    </a:lnTo>
                    <a:cubicBezTo>
                      <a:pt x="14658" y="5644"/>
                      <a:pt x="14576" y="5646"/>
                      <a:pt x="14493" y="5646"/>
                    </a:cubicBezTo>
                    <a:cubicBezTo>
                      <a:pt x="10754" y="5646"/>
                      <a:pt x="3523" y="1325"/>
                      <a:pt x="18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88"/>
              <p:cNvSpPr/>
              <p:nvPr/>
            </p:nvSpPr>
            <p:spPr>
              <a:xfrm>
                <a:off x="7511735" y="2077784"/>
                <a:ext cx="148453" cy="1646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829" extrusionOk="0">
                    <a:moveTo>
                      <a:pt x="2490" y="0"/>
                    </a:moveTo>
                    <a:cubicBezTo>
                      <a:pt x="2461" y="0"/>
                      <a:pt x="2433" y="3"/>
                      <a:pt x="2406" y="10"/>
                    </a:cubicBezTo>
                    <a:cubicBezTo>
                      <a:pt x="0" y="962"/>
                      <a:pt x="326" y="3569"/>
                      <a:pt x="326" y="3569"/>
                    </a:cubicBezTo>
                    <a:cubicBezTo>
                      <a:pt x="375" y="3776"/>
                      <a:pt x="500" y="3829"/>
                      <a:pt x="616" y="3829"/>
                    </a:cubicBezTo>
                    <a:cubicBezTo>
                      <a:pt x="740" y="3829"/>
                      <a:pt x="852" y="3769"/>
                      <a:pt x="852" y="3769"/>
                    </a:cubicBezTo>
                    <a:cubicBezTo>
                      <a:pt x="852" y="3769"/>
                      <a:pt x="952" y="3143"/>
                      <a:pt x="1579" y="2215"/>
                    </a:cubicBezTo>
                    <a:cubicBezTo>
                      <a:pt x="2406" y="1063"/>
                      <a:pt x="3133" y="1063"/>
                      <a:pt x="3359" y="862"/>
                    </a:cubicBezTo>
                    <a:cubicBezTo>
                      <a:pt x="3452" y="651"/>
                      <a:pt x="2909" y="0"/>
                      <a:pt x="2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88"/>
              <p:cNvSpPr/>
              <p:nvPr/>
            </p:nvSpPr>
            <p:spPr>
              <a:xfrm>
                <a:off x="7256358" y="2734413"/>
                <a:ext cx="116381" cy="85168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1981" extrusionOk="0">
                    <a:moveTo>
                      <a:pt x="301" y="0"/>
                    </a:moveTo>
                    <a:cubicBezTo>
                      <a:pt x="100" y="0"/>
                      <a:pt x="0" y="100"/>
                      <a:pt x="0" y="301"/>
                    </a:cubicBezTo>
                    <a:cubicBezTo>
                      <a:pt x="100" y="827"/>
                      <a:pt x="527" y="1153"/>
                      <a:pt x="928" y="1454"/>
                    </a:cubicBezTo>
                    <a:cubicBezTo>
                      <a:pt x="1153" y="1554"/>
                      <a:pt x="1253" y="1780"/>
                      <a:pt x="1554" y="1880"/>
                    </a:cubicBezTo>
                    <a:cubicBezTo>
                      <a:pt x="1667" y="1930"/>
                      <a:pt x="1798" y="1930"/>
                      <a:pt x="1943" y="1930"/>
                    </a:cubicBezTo>
                    <a:cubicBezTo>
                      <a:pt x="2087" y="1930"/>
                      <a:pt x="2243" y="1930"/>
                      <a:pt x="2406" y="1980"/>
                    </a:cubicBezTo>
                    <a:cubicBezTo>
                      <a:pt x="2507" y="1980"/>
                      <a:pt x="2707" y="1780"/>
                      <a:pt x="2507" y="1654"/>
                    </a:cubicBezTo>
                    <a:cubicBezTo>
                      <a:pt x="2406" y="1554"/>
                      <a:pt x="2181" y="1353"/>
                      <a:pt x="2080" y="1153"/>
                    </a:cubicBezTo>
                    <a:cubicBezTo>
                      <a:pt x="1880" y="927"/>
                      <a:pt x="1654" y="827"/>
                      <a:pt x="1454" y="727"/>
                    </a:cubicBezTo>
                    <a:cubicBezTo>
                      <a:pt x="1153" y="526"/>
                      <a:pt x="727" y="10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88"/>
              <p:cNvSpPr/>
              <p:nvPr/>
            </p:nvSpPr>
            <p:spPr>
              <a:xfrm>
                <a:off x="7391054" y="2823838"/>
                <a:ext cx="8641" cy="434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01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201" y="101"/>
                    </a:lnTo>
                    <a:cubicBezTo>
                      <a:pt x="100" y="101"/>
                      <a:pt x="100" y="10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88"/>
              <p:cNvSpPr/>
              <p:nvPr/>
            </p:nvSpPr>
            <p:spPr>
              <a:xfrm>
                <a:off x="7417968" y="2832437"/>
                <a:ext cx="43" cy="546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"/>
                    </a:moveTo>
                    <a:lnTo>
                      <a:pt x="1" y="12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88"/>
              <p:cNvSpPr/>
              <p:nvPr/>
            </p:nvSpPr>
            <p:spPr>
              <a:xfrm>
                <a:off x="7337141" y="2724697"/>
                <a:ext cx="106836" cy="68573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1595" extrusionOk="0">
                    <a:moveTo>
                      <a:pt x="201" y="1"/>
                    </a:moveTo>
                    <a:cubicBezTo>
                      <a:pt x="101" y="1"/>
                      <a:pt x="1" y="126"/>
                      <a:pt x="1" y="226"/>
                    </a:cubicBezTo>
                    <a:cubicBezTo>
                      <a:pt x="201" y="627"/>
                      <a:pt x="527" y="953"/>
                      <a:pt x="828" y="1153"/>
                    </a:cubicBezTo>
                    <a:cubicBezTo>
                      <a:pt x="1029" y="1379"/>
                      <a:pt x="1254" y="1479"/>
                      <a:pt x="1455" y="1579"/>
                    </a:cubicBezTo>
                    <a:lnTo>
                      <a:pt x="2081" y="1579"/>
                    </a:lnTo>
                    <a:cubicBezTo>
                      <a:pt x="2115" y="1590"/>
                      <a:pt x="2146" y="1595"/>
                      <a:pt x="2174" y="1595"/>
                    </a:cubicBezTo>
                    <a:cubicBezTo>
                      <a:pt x="2424" y="1595"/>
                      <a:pt x="2484" y="1233"/>
                      <a:pt x="2282" y="1053"/>
                    </a:cubicBezTo>
                    <a:cubicBezTo>
                      <a:pt x="2081" y="953"/>
                      <a:pt x="1981" y="853"/>
                      <a:pt x="1780" y="752"/>
                    </a:cubicBezTo>
                    <a:cubicBezTo>
                      <a:pt x="1555" y="627"/>
                      <a:pt x="1455" y="527"/>
                      <a:pt x="1254" y="427"/>
                    </a:cubicBezTo>
                    <a:cubicBezTo>
                      <a:pt x="928" y="326"/>
                      <a:pt x="527" y="126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88"/>
              <p:cNvSpPr/>
              <p:nvPr/>
            </p:nvSpPr>
            <p:spPr>
              <a:xfrm>
                <a:off x="7401028" y="2701954"/>
                <a:ext cx="131256" cy="78289"/>
              </a:xfrm>
              <a:custGeom>
                <a:avLst/>
                <a:gdLst/>
                <a:ahLst/>
                <a:cxnLst/>
                <a:rect l="l" t="t" r="r" b="b"/>
                <a:pathLst>
                  <a:path w="3053" h="1821" extrusionOk="0">
                    <a:moveTo>
                      <a:pt x="291" y="0"/>
                    </a:moveTo>
                    <a:cubicBezTo>
                      <a:pt x="116" y="0"/>
                      <a:pt x="0" y="245"/>
                      <a:pt x="169" y="329"/>
                    </a:cubicBezTo>
                    <a:cubicBezTo>
                      <a:pt x="796" y="956"/>
                      <a:pt x="1422" y="1582"/>
                      <a:pt x="2274" y="1783"/>
                    </a:cubicBezTo>
                    <a:cubicBezTo>
                      <a:pt x="2335" y="1809"/>
                      <a:pt x="2393" y="1820"/>
                      <a:pt x="2447" y="1820"/>
                    </a:cubicBezTo>
                    <a:cubicBezTo>
                      <a:pt x="2860" y="1820"/>
                      <a:pt x="3052" y="1133"/>
                      <a:pt x="2675" y="956"/>
                    </a:cubicBezTo>
                    <a:cubicBezTo>
                      <a:pt x="1949" y="530"/>
                      <a:pt x="1222" y="329"/>
                      <a:pt x="395" y="28"/>
                    </a:cubicBezTo>
                    <a:cubicBezTo>
                      <a:pt x="359" y="9"/>
                      <a:pt x="324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88"/>
              <p:cNvSpPr/>
              <p:nvPr/>
            </p:nvSpPr>
            <p:spPr>
              <a:xfrm>
                <a:off x="7468656" y="2670010"/>
                <a:ext cx="115306" cy="60104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398" extrusionOk="0">
                    <a:moveTo>
                      <a:pt x="202" y="0"/>
                    </a:moveTo>
                    <a:cubicBezTo>
                      <a:pt x="54" y="0"/>
                      <a:pt x="1" y="258"/>
                      <a:pt x="175" y="345"/>
                    </a:cubicBezTo>
                    <a:cubicBezTo>
                      <a:pt x="701" y="546"/>
                      <a:pt x="902" y="872"/>
                      <a:pt x="1328" y="1172"/>
                    </a:cubicBezTo>
                    <a:cubicBezTo>
                      <a:pt x="1729" y="1398"/>
                      <a:pt x="2055" y="1398"/>
                      <a:pt x="2481" y="1398"/>
                    </a:cubicBezTo>
                    <a:cubicBezTo>
                      <a:pt x="2581" y="1398"/>
                      <a:pt x="2681" y="1172"/>
                      <a:pt x="2681" y="1072"/>
                    </a:cubicBezTo>
                    <a:cubicBezTo>
                      <a:pt x="2481" y="546"/>
                      <a:pt x="2255" y="345"/>
                      <a:pt x="1729" y="245"/>
                    </a:cubicBezTo>
                    <a:cubicBezTo>
                      <a:pt x="1328" y="19"/>
                      <a:pt x="802" y="145"/>
                      <a:pt x="275" y="19"/>
                    </a:cubicBezTo>
                    <a:cubicBezTo>
                      <a:pt x="249" y="6"/>
                      <a:pt x="225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88"/>
              <p:cNvSpPr/>
              <p:nvPr/>
            </p:nvSpPr>
            <p:spPr>
              <a:xfrm>
                <a:off x="7184173" y="2212868"/>
                <a:ext cx="246777" cy="167069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886" extrusionOk="0">
                    <a:moveTo>
                      <a:pt x="5439" y="1"/>
                    </a:moveTo>
                    <a:cubicBezTo>
                      <a:pt x="4186" y="126"/>
                      <a:pt x="3133" y="427"/>
                      <a:pt x="2080" y="1154"/>
                    </a:cubicBezTo>
                    <a:cubicBezTo>
                      <a:pt x="1253" y="1680"/>
                      <a:pt x="201" y="2507"/>
                      <a:pt x="100" y="3560"/>
                    </a:cubicBezTo>
                    <a:cubicBezTo>
                      <a:pt x="0" y="3760"/>
                      <a:pt x="326" y="3885"/>
                      <a:pt x="526" y="3885"/>
                    </a:cubicBezTo>
                    <a:cubicBezTo>
                      <a:pt x="1353" y="3760"/>
                      <a:pt x="1980" y="2833"/>
                      <a:pt x="2506" y="2306"/>
                    </a:cubicBezTo>
                    <a:cubicBezTo>
                      <a:pt x="3333" y="1479"/>
                      <a:pt x="4386" y="753"/>
                      <a:pt x="5439" y="427"/>
                    </a:cubicBezTo>
                    <a:cubicBezTo>
                      <a:pt x="5739" y="427"/>
                      <a:pt x="5639" y="1"/>
                      <a:pt x="54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88"/>
              <p:cNvSpPr/>
              <p:nvPr/>
            </p:nvSpPr>
            <p:spPr>
              <a:xfrm>
                <a:off x="7314527" y="2262438"/>
                <a:ext cx="192907" cy="229537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5339" extrusionOk="0">
                    <a:moveTo>
                      <a:pt x="4186" y="1"/>
                    </a:moveTo>
                    <a:cubicBezTo>
                      <a:pt x="4186" y="1"/>
                      <a:pt x="4061" y="1"/>
                      <a:pt x="4061" y="101"/>
                    </a:cubicBezTo>
                    <a:cubicBezTo>
                      <a:pt x="2933" y="727"/>
                      <a:pt x="1981" y="1153"/>
                      <a:pt x="1254" y="2306"/>
                    </a:cubicBezTo>
                    <a:cubicBezTo>
                      <a:pt x="727" y="3033"/>
                      <a:pt x="1" y="4286"/>
                      <a:pt x="427" y="5239"/>
                    </a:cubicBezTo>
                    <a:cubicBezTo>
                      <a:pt x="527" y="5239"/>
                      <a:pt x="527" y="5339"/>
                      <a:pt x="627" y="5339"/>
                    </a:cubicBezTo>
                    <a:lnTo>
                      <a:pt x="727" y="5239"/>
                    </a:lnTo>
                    <a:cubicBezTo>
                      <a:pt x="1454" y="4913"/>
                      <a:pt x="1880" y="3760"/>
                      <a:pt x="2407" y="3133"/>
                    </a:cubicBezTo>
                    <a:cubicBezTo>
                      <a:pt x="2933" y="2206"/>
                      <a:pt x="3560" y="1153"/>
                      <a:pt x="4387" y="427"/>
                    </a:cubicBezTo>
                    <a:cubicBezTo>
                      <a:pt x="4487" y="326"/>
                      <a:pt x="4387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88"/>
              <p:cNvSpPr/>
              <p:nvPr/>
            </p:nvSpPr>
            <p:spPr>
              <a:xfrm>
                <a:off x="7471837" y="2293694"/>
                <a:ext cx="103483" cy="26509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6166" extrusionOk="0">
                    <a:moveTo>
                      <a:pt x="2181" y="0"/>
                    </a:moveTo>
                    <a:cubicBezTo>
                      <a:pt x="2081" y="0"/>
                      <a:pt x="2081" y="0"/>
                      <a:pt x="1981" y="126"/>
                    </a:cubicBezTo>
                    <a:cubicBezTo>
                      <a:pt x="1154" y="2106"/>
                      <a:pt x="1" y="3885"/>
                      <a:pt x="201" y="6066"/>
                    </a:cubicBezTo>
                    <a:cubicBezTo>
                      <a:pt x="201" y="6166"/>
                      <a:pt x="302" y="6166"/>
                      <a:pt x="302" y="6166"/>
                    </a:cubicBezTo>
                    <a:lnTo>
                      <a:pt x="402" y="6166"/>
                    </a:lnTo>
                    <a:cubicBezTo>
                      <a:pt x="1880" y="4386"/>
                      <a:pt x="1981" y="2306"/>
                      <a:pt x="2407" y="226"/>
                    </a:cubicBezTo>
                    <a:cubicBezTo>
                      <a:pt x="2407" y="126"/>
                      <a:pt x="2282" y="0"/>
                      <a:pt x="21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88"/>
              <p:cNvSpPr/>
              <p:nvPr/>
            </p:nvSpPr>
            <p:spPr>
              <a:xfrm>
                <a:off x="7623774" y="2320608"/>
                <a:ext cx="5933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6593" extrusionOk="0">
                    <a:moveTo>
                      <a:pt x="226" y="1"/>
                    </a:moveTo>
                    <a:cubicBezTo>
                      <a:pt x="126" y="1"/>
                      <a:pt x="1" y="126"/>
                      <a:pt x="1" y="227"/>
                    </a:cubicBezTo>
                    <a:cubicBezTo>
                      <a:pt x="226" y="1379"/>
                      <a:pt x="326" y="2507"/>
                      <a:pt x="427" y="3660"/>
                    </a:cubicBezTo>
                    <a:cubicBezTo>
                      <a:pt x="427" y="4613"/>
                      <a:pt x="126" y="5540"/>
                      <a:pt x="427" y="6392"/>
                    </a:cubicBezTo>
                    <a:cubicBezTo>
                      <a:pt x="427" y="6492"/>
                      <a:pt x="527" y="6593"/>
                      <a:pt x="627" y="6593"/>
                    </a:cubicBezTo>
                    <a:cubicBezTo>
                      <a:pt x="753" y="6593"/>
                      <a:pt x="753" y="6492"/>
                      <a:pt x="853" y="6492"/>
                    </a:cubicBezTo>
                    <a:cubicBezTo>
                      <a:pt x="1379" y="5640"/>
                      <a:pt x="1154" y="4387"/>
                      <a:pt x="1154" y="3460"/>
                    </a:cubicBezTo>
                    <a:cubicBezTo>
                      <a:pt x="1053" y="2307"/>
                      <a:pt x="753" y="1254"/>
                      <a:pt x="326" y="227"/>
                    </a:cubicBezTo>
                    <a:cubicBezTo>
                      <a:pt x="326" y="126"/>
                      <a:pt x="226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60" name="Google Shape;14160;p88"/>
              <p:cNvGrpSpPr/>
              <p:nvPr/>
            </p:nvGrpSpPr>
            <p:grpSpPr>
              <a:xfrm rot="1636033">
                <a:off x="7150169" y="2560437"/>
                <a:ext cx="370942" cy="156636"/>
                <a:chOff x="6136063" y="2480375"/>
                <a:chExt cx="370975" cy="156650"/>
              </a:xfrm>
            </p:grpSpPr>
            <p:sp>
              <p:nvSpPr>
                <p:cNvPr id="14161" name="Google Shape;14161;p88"/>
                <p:cNvSpPr/>
                <p:nvPr/>
              </p:nvSpPr>
              <p:spPr>
                <a:xfrm>
                  <a:off x="6219413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2" name="Google Shape;14162;p88"/>
                <p:cNvSpPr/>
                <p:nvPr/>
              </p:nvSpPr>
              <p:spPr>
                <a:xfrm>
                  <a:off x="6407388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3" name="Google Shape;14163;p88"/>
                <p:cNvSpPr/>
                <p:nvPr/>
              </p:nvSpPr>
              <p:spPr>
                <a:xfrm>
                  <a:off x="6136063" y="2538025"/>
                  <a:ext cx="99025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3960" extrusionOk="0">
                      <a:moveTo>
                        <a:pt x="1981" y="0"/>
                      </a:moveTo>
                      <a:cubicBezTo>
                        <a:pt x="828" y="0"/>
                        <a:pt x="1" y="827"/>
                        <a:pt x="1" y="1980"/>
                      </a:cubicBezTo>
                      <a:cubicBezTo>
                        <a:pt x="1" y="3133"/>
                        <a:pt x="828" y="3960"/>
                        <a:pt x="1981" y="3960"/>
                      </a:cubicBezTo>
                      <a:cubicBezTo>
                        <a:pt x="3134" y="3960"/>
                        <a:pt x="3961" y="3133"/>
                        <a:pt x="3961" y="1980"/>
                      </a:cubicBezTo>
                      <a:cubicBezTo>
                        <a:pt x="3961" y="827"/>
                        <a:pt x="3134" y="0"/>
                        <a:pt x="1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4" name="Google Shape;14164;p88"/>
                <p:cNvSpPr/>
                <p:nvPr/>
              </p:nvSpPr>
              <p:spPr>
                <a:xfrm>
                  <a:off x="6407388" y="2538025"/>
                  <a:ext cx="99650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3960" extrusionOk="0">
                      <a:moveTo>
                        <a:pt x="1980" y="0"/>
                      </a:moveTo>
                      <a:cubicBezTo>
                        <a:pt x="852" y="0"/>
                        <a:pt x="0" y="827"/>
                        <a:pt x="0" y="1980"/>
                      </a:cubicBezTo>
                      <a:cubicBezTo>
                        <a:pt x="0" y="3133"/>
                        <a:pt x="852" y="3960"/>
                        <a:pt x="1980" y="3960"/>
                      </a:cubicBezTo>
                      <a:cubicBezTo>
                        <a:pt x="3133" y="3960"/>
                        <a:pt x="3985" y="3133"/>
                        <a:pt x="3985" y="1980"/>
                      </a:cubicBezTo>
                      <a:cubicBezTo>
                        <a:pt x="3985" y="827"/>
                        <a:pt x="3133" y="0"/>
                        <a:pt x="19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5" name="Google Shape;14165;p88"/>
                <p:cNvSpPr/>
                <p:nvPr/>
              </p:nvSpPr>
              <p:spPr>
                <a:xfrm>
                  <a:off x="6268913" y="2522350"/>
                  <a:ext cx="1153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081" extrusionOk="0">
                      <a:moveTo>
                        <a:pt x="126" y="0"/>
                      </a:moveTo>
                      <a:cubicBezTo>
                        <a:pt x="0" y="0"/>
                        <a:pt x="0" y="101"/>
                        <a:pt x="0" y="201"/>
                      </a:cubicBezTo>
                      <a:lnTo>
                        <a:pt x="0" y="301"/>
                      </a:lnTo>
                      <a:cubicBezTo>
                        <a:pt x="0" y="301"/>
                        <a:pt x="126" y="427"/>
                        <a:pt x="126" y="527"/>
                      </a:cubicBezTo>
                      <a:cubicBezTo>
                        <a:pt x="226" y="627"/>
                        <a:pt x="326" y="828"/>
                        <a:pt x="426" y="1053"/>
                      </a:cubicBezTo>
                      <a:cubicBezTo>
                        <a:pt x="627" y="1354"/>
                        <a:pt x="852" y="1554"/>
                        <a:pt x="1253" y="1780"/>
                      </a:cubicBezTo>
                      <a:cubicBezTo>
                        <a:pt x="1379" y="1880"/>
                        <a:pt x="1579" y="1980"/>
                        <a:pt x="1780" y="1980"/>
                      </a:cubicBezTo>
                      <a:cubicBezTo>
                        <a:pt x="1880" y="2081"/>
                        <a:pt x="2106" y="2081"/>
                        <a:pt x="2306" y="2081"/>
                      </a:cubicBezTo>
                      <a:lnTo>
                        <a:pt x="2933" y="2081"/>
                      </a:lnTo>
                      <a:cubicBezTo>
                        <a:pt x="3033" y="2081"/>
                        <a:pt x="3133" y="1980"/>
                        <a:pt x="3258" y="1980"/>
                      </a:cubicBezTo>
                      <a:cubicBezTo>
                        <a:pt x="3359" y="1980"/>
                        <a:pt x="3459" y="1880"/>
                        <a:pt x="3559" y="1880"/>
                      </a:cubicBezTo>
                      <a:cubicBezTo>
                        <a:pt x="3885" y="1680"/>
                        <a:pt x="4086" y="1354"/>
                        <a:pt x="4286" y="1153"/>
                      </a:cubicBezTo>
                      <a:cubicBezTo>
                        <a:pt x="4386" y="828"/>
                        <a:pt x="4512" y="627"/>
                        <a:pt x="4512" y="427"/>
                      </a:cubicBezTo>
                      <a:cubicBezTo>
                        <a:pt x="4612" y="301"/>
                        <a:pt x="4612" y="201"/>
                        <a:pt x="4612" y="201"/>
                      </a:cubicBezTo>
                      <a:cubicBezTo>
                        <a:pt x="4612" y="101"/>
                        <a:pt x="4512" y="0"/>
                        <a:pt x="4512" y="0"/>
                      </a:cubicBezTo>
                      <a:cubicBezTo>
                        <a:pt x="4386" y="0"/>
                        <a:pt x="4286" y="0"/>
                        <a:pt x="4286" y="101"/>
                      </a:cubicBezTo>
                      <a:cubicBezTo>
                        <a:pt x="4286" y="101"/>
                        <a:pt x="4286" y="201"/>
                        <a:pt x="4186" y="301"/>
                      </a:cubicBezTo>
                      <a:cubicBezTo>
                        <a:pt x="4086" y="427"/>
                        <a:pt x="3985" y="627"/>
                        <a:pt x="3885" y="828"/>
                      </a:cubicBezTo>
                      <a:cubicBezTo>
                        <a:pt x="3659" y="1053"/>
                        <a:pt x="3459" y="1153"/>
                        <a:pt x="3258" y="1354"/>
                      </a:cubicBezTo>
                      <a:lnTo>
                        <a:pt x="3033" y="1354"/>
                      </a:lnTo>
                      <a:cubicBezTo>
                        <a:pt x="2933" y="1454"/>
                        <a:pt x="2933" y="1454"/>
                        <a:pt x="2832" y="1454"/>
                      </a:cubicBezTo>
                      <a:lnTo>
                        <a:pt x="2406" y="1454"/>
                      </a:lnTo>
                      <a:cubicBezTo>
                        <a:pt x="2206" y="1454"/>
                        <a:pt x="2106" y="1454"/>
                        <a:pt x="1880" y="1354"/>
                      </a:cubicBezTo>
                      <a:cubicBezTo>
                        <a:pt x="1780" y="1354"/>
                        <a:pt x="1579" y="1354"/>
                        <a:pt x="1479" y="1254"/>
                      </a:cubicBezTo>
                      <a:cubicBezTo>
                        <a:pt x="1253" y="1153"/>
                        <a:pt x="1053" y="928"/>
                        <a:pt x="852" y="727"/>
                      </a:cubicBezTo>
                      <a:cubicBezTo>
                        <a:pt x="627" y="627"/>
                        <a:pt x="527" y="427"/>
                        <a:pt x="426" y="301"/>
                      </a:cubicBezTo>
                      <a:cubicBezTo>
                        <a:pt x="426" y="201"/>
                        <a:pt x="326" y="201"/>
                        <a:pt x="326" y="201"/>
                      </a:cubicBezTo>
                      <a:lnTo>
                        <a:pt x="326" y="101"/>
                      </a:lnTo>
                      <a:cubicBezTo>
                        <a:pt x="326" y="0"/>
                        <a:pt x="226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66" name="Google Shape;14166;p88"/>
            <p:cNvGrpSpPr/>
            <p:nvPr/>
          </p:nvGrpSpPr>
          <p:grpSpPr>
            <a:xfrm>
              <a:off x="6704418" y="2077784"/>
              <a:ext cx="754304" cy="791322"/>
              <a:chOff x="7058075" y="2077784"/>
              <a:chExt cx="754304" cy="791322"/>
            </a:xfrm>
          </p:grpSpPr>
          <p:sp>
            <p:nvSpPr>
              <p:cNvPr id="14167" name="Google Shape;14167;p88"/>
              <p:cNvSpPr/>
              <p:nvPr/>
            </p:nvSpPr>
            <p:spPr>
              <a:xfrm>
                <a:off x="7097585" y="2165963"/>
                <a:ext cx="714793" cy="461009"/>
              </a:xfrm>
              <a:custGeom>
                <a:avLst/>
                <a:gdLst/>
                <a:ahLst/>
                <a:cxnLst/>
                <a:rect l="l" t="t" r="r" b="b"/>
                <a:pathLst>
                  <a:path w="16626" h="10723" extrusionOk="0">
                    <a:moveTo>
                      <a:pt x="6590" y="0"/>
                    </a:moveTo>
                    <a:cubicBezTo>
                      <a:pt x="2181" y="0"/>
                      <a:pt x="1" y="4011"/>
                      <a:pt x="661" y="4751"/>
                    </a:cubicBezTo>
                    <a:cubicBezTo>
                      <a:pt x="661" y="4851"/>
                      <a:pt x="761" y="4976"/>
                      <a:pt x="961" y="5077"/>
                    </a:cubicBezTo>
                    <a:cubicBezTo>
                      <a:pt x="2604" y="6401"/>
                      <a:pt x="9835" y="10722"/>
                      <a:pt x="13574" y="10722"/>
                    </a:cubicBezTo>
                    <a:cubicBezTo>
                      <a:pt x="13657" y="10722"/>
                      <a:pt x="13739" y="10720"/>
                      <a:pt x="13819" y="10716"/>
                    </a:cubicBezTo>
                    <a:cubicBezTo>
                      <a:pt x="14019" y="10716"/>
                      <a:pt x="14245" y="10716"/>
                      <a:pt x="14445" y="10616"/>
                    </a:cubicBezTo>
                    <a:cubicBezTo>
                      <a:pt x="15498" y="10290"/>
                      <a:pt x="16626" y="3723"/>
                      <a:pt x="10360" y="891"/>
                    </a:cubicBezTo>
                    <a:cubicBezTo>
                      <a:pt x="8967" y="258"/>
                      <a:pt x="7707" y="0"/>
                      <a:pt x="6590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88"/>
              <p:cNvSpPr/>
              <p:nvPr/>
            </p:nvSpPr>
            <p:spPr>
              <a:xfrm>
                <a:off x="7058075" y="2384194"/>
                <a:ext cx="633623" cy="484912"/>
              </a:xfrm>
              <a:custGeom>
                <a:avLst/>
                <a:gdLst/>
                <a:ahLst/>
                <a:cxnLst/>
                <a:rect l="l" t="t" r="r" b="b"/>
                <a:pathLst>
                  <a:path w="14738" h="11279" extrusionOk="0">
                    <a:moveTo>
                      <a:pt x="1880" y="1"/>
                    </a:moveTo>
                    <a:lnTo>
                      <a:pt x="1680" y="101"/>
                    </a:lnTo>
                    <a:cubicBezTo>
                      <a:pt x="1680" y="101"/>
                      <a:pt x="1" y="2808"/>
                      <a:pt x="427" y="4913"/>
                    </a:cubicBezTo>
                    <a:cubicBezTo>
                      <a:pt x="953" y="6993"/>
                      <a:pt x="3033" y="9499"/>
                      <a:pt x="3560" y="10026"/>
                    </a:cubicBezTo>
                    <a:cubicBezTo>
                      <a:pt x="3885" y="10226"/>
                      <a:pt x="3459" y="11053"/>
                      <a:pt x="3760" y="11279"/>
                    </a:cubicBezTo>
                    <a:cubicBezTo>
                      <a:pt x="3885" y="11279"/>
                      <a:pt x="4186" y="11053"/>
                      <a:pt x="4512" y="10953"/>
                    </a:cubicBezTo>
                    <a:cubicBezTo>
                      <a:pt x="4712" y="10753"/>
                      <a:pt x="5139" y="10552"/>
                      <a:pt x="5439" y="10552"/>
                    </a:cubicBezTo>
                    <a:cubicBezTo>
                      <a:pt x="5993" y="10693"/>
                      <a:pt x="6816" y="10812"/>
                      <a:pt x="7741" y="10812"/>
                    </a:cubicBezTo>
                    <a:cubicBezTo>
                      <a:pt x="9450" y="10812"/>
                      <a:pt x="11508" y="10405"/>
                      <a:pt x="12858" y="8973"/>
                    </a:cubicBezTo>
                    <a:cubicBezTo>
                      <a:pt x="14412" y="7419"/>
                      <a:pt x="14738" y="5640"/>
                      <a:pt x="14738" y="5640"/>
                    </a:cubicBezTo>
                    <a:lnTo>
                      <a:pt x="14738" y="5640"/>
                    </a:lnTo>
                    <a:cubicBezTo>
                      <a:pt x="14658" y="5644"/>
                      <a:pt x="14576" y="5646"/>
                      <a:pt x="14493" y="5646"/>
                    </a:cubicBezTo>
                    <a:cubicBezTo>
                      <a:pt x="10754" y="5646"/>
                      <a:pt x="3523" y="1325"/>
                      <a:pt x="1880" y="1"/>
                    </a:cubicBezTo>
                    <a:close/>
                  </a:path>
                </a:pathLst>
              </a:custGeom>
              <a:solidFill>
                <a:srgbClr val="D39A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88"/>
              <p:cNvSpPr/>
              <p:nvPr/>
            </p:nvSpPr>
            <p:spPr>
              <a:xfrm>
                <a:off x="7511735" y="2077784"/>
                <a:ext cx="148453" cy="1646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829" extrusionOk="0">
                    <a:moveTo>
                      <a:pt x="2490" y="0"/>
                    </a:moveTo>
                    <a:cubicBezTo>
                      <a:pt x="2461" y="0"/>
                      <a:pt x="2433" y="3"/>
                      <a:pt x="2406" y="10"/>
                    </a:cubicBezTo>
                    <a:cubicBezTo>
                      <a:pt x="0" y="962"/>
                      <a:pt x="326" y="3569"/>
                      <a:pt x="326" y="3569"/>
                    </a:cubicBezTo>
                    <a:cubicBezTo>
                      <a:pt x="375" y="3776"/>
                      <a:pt x="500" y="3829"/>
                      <a:pt x="616" y="3829"/>
                    </a:cubicBezTo>
                    <a:cubicBezTo>
                      <a:pt x="740" y="3829"/>
                      <a:pt x="852" y="3769"/>
                      <a:pt x="852" y="3769"/>
                    </a:cubicBezTo>
                    <a:cubicBezTo>
                      <a:pt x="852" y="3769"/>
                      <a:pt x="952" y="3143"/>
                      <a:pt x="1579" y="2215"/>
                    </a:cubicBezTo>
                    <a:cubicBezTo>
                      <a:pt x="2406" y="1063"/>
                      <a:pt x="3133" y="1063"/>
                      <a:pt x="3359" y="862"/>
                    </a:cubicBezTo>
                    <a:cubicBezTo>
                      <a:pt x="3452" y="651"/>
                      <a:pt x="2909" y="0"/>
                      <a:pt x="2490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88"/>
              <p:cNvSpPr/>
              <p:nvPr/>
            </p:nvSpPr>
            <p:spPr>
              <a:xfrm>
                <a:off x="7256358" y="2734413"/>
                <a:ext cx="116381" cy="85168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1981" extrusionOk="0">
                    <a:moveTo>
                      <a:pt x="301" y="0"/>
                    </a:moveTo>
                    <a:cubicBezTo>
                      <a:pt x="100" y="0"/>
                      <a:pt x="0" y="100"/>
                      <a:pt x="0" y="301"/>
                    </a:cubicBezTo>
                    <a:cubicBezTo>
                      <a:pt x="100" y="827"/>
                      <a:pt x="527" y="1153"/>
                      <a:pt x="928" y="1454"/>
                    </a:cubicBezTo>
                    <a:cubicBezTo>
                      <a:pt x="1153" y="1554"/>
                      <a:pt x="1253" y="1780"/>
                      <a:pt x="1554" y="1880"/>
                    </a:cubicBezTo>
                    <a:cubicBezTo>
                      <a:pt x="1667" y="1930"/>
                      <a:pt x="1798" y="1930"/>
                      <a:pt x="1943" y="1930"/>
                    </a:cubicBezTo>
                    <a:cubicBezTo>
                      <a:pt x="2087" y="1930"/>
                      <a:pt x="2243" y="1930"/>
                      <a:pt x="2406" y="1980"/>
                    </a:cubicBezTo>
                    <a:cubicBezTo>
                      <a:pt x="2507" y="1980"/>
                      <a:pt x="2707" y="1780"/>
                      <a:pt x="2507" y="1654"/>
                    </a:cubicBezTo>
                    <a:cubicBezTo>
                      <a:pt x="2406" y="1554"/>
                      <a:pt x="2181" y="1353"/>
                      <a:pt x="2080" y="1153"/>
                    </a:cubicBezTo>
                    <a:cubicBezTo>
                      <a:pt x="1880" y="927"/>
                      <a:pt x="1654" y="827"/>
                      <a:pt x="1454" y="727"/>
                    </a:cubicBezTo>
                    <a:cubicBezTo>
                      <a:pt x="1153" y="526"/>
                      <a:pt x="727" y="100"/>
                      <a:pt x="301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88"/>
              <p:cNvSpPr/>
              <p:nvPr/>
            </p:nvSpPr>
            <p:spPr>
              <a:xfrm>
                <a:off x="7391054" y="2823838"/>
                <a:ext cx="8641" cy="434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01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201" y="101"/>
                    </a:lnTo>
                    <a:cubicBezTo>
                      <a:pt x="100" y="101"/>
                      <a:pt x="100" y="101"/>
                      <a:pt x="0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88"/>
              <p:cNvSpPr/>
              <p:nvPr/>
            </p:nvSpPr>
            <p:spPr>
              <a:xfrm>
                <a:off x="7417968" y="2832437"/>
                <a:ext cx="43" cy="546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"/>
                    </a:moveTo>
                    <a:lnTo>
                      <a:pt x="1" y="126"/>
                    </a:ln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88"/>
              <p:cNvSpPr/>
              <p:nvPr/>
            </p:nvSpPr>
            <p:spPr>
              <a:xfrm>
                <a:off x="7337141" y="2724697"/>
                <a:ext cx="106836" cy="68573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1595" extrusionOk="0">
                    <a:moveTo>
                      <a:pt x="201" y="1"/>
                    </a:moveTo>
                    <a:cubicBezTo>
                      <a:pt x="101" y="1"/>
                      <a:pt x="1" y="126"/>
                      <a:pt x="1" y="226"/>
                    </a:cubicBezTo>
                    <a:cubicBezTo>
                      <a:pt x="201" y="627"/>
                      <a:pt x="527" y="953"/>
                      <a:pt x="828" y="1153"/>
                    </a:cubicBezTo>
                    <a:cubicBezTo>
                      <a:pt x="1029" y="1379"/>
                      <a:pt x="1254" y="1479"/>
                      <a:pt x="1455" y="1579"/>
                    </a:cubicBezTo>
                    <a:lnTo>
                      <a:pt x="2081" y="1579"/>
                    </a:lnTo>
                    <a:cubicBezTo>
                      <a:pt x="2115" y="1590"/>
                      <a:pt x="2146" y="1595"/>
                      <a:pt x="2174" y="1595"/>
                    </a:cubicBezTo>
                    <a:cubicBezTo>
                      <a:pt x="2424" y="1595"/>
                      <a:pt x="2484" y="1233"/>
                      <a:pt x="2282" y="1053"/>
                    </a:cubicBezTo>
                    <a:cubicBezTo>
                      <a:pt x="2081" y="953"/>
                      <a:pt x="1981" y="853"/>
                      <a:pt x="1780" y="752"/>
                    </a:cubicBezTo>
                    <a:cubicBezTo>
                      <a:pt x="1555" y="627"/>
                      <a:pt x="1455" y="527"/>
                      <a:pt x="1254" y="427"/>
                    </a:cubicBezTo>
                    <a:cubicBezTo>
                      <a:pt x="928" y="326"/>
                      <a:pt x="527" y="126"/>
                      <a:pt x="201" y="1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88"/>
              <p:cNvSpPr/>
              <p:nvPr/>
            </p:nvSpPr>
            <p:spPr>
              <a:xfrm>
                <a:off x="7401028" y="2701954"/>
                <a:ext cx="131256" cy="78289"/>
              </a:xfrm>
              <a:custGeom>
                <a:avLst/>
                <a:gdLst/>
                <a:ahLst/>
                <a:cxnLst/>
                <a:rect l="l" t="t" r="r" b="b"/>
                <a:pathLst>
                  <a:path w="3053" h="1821" extrusionOk="0">
                    <a:moveTo>
                      <a:pt x="291" y="0"/>
                    </a:moveTo>
                    <a:cubicBezTo>
                      <a:pt x="116" y="0"/>
                      <a:pt x="0" y="245"/>
                      <a:pt x="169" y="329"/>
                    </a:cubicBezTo>
                    <a:cubicBezTo>
                      <a:pt x="796" y="956"/>
                      <a:pt x="1422" y="1582"/>
                      <a:pt x="2274" y="1783"/>
                    </a:cubicBezTo>
                    <a:cubicBezTo>
                      <a:pt x="2335" y="1809"/>
                      <a:pt x="2393" y="1820"/>
                      <a:pt x="2447" y="1820"/>
                    </a:cubicBezTo>
                    <a:cubicBezTo>
                      <a:pt x="2860" y="1820"/>
                      <a:pt x="3052" y="1133"/>
                      <a:pt x="2675" y="956"/>
                    </a:cubicBezTo>
                    <a:cubicBezTo>
                      <a:pt x="1949" y="530"/>
                      <a:pt x="1222" y="329"/>
                      <a:pt x="395" y="28"/>
                    </a:cubicBezTo>
                    <a:cubicBezTo>
                      <a:pt x="359" y="9"/>
                      <a:pt x="324" y="0"/>
                      <a:pt x="291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88"/>
              <p:cNvSpPr/>
              <p:nvPr/>
            </p:nvSpPr>
            <p:spPr>
              <a:xfrm>
                <a:off x="7468656" y="2670010"/>
                <a:ext cx="115306" cy="60104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398" extrusionOk="0">
                    <a:moveTo>
                      <a:pt x="202" y="0"/>
                    </a:moveTo>
                    <a:cubicBezTo>
                      <a:pt x="54" y="0"/>
                      <a:pt x="1" y="258"/>
                      <a:pt x="175" y="345"/>
                    </a:cubicBezTo>
                    <a:cubicBezTo>
                      <a:pt x="701" y="546"/>
                      <a:pt x="902" y="872"/>
                      <a:pt x="1328" y="1172"/>
                    </a:cubicBezTo>
                    <a:cubicBezTo>
                      <a:pt x="1729" y="1398"/>
                      <a:pt x="2055" y="1398"/>
                      <a:pt x="2481" y="1398"/>
                    </a:cubicBezTo>
                    <a:cubicBezTo>
                      <a:pt x="2581" y="1398"/>
                      <a:pt x="2681" y="1172"/>
                      <a:pt x="2681" y="1072"/>
                    </a:cubicBezTo>
                    <a:cubicBezTo>
                      <a:pt x="2481" y="546"/>
                      <a:pt x="2255" y="345"/>
                      <a:pt x="1729" y="245"/>
                    </a:cubicBezTo>
                    <a:cubicBezTo>
                      <a:pt x="1328" y="19"/>
                      <a:pt x="802" y="145"/>
                      <a:pt x="275" y="19"/>
                    </a:cubicBezTo>
                    <a:cubicBezTo>
                      <a:pt x="249" y="6"/>
                      <a:pt x="225" y="0"/>
                      <a:pt x="202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88"/>
              <p:cNvSpPr/>
              <p:nvPr/>
            </p:nvSpPr>
            <p:spPr>
              <a:xfrm>
                <a:off x="7184173" y="2212868"/>
                <a:ext cx="246777" cy="167069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886" extrusionOk="0">
                    <a:moveTo>
                      <a:pt x="5439" y="1"/>
                    </a:moveTo>
                    <a:cubicBezTo>
                      <a:pt x="4186" y="126"/>
                      <a:pt x="3133" y="427"/>
                      <a:pt x="2080" y="1154"/>
                    </a:cubicBezTo>
                    <a:cubicBezTo>
                      <a:pt x="1253" y="1680"/>
                      <a:pt x="201" y="2507"/>
                      <a:pt x="100" y="3560"/>
                    </a:cubicBezTo>
                    <a:cubicBezTo>
                      <a:pt x="0" y="3760"/>
                      <a:pt x="326" y="3885"/>
                      <a:pt x="526" y="3885"/>
                    </a:cubicBezTo>
                    <a:cubicBezTo>
                      <a:pt x="1353" y="3760"/>
                      <a:pt x="1980" y="2833"/>
                      <a:pt x="2506" y="2306"/>
                    </a:cubicBezTo>
                    <a:cubicBezTo>
                      <a:pt x="3333" y="1479"/>
                      <a:pt x="4386" y="753"/>
                      <a:pt x="5439" y="427"/>
                    </a:cubicBezTo>
                    <a:cubicBezTo>
                      <a:pt x="5739" y="427"/>
                      <a:pt x="5639" y="1"/>
                      <a:pt x="5439" y="1"/>
                    </a:cubicBezTo>
                    <a:close/>
                  </a:path>
                </a:pathLst>
              </a:custGeom>
              <a:solidFill>
                <a:srgbClr val="5223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88"/>
              <p:cNvSpPr/>
              <p:nvPr/>
            </p:nvSpPr>
            <p:spPr>
              <a:xfrm>
                <a:off x="7314527" y="2262438"/>
                <a:ext cx="192907" cy="229537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5339" extrusionOk="0">
                    <a:moveTo>
                      <a:pt x="4186" y="1"/>
                    </a:moveTo>
                    <a:cubicBezTo>
                      <a:pt x="4186" y="1"/>
                      <a:pt x="4061" y="1"/>
                      <a:pt x="4061" y="101"/>
                    </a:cubicBezTo>
                    <a:cubicBezTo>
                      <a:pt x="2933" y="727"/>
                      <a:pt x="1981" y="1153"/>
                      <a:pt x="1254" y="2306"/>
                    </a:cubicBezTo>
                    <a:cubicBezTo>
                      <a:pt x="727" y="3033"/>
                      <a:pt x="1" y="4286"/>
                      <a:pt x="427" y="5239"/>
                    </a:cubicBezTo>
                    <a:cubicBezTo>
                      <a:pt x="527" y="5239"/>
                      <a:pt x="527" y="5339"/>
                      <a:pt x="627" y="5339"/>
                    </a:cubicBezTo>
                    <a:lnTo>
                      <a:pt x="727" y="5239"/>
                    </a:lnTo>
                    <a:cubicBezTo>
                      <a:pt x="1454" y="4913"/>
                      <a:pt x="1880" y="3760"/>
                      <a:pt x="2407" y="3133"/>
                    </a:cubicBezTo>
                    <a:cubicBezTo>
                      <a:pt x="2933" y="2206"/>
                      <a:pt x="3560" y="1153"/>
                      <a:pt x="4387" y="427"/>
                    </a:cubicBezTo>
                    <a:cubicBezTo>
                      <a:pt x="4487" y="326"/>
                      <a:pt x="4387" y="1"/>
                      <a:pt x="4186" y="1"/>
                    </a:cubicBezTo>
                    <a:close/>
                  </a:path>
                </a:pathLst>
              </a:custGeom>
              <a:solidFill>
                <a:srgbClr val="5223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88"/>
              <p:cNvSpPr/>
              <p:nvPr/>
            </p:nvSpPr>
            <p:spPr>
              <a:xfrm>
                <a:off x="7471837" y="2293694"/>
                <a:ext cx="103483" cy="26509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6166" extrusionOk="0">
                    <a:moveTo>
                      <a:pt x="2181" y="0"/>
                    </a:moveTo>
                    <a:cubicBezTo>
                      <a:pt x="2081" y="0"/>
                      <a:pt x="2081" y="0"/>
                      <a:pt x="1981" y="126"/>
                    </a:cubicBezTo>
                    <a:cubicBezTo>
                      <a:pt x="1154" y="2106"/>
                      <a:pt x="1" y="3885"/>
                      <a:pt x="201" y="6066"/>
                    </a:cubicBezTo>
                    <a:cubicBezTo>
                      <a:pt x="201" y="6166"/>
                      <a:pt x="302" y="6166"/>
                      <a:pt x="302" y="6166"/>
                    </a:cubicBezTo>
                    <a:lnTo>
                      <a:pt x="402" y="6166"/>
                    </a:lnTo>
                    <a:cubicBezTo>
                      <a:pt x="1880" y="4386"/>
                      <a:pt x="1981" y="2306"/>
                      <a:pt x="2407" y="226"/>
                    </a:cubicBezTo>
                    <a:cubicBezTo>
                      <a:pt x="2407" y="126"/>
                      <a:pt x="2282" y="0"/>
                      <a:pt x="2181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88"/>
              <p:cNvSpPr/>
              <p:nvPr/>
            </p:nvSpPr>
            <p:spPr>
              <a:xfrm>
                <a:off x="7623774" y="2320608"/>
                <a:ext cx="5933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6593" extrusionOk="0">
                    <a:moveTo>
                      <a:pt x="226" y="1"/>
                    </a:moveTo>
                    <a:cubicBezTo>
                      <a:pt x="126" y="1"/>
                      <a:pt x="1" y="126"/>
                      <a:pt x="1" y="227"/>
                    </a:cubicBezTo>
                    <a:cubicBezTo>
                      <a:pt x="226" y="1379"/>
                      <a:pt x="326" y="2507"/>
                      <a:pt x="427" y="3660"/>
                    </a:cubicBezTo>
                    <a:cubicBezTo>
                      <a:pt x="427" y="4613"/>
                      <a:pt x="126" y="5540"/>
                      <a:pt x="427" y="6392"/>
                    </a:cubicBezTo>
                    <a:cubicBezTo>
                      <a:pt x="427" y="6492"/>
                      <a:pt x="527" y="6593"/>
                      <a:pt x="627" y="6593"/>
                    </a:cubicBezTo>
                    <a:cubicBezTo>
                      <a:pt x="753" y="6593"/>
                      <a:pt x="753" y="6492"/>
                      <a:pt x="853" y="6492"/>
                    </a:cubicBezTo>
                    <a:cubicBezTo>
                      <a:pt x="1379" y="5640"/>
                      <a:pt x="1154" y="4387"/>
                      <a:pt x="1154" y="3460"/>
                    </a:cubicBezTo>
                    <a:cubicBezTo>
                      <a:pt x="1053" y="2307"/>
                      <a:pt x="753" y="1254"/>
                      <a:pt x="326" y="227"/>
                    </a:cubicBezTo>
                    <a:cubicBezTo>
                      <a:pt x="326" y="126"/>
                      <a:pt x="226" y="1"/>
                      <a:pt x="226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80" name="Google Shape;14180;p88"/>
              <p:cNvGrpSpPr/>
              <p:nvPr/>
            </p:nvGrpSpPr>
            <p:grpSpPr>
              <a:xfrm rot="1636033">
                <a:off x="7150169" y="2560437"/>
                <a:ext cx="370942" cy="156636"/>
                <a:chOff x="6136063" y="2480375"/>
                <a:chExt cx="370975" cy="156650"/>
              </a:xfrm>
            </p:grpSpPr>
            <p:sp>
              <p:nvSpPr>
                <p:cNvPr id="14181" name="Google Shape;14181;p88"/>
                <p:cNvSpPr/>
                <p:nvPr/>
              </p:nvSpPr>
              <p:spPr>
                <a:xfrm>
                  <a:off x="6219413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2" name="Google Shape;14182;p88"/>
                <p:cNvSpPr/>
                <p:nvPr/>
              </p:nvSpPr>
              <p:spPr>
                <a:xfrm>
                  <a:off x="6407388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3" name="Google Shape;14183;p88"/>
                <p:cNvSpPr/>
                <p:nvPr/>
              </p:nvSpPr>
              <p:spPr>
                <a:xfrm>
                  <a:off x="6136063" y="2538025"/>
                  <a:ext cx="99025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3960" extrusionOk="0">
                      <a:moveTo>
                        <a:pt x="1981" y="0"/>
                      </a:moveTo>
                      <a:cubicBezTo>
                        <a:pt x="828" y="0"/>
                        <a:pt x="1" y="827"/>
                        <a:pt x="1" y="1980"/>
                      </a:cubicBezTo>
                      <a:cubicBezTo>
                        <a:pt x="1" y="3133"/>
                        <a:pt x="828" y="3960"/>
                        <a:pt x="1981" y="3960"/>
                      </a:cubicBezTo>
                      <a:cubicBezTo>
                        <a:pt x="3134" y="3960"/>
                        <a:pt x="3961" y="3133"/>
                        <a:pt x="3961" y="1980"/>
                      </a:cubicBezTo>
                      <a:cubicBezTo>
                        <a:pt x="3961" y="827"/>
                        <a:pt x="3134" y="0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4" name="Google Shape;14184;p88"/>
                <p:cNvSpPr/>
                <p:nvPr/>
              </p:nvSpPr>
              <p:spPr>
                <a:xfrm>
                  <a:off x="6407388" y="2538025"/>
                  <a:ext cx="99650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3960" extrusionOk="0">
                      <a:moveTo>
                        <a:pt x="1980" y="0"/>
                      </a:moveTo>
                      <a:cubicBezTo>
                        <a:pt x="852" y="0"/>
                        <a:pt x="0" y="827"/>
                        <a:pt x="0" y="1980"/>
                      </a:cubicBezTo>
                      <a:cubicBezTo>
                        <a:pt x="0" y="3133"/>
                        <a:pt x="852" y="3960"/>
                        <a:pt x="1980" y="3960"/>
                      </a:cubicBezTo>
                      <a:cubicBezTo>
                        <a:pt x="3133" y="3960"/>
                        <a:pt x="3985" y="3133"/>
                        <a:pt x="3985" y="1980"/>
                      </a:cubicBezTo>
                      <a:cubicBezTo>
                        <a:pt x="3985" y="827"/>
                        <a:pt x="3133" y="0"/>
                        <a:pt x="19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5" name="Google Shape;14185;p88"/>
                <p:cNvSpPr/>
                <p:nvPr/>
              </p:nvSpPr>
              <p:spPr>
                <a:xfrm>
                  <a:off x="6268913" y="2522350"/>
                  <a:ext cx="1153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081" extrusionOk="0">
                      <a:moveTo>
                        <a:pt x="126" y="0"/>
                      </a:moveTo>
                      <a:cubicBezTo>
                        <a:pt x="0" y="0"/>
                        <a:pt x="0" y="101"/>
                        <a:pt x="0" y="201"/>
                      </a:cubicBezTo>
                      <a:lnTo>
                        <a:pt x="0" y="301"/>
                      </a:lnTo>
                      <a:cubicBezTo>
                        <a:pt x="0" y="301"/>
                        <a:pt x="126" y="427"/>
                        <a:pt x="126" y="527"/>
                      </a:cubicBezTo>
                      <a:cubicBezTo>
                        <a:pt x="226" y="627"/>
                        <a:pt x="326" y="828"/>
                        <a:pt x="426" y="1053"/>
                      </a:cubicBezTo>
                      <a:cubicBezTo>
                        <a:pt x="627" y="1354"/>
                        <a:pt x="852" y="1554"/>
                        <a:pt x="1253" y="1780"/>
                      </a:cubicBezTo>
                      <a:cubicBezTo>
                        <a:pt x="1379" y="1880"/>
                        <a:pt x="1579" y="1980"/>
                        <a:pt x="1780" y="1980"/>
                      </a:cubicBezTo>
                      <a:cubicBezTo>
                        <a:pt x="1880" y="2081"/>
                        <a:pt x="2106" y="2081"/>
                        <a:pt x="2306" y="2081"/>
                      </a:cubicBezTo>
                      <a:lnTo>
                        <a:pt x="2933" y="2081"/>
                      </a:lnTo>
                      <a:cubicBezTo>
                        <a:pt x="3033" y="2081"/>
                        <a:pt x="3133" y="1980"/>
                        <a:pt x="3258" y="1980"/>
                      </a:cubicBezTo>
                      <a:cubicBezTo>
                        <a:pt x="3359" y="1980"/>
                        <a:pt x="3459" y="1880"/>
                        <a:pt x="3559" y="1880"/>
                      </a:cubicBezTo>
                      <a:cubicBezTo>
                        <a:pt x="3885" y="1680"/>
                        <a:pt x="4086" y="1354"/>
                        <a:pt x="4286" y="1153"/>
                      </a:cubicBezTo>
                      <a:cubicBezTo>
                        <a:pt x="4386" y="828"/>
                        <a:pt x="4512" y="627"/>
                        <a:pt x="4512" y="427"/>
                      </a:cubicBezTo>
                      <a:cubicBezTo>
                        <a:pt x="4612" y="301"/>
                        <a:pt x="4612" y="201"/>
                        <a:pt x="4612" y="201"/>
                      </a:cubicBezTo>
                      <a:cubicBezTo>
                        <a:pt x="4612" y="101"/>
                        <a:pt x="4512" y="0"/>
                        <a:pt x="4512" y="0"/>
                      </a:cubicBezTo>
                      <a:cubicBezTo>
                        <a:pt x="4386" y="0"/>
                        <a:pt x="4286" y="0"/>
                        <a:pt x="4286" y="101"/>
                      </a:cubicBezTo>
                      <a:cubicBezTo>
                        <a:pt x="4286" y="101"/>
                        <a:pt x="4286" y="201"/>
                        <a:pt x="4186" y="301"/>
                      </a:cubicBezTo>
                      <a:cubicBezTo>
                        <a:pt x="4086" y="427"/>
                        <a:pt x="3985" y="627"/>
                        <a:pt x="3885" y="828"/>
                      </a:cubicBezTo>
                      <a:cubicBezTo>
                        <a:pt x="3659" y="1053"/>
                        <a:pt x="3459" y="1153"/>
                        <a:pt x="3258" y="1354"/>
                      </a:cubicBezTo>
                      <a:lnTo>
                        <a:pt x="3033" y="1354"/>
                      </a:lnTo>
                      <a:cubicBezTo>
                        <a:pt x="2933" y="1454"/>
                        <a:pt x="2933" y="1454"/>
                        <a:pt x="2832" y="1454"/>
                      </a:cubicBezTo>
                      <a:lnTo>
                        <a:pt x="2406" y="1454"/>
                      </a:lnTo>
                      <a:cubicBezTo>
                        <a:pt x="2206" y="1454"/>
                        <a:pt x="2106" y="1454"/>
                        <a:pt x="1880" y="1354"/>
                      </a:cubicBezTo>
                      <a:cubicBezTo>
                        <a:pt x="1780" y="1354"/>
                        <a:pt x="1579" y="1354"/>
                        <a:pt x="1479" y="1254"/>
                      </a:cubicBezTo>
                      <a:cubicBezTo>
                        <a:pt x="1253" y="1153"/>
                        <a:pt x="1053" y="928"/>
                        <a:pt x="852" y="727"/>
                      </a:cubicBezTo>
                      <a:cubicBezTo>
                        <a:pt x="627" y="627"/>
                        <a:pt x="527" y="427"/>
                        <a:pt x="426" y="301"/>
                      </a:cubicBezTo>
                      <a:cubicBezTo>
                        <a:pt x="426" y="201"/>
                        <a:pt x="326" y="201"/>
                        <a:pt x="326" y="201"/>
                      </a:cubicBezTo>
                      <a:lnTo>
                        <a:pt x="326" y="101"/>
                      </a:lnTo>
                      <a:cubicBezTo>
                        <a:pt x="326" y="0"/>
                        <a:pt x="226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186" name="Google Shape;14186;p88"/>
          <p:cNvSpPr/>
          <p:nvPr/>
        </p:nvSpPr>
        <p:spPr>
          <a:xfrm>
            <a:off x="3444746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87" name="Google Shape;14187;p88"/>
          <p:cNvGrpSpPr/>
          <p:nvPr/>
        </p:nvGrpSpPr>
        <p:grpSpPr>
          <a:xfrm>
            <a:off x="4199028" y="1964769"/>
            <a:ext cx="904358" cy="961108"/>
            <a:chOff x="4199028" y="1964769"/>
            <a:chExt cx="904358" cy="961108"/>
          </a:xfrm>
        </p:grpSpPr>
        <p:grpSp>
          <p:nvGrpSpPr>
            <p:cNvPr id="14188" name="Google Shape;14188;p88"/>
            <p:cNvGrpSpPr/>
            <p:nvPr/>
          </p:nvGrpSpPr>
          <p:grpSpPr>
            <a:xfrm>
              <a:off x="4199028" y="1964769"/>
              <a:ext cx="904358" cy="961108"/>
              <a:chOff x="4346325" y="1821950"/>
              <a:chExt cx="982250" cy="1043775"/>
            </a:xfrm>
          </p:grpSpPr>
          <p:sp>
            <p:nvSpPr>
              <p:cNvPr id="14189" name="Google Shape;14189;p88"/>
              <p:cNvSpPr/>
              <p:nvPr/>
            </p:nvSpPr>
            <p:spPr>
              <a:xfrm>
                <a:off x="4558500" y="1821950"/>
                <a:ext cx="245650" cy="277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1105" extrusionOk="0">
                    <a:moveTo>
                      <a:pt x="6213" y="4639"/>
                    </a:moveTo>
                    <a:cubicBezTo>
                      <a:pt x="6157" y="4923"/>
                      <a:pt x="6074" y="5202"/>
                      <a:pt x="5966" y="5465"/>
                    </a:cubicBezTo>
                    <a:cubicBezTo>
                      <a:pt x="5865" y="5766"/>
                      <a:pt x="5640" y="6192"/>
                      <a:pt x="5439" y="6518"/>
                    </a:cubicBezTo>
                    <a:cubicBezTo>
                      <a:pt x="5239" y="6819"/>
                      <a:pt x="5013" y="7019"/>
                      <a:pt x="4712" y="7145"/>
                    </a:cubicBezTo>
                    <a:lnTo>
                      <a:pt x="4487" y="7145"/>
                    </a:lnTo>
                    <a:cubicBezTo>
                      <a:pt x="4487" y="7145"/>
                      <a:pt x="4387" y="7145"/>
                      <a:pt x="4387" y="7019"/>
                    </a:cubicBezTo>
                    <a:cubicBezTo>
                      <a:pt x="4286" y="6919"/>
                      <a:pt x="4186" y="6819"/>
                      <a:pt x="4186" y="6618"/>
                    </a:cubicBezTo>
                    <a:cubicBezTo>
                      <a:pt x="4186" y="6292"/>
                      <a:pt x="4286" y="5992"/>
                      <a:pt x="4487" y="5666"/>
                    </a:cubicBezTo>
                    <a:cubicBezTo>
                      <a:pt x="4805" y="4957"/>
                      <a:pt x="5504" y="4653"/>
                      <a:pt x="6213" y="4639"/>
                    </a:cubicBezTo>
                    <a:close/>
                    <a:moveTo>
                      <a:pt x="3599" y="0"/>
                    </a:moveTo>
                    <a:cubicBezTo>
                      <a:pt x="3051" y="0"/>
                      <a:pt x="2637" y="168"/>
                      <a:pt x="2206" y="353"/>
                    </a:cubicBezTo>
                    <a:cubicBezTo>
                      <a:pt x="1680" y="453"/>
                      <a:pt x="1354" y="754"/>
                      <a:pt x="1053" y="979"/>
                    </a:cubicBezTo>
                    <a:cubicBezTo>
                      <a:pt x="427" y="1380"/>
                      <a:pt x="101" y="1606"/>
                      <a:pt x="101" y="1606"/>
                    </a:cubicBezTo>
                    <a:cubicBezTo>
                      <a:pt x="101" y="1706"/>
                      <a:pt x="1" y="1706"/>
                      <a:pt x="101" y="1806"/>
                    </a:cubicBezTo>
                    <a:lnTo>
                      <a:pt x="226" y="1806"/>
                    </a:lnTo>
                    <a:lnTo>
                      <a:pt x="427" y="1606"/>
                    </a:lnTo>
                    <a:cubicBezTo>
                      <a:pt x="627" y="1505"/>
                      <a:pt x="853" y="1380"/>
                      <a:pt x="1154" y="1180"/>
                    </a:cubicBezTo>
                    <a:cubicBezTo>
                      <a:pt x="1479" y="979"/>
                      <a:pt x="1780" y="754"/>
                      <a:pt x="2306" y="553"/>
                    </a:cubicBezTo>
                    <a:cubicBezTo>
                      <a:pt x="2608" y="482"/>
                      <a:pt x="3009" y="411"/>
                      <a:pt x="3396" y="411"/>
                    </a:cubicBezTo>
                    <a:cubicBezTo>
                      <a:pt x="3556" y="411"/>
                      <a:pt x="3714" y="423"/>
                      <a:pt x="3860" y="453"/>
                    </a:cubicBezTo>
                    <a:cubicBezTo>
                      <a:pt x="3986" y="453"/>
                      <a:pt x="4186" y="453"/>
                      <a:pt x="4286" y="553"/>
                    </a:cubicBezTo>
                    <a:cubicBezTo>
                      <a:pt x="4387" y="553"/>
                      <a:pt x="4612" y="653"/>
                      <a:pt x="4712" y="754"/>
                    </a:cubicBezTo>
                    <a:cubicBezTo>
                      <a:pt x="5013" y="879"/>
                      <a:pt x="5239" y="1079"/>
                      <a:pt x="5439" y="1280"/>
                    </a:cubicBezTo>
                    <a:cubicBezTo>
                      <a:pt x="5966" y="1806"/>
                      <a:pt x="6166" y="2433"/>
                      <a:pt x="6266" y="3160"/>
                    </a:cubicBezTo>
                    <a:cubicBezTo>
                      <a:pt x="6308" y="3461"/>
                      <a:pt x="6315" y="3785"/>
                      <a:pt x="6288" y="4112"/>
                    </a:cubicBezTo>
                    <a:lnTo>
                      <a:pt x="6288" y="4112"/>
                    </a:lnTo>
                    <a:cubicBezTo>
                      <a:pt x="6280" y="4112"/>
                      <a:pt x="6273" y="4112"/>
                      <a:pt x="6266" y="4112"/>
                    </a:cubicBezTo>
                    <a:cubicBezTo>
                      <a:pt x="5865" y="4212"/>
                      <a:pt x="5439" y="4312"/>
                      <a:pt x="5013" y="4513"/>
                    </a:cubicBezTo>
                    <a:cubicBezTo>
                      <a:pt x="4612" y="4638"/>
                      <a:pt x="4286" y="4939"/>
                      <a:pt x="4086" y="5365"/>
                    </a:cubicBezTo>
                    <a:cubicBezTo>
                      <a:pt x="3860" y="5766"/>
                      <a:pt x="3660" y="6192"/>
                      <a:pt x="3660" y="6719"/>
                    </a:cubicBezTo>
                    <a:cubicBezTo>
                      <a:pt x="3760" y="6919"/>
                      <a:pt x="3760" y="7245"/>
                      <a:pt x="3986" y="7445"/>
                    </a:cubicBezTo>
                    <a:cubicBezTo>
                      <a:pt x="4086" y="7546"/>
                      <a:pt x="4186" y="7646"/>
                      <a:pt x="4387" y="7646"/>
                    </a:cubicBezTo>
                    <a:lnTo>
                      <a:pt x="4813" y="7646"/>
                    </a:lnTo>
                    <a:cubicBezTo>
                      <a:pt x="5113" y="7646"/>
                      <a:pt x="5339" y="7445"/>
                      <a:pt x="5439" y="7345"/>
                    </a:cubicBezTo>
                    <a:cubicBezTo>
                      <a:pt x="5640" y="7145"/>
                      <a:pt x="5740" y="7019"/>
                      <a:pt x="5966" y="6819"/>
                    </a:cubicBezTo>
                    <a:cubicBezTo>
                      <a:pt x="6166" y="6393"/>
                      <a:pt x="6367" y="5992"/>
                      <a:pt x="6492" y="5666"/>
                    </a:cubicBezTo>
                    <a:cubicBezTo>
                      <a:pt x="6610" y="5342"/>
                      <a:pt x="6697" y="5018"/>
                      <a:pt x="6753" y="4693"/>
                    </a:cubicBezTo>
                    <a:lnTo>
                      <a:pt x="6753" y="4693"/>
                    </a:lnTo>
                    <a:cubicBezTo>
                      <a:pt x="6948" y="4731"/>
                      <a:pt x="7144" y="4785"/>
                      <a:pt x="7319" y="4839"/>
                    </a:cubicBezTo>
                    <a:cubicBezTo>
                      <a:pt x="7620" y="4939"/>
                      <a:pt x="7946" y="5140"/>
                      <a:pt x="8146" y="5365"/>
                    </a:cubicBezTo>
                    <a:cubicBezTo>
                      <a:pt x="8672" y="5766"/>
                      <a:pt x="8873" y="6393"/>
                      <a:pt x="9098" y="6919"/>
                    </a:cubicBezTo>
                    <a:cubicBezTo>
                      <a:pt x="9399" y="8072"/>
                      <a:pt x="9499" y="9125"/>
                      <a:pt x="9499" y="9851"/>
                    </a:cubicBezTo>
                    <a:cubicBezTo>
                      <a:pt x="9499" y="10578"/>
                      <a:pt x="9399" y="11004"/>
                      <a:pt x="9399" y="11004"/>
                    </a:cubicBezTo>
                    <a:lnTo>
                      <a:pt x="9499" y="11105"/>
                    </a:lnTo>
                    <a:cubicBezTo>
                      <a:pt x="9625" y="11105"/>
                      <a:pt x="9725" y="11105"/>
                      <a:pt x="9725" y="11004"/>
                    </a:cubicBezTo>
                    <a:cubicBezTo>
                      <a:pt x="9725" y="11004"/>
                      <a:pt x="9825" y="10578"/>
                      <a:pt x="9825" y="9851"/>
                    </a:cubicBezTo>
                    <a:lnTo>
                      <a:pt x="9825" y="8498"/>
                    </a:lnTo>
                    <a:cubicBezTo>
                      <a:pt x="9825" y="7972"/>
                      <a:pt x="9725" y="7445"/>
                      <a:pt x="9625" y="6819"/>
                    </a:cubicBezTo>
                    <a:cubicBezTo>
                      <a:pt x="9399" y="6192"/>
                      <a:pt x="9098" y="5465"/>
                      <a:pt x="8572" y="4939"/>
                    </a:cubicBezTo>
                    <a:cubicBezTo>
                      <a:pt x="8246" y="4638"/>
                      <a:pt x="7845" y="4413"/>
                      <a:pt x="7519" y="4312"/>
                    </a:cubicBezTo>
                    <a:cubicBezTo>
                      <a:pt x="7292" y="4256"/>
                      <a:pt x="7057" y="4199"/>
                      <a:pt x="6818" y="4160"/>
                    </a:cubicBezTo>
                    <a:lnTo>
                      <a:pt x="6818" y="4160"/>
                    </a:lnTo>
                    <a:cubicBezTo>
                      <a:pt x="6841" y="3830"/>
                      <a:pt x="6832" y="3497"/>
                      <a:pt x="6793" y="3160"/>
                    </a:cubicBezTo>
                    <a:cubicBezTo>
                      <a:pt x="6692" y="2333"/>
                      <a:pt x="6367" y="1606"/>
                      <a:pt x="5740" y="979"/>
                    </a:cubicBezTo>
                    <a:cubicBezTo>
                      <a:pt x="5540" y="754"/>
                      <a:pt x="5239" y="553"/>
                      <a:pt x="4913" y="353"/>
                    </a:cubicBezTo>
                    <a:cubicBezTo>
                      <a:pt x="4712" y="252"/>
                      <a:pt x="4612" y="252"/>
                      <a:pt x="4387" y="127"/>
                    </a:cubicBezTo>
                    <a:cubicBezTo>
                      <a:pt x="4286" y="127"/>
                      <a:pt x="4086" y="27"/>
                      <a:pt x="3986" y="27"/>
                    </a:cubicBezTo>
                    <a:cubicBezTo>
                      <a:pt x="3849" y="9"/>
                      <a:pt x="3721" y="0"/>
                      <a:pt x="35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88"/>
              <p:cNvSpPr/>
              <p:nvPr/>
            </p:nvSpPr>
            <p:spPr>
              <a:xfrm>
                <a:off x="4783450" y="1838200"/>
                <a:ext cx="181750" cy="258875"/>
              </a:xfrm>
              <a:custGeom>
                <a:avLst/>
                <a:gdLst/>
                <a:ahLst/>
                <a:cxnLst/>
                <a:rect l="l" t="t" r="r" b="b"/>
                <a:pathLst>
                  <a:path w="7270" h="10355" extrusionOk="0">
                    <a:moveTo>
                      <a:pt x="5735" y="1"/>
                    </a:moveTo>
                    <a:cubicBezTo>
                      <a:pt x="5527" y="1"/>
                      <a:pt x="5340" y="31"/>
                      <a:pt x="5213" y="104"/>
                    </a:cubicBezTo>
                    <a:cubicBezTo>
                      <a:pt x="1253" y="2510"/>
                      <a:pt x="0" y="9302"/>
                      <a:pt x="0" y="9502"/>
                    </a:cubicBezTo>
                    <a:cubicBezTo>
                      <a:pt x="401" y="9928"/>
                      <a:pt x="627" y="10354"/>
                      <a:pt x="627" y="10354"/>
                    </a:cubicBezTo>
                    <a:cubicBezTo>
                      <a:pt x="827" y="10254"/>
                      <a:pt x="1128" y="10254"/>
                      <a:pt x="1354" y="10129"/>
                    </a:cubicBezTo>
                    <a:cubicBezTo>
                      <a:pt x="1597" y="10102"/>
                      <a:pt x="1843" y="10090"/>
                      <a:pt x="2086" y="10090"/>
                    </a:cubicBezTo>
                    <a:cubicBezTo>
                      <a:pt x="2766" y="10090"/>
                      <a:pt x="3424" y="10188"/>
                      <a:pt x="3960" y="10354"/>
                    </a:cubicBezTo>
                    <a:cubicBezTo>
                      <a:pt x="3960" y="10354"/>
                      <a:pt x="4060" y="9502"/>
                      <a:pt x="5314" y="9201"/>
                    </a:cubicBezTo>
                    <a:cubicBezTo>
                      <a:pt x="4787" y="6069"/>
                      <a:pt x="7093" y="855"/>
                      <a:pt x="7193" y="530"/>
                    </a:cubicBezTo>
                    <a:cubicBezTo>
                      <a:pt x="7269" y="301"/>
                      <a:pt x="6392" y="1"/>
                      <a:pt x="5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88"/>
              <p:cNvSpPr/>
              <p:nvPr/>
            </p:nvSpPr>
            <p:spPr>
              <a:xfrm>
                <a:off x="4882450" y="2063200"/>
                <a:ext cx="446125" cy="764875"/>
              </a:xfrm>
              <a:custGeom>
                <a:avLst/>
                <a:gdLst/>
                <a:ahLst/>
                <a:cxnLst/>
                <a:rect l="l" t="t" r="r" b="b"/>
                <a:pathLst>
                  <a:path w="17845" h="30595" extrusionOk="0">
                    <a:moveTo>
                      <a:pt x="2607" y="1"/>
                    </a:moveTo>
                    <a:cubicBezTo>
                      <a:pt x="2080" y="1"/>
                      <a:pt x="1679" y="101"/>
                      <a:pt x="1354" y="201"/>
                    </a:cubicBezTo>
                    <a:cubicBezTo>
                      <a:pt x="100" y="502"/>
                      <a:pt x="0" y="1354"/>
                      <a:pt x="0" y="1354"/>
                    </a:cubicBezTo>
                    <a:cubicBezTo>
                      <a:pt x="8045" y="3861"/>
                      <a:pt x="9699" y="24312"/>
                      <a:pt x="7193" y="28598"/>
                    </a:cubicBezTo>
                    <a:cubicBezTo>
                      <a:pt x="6792" y="29224"/>
                      <a:pt x="6266" y="29851"/>
                      <a:pt x="5639" y="30277"/>
                    </a:cubicBezTo>
                    <a:cubicBezTo>
                      <a:pt x="6439" y="30489"/>
                      <a:pt x="7244" y="30595"/>
                      <a:pt x="8034" y="30595"/>
                    </a:cubicBezTo>
                    <a:cubicBezTo>
                      <a:pt x="11155" y="30595"/>
                      <a:pt x="14044" y="28951"/>
                      <a:pt x="15464" y="25790"/>
                    </a:cubicBezTo>
                    <a:cubicBezTo>
                      <a:pt x="17845" y="20678"/>
                      <a:pt x="16291" y="10953"/>
                      <a:pt x="11704" y="5414"/>
                    </a:cubicBezTo>
                    <a:cubicBezTo>
                      <a:pt x="8346" y="1555"/>
                      <a:pt x="5013" y="1"/>
                      <a:pt x="2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88"/>
              <p:cNvSpPr/>
              <p:nvPr/>
            </p:nvSpPr>
            <p:spPr>
              <a:xfrm>
                <a:off x="4346325" y="2047900"/>
                <a:ext cx="452800" cy="791325"/>
              </a:xfrm>
              <a:custGeom>
                <a:avLst/>
                <a:gdLst/>
                <a:ahLst/>
                <a:cxnLst/>
                <a:rect l="l" t="t" r="r" b="b"/>
                <a:pathLst>
                  <a:path w="18112" h="31653" extrusionOk="0">
                    <a:moveTo>
                      <a:pt x="14478" y="1"/>
                    </a:moveTo>
                    <a:cubicBezTo>
                      <a:pt x="13702" y="1"/>
                      <a:pt x="12789" y="171"/>
                      <a:pt x="11721" y="613"/>
                    </a:cubicBezTo>
                    <a:cubicBezTo>
                      <a:pt x="6708" y="2894"/>
                      <a:pt x="869" y="13019"/>
                      <a:pt x="442" y="19510"/>
                    </a:cubicBezTo>
                    <a:cubicBezTo>
                      <a:pt x="0" y="27250"/>
                      <a:pt x="3362" y="31653"/>
                      <a:pt x="9892" y="31653"/>
                    </a:cubicBezTo>
                    <a:cubicBezTo>
                      <a:pt x="10763" y="31653"/>
                      <a:pt x="11691" y="31574"/>
                      <a:pt x="12673" y="31415"/>
                    </a:cubicBezTo>
                    <a:cubicBezTo>
                      <a:pt x="8187" y="29836"/>
                      <a:pt x="8387" y="20237"/>
                      <a:pt x="10367" y="13545"/>
                    </a:cubicBezTo>
                    <a:cubicBezTo>
                      <a:pt x="12473" y="6352"/>
                      <a:pt x="15480" y="2894"/>
                      <a:pt x="18112" y="1966"/>
                    </a:cubicBezTo>
                    <a:cubicBezTo>
                      <a:pt x="18112" y="1966"/>
                      <a:pt x="17886" y="1540"/>
                      <a:pt x="17485" y="1114"/>
                    </a:cubicBezTo>
                    <a:cubicBezTo>
                      <a:pt x="16868" y="578"/>
                      <a:pt x="15904" y="1"/>
                      <a:pt x="14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88"/>
              <p:cNvSpPr/>
              <p:nvPr/>
            </p:nvSpPr>
            <p:spPr>
              <a:xfrm>
                <a:off x="4550975" y="2090425"/>
                <a:ext cx="573975" cy="775300"/>
              </a:xfrm>
              <a:custGeom>
                <a:avLst/>
                <a:gdLst/>
                <a:ahLst/>
                <a:cxnLst/>
                <a:rect l="l" t="t" r="r" b="b"/>
                <a:pathLst>
                  <a:path w="22959" h="31012" extrusionOk="0">
                    <a:moveTo>
                      <a:pt x="11385" y="1"/>
                    </a:moveTo>
                    <a:cubicBezTo>
                      <a:pt x="11142" y="1"/>
                      <a:pt x="10896" y="13"/>
                      <a:pt x="10653" y="40"/>
                    </a:cubicBezTo>
                    <a:cubicBezTo>
                      <a:pt x="10427" y="165"/>
                      <a:pt x="10126" y="165"/>
                      <a:pt x="9926" y="265"/>
                    </a:cubicBezTo>
                    <a:cubicBezTo>
                      <a:pt x="7294" y="1193"/>
                      <a:pt x="4287" y="4651"/>
                      <a:pt x="2181" y="11844"/>
                    </a:cubicBezTo>
                    <a:cubicBezTo>
                      <a:pt x="201" y="18536"/>
                      <a:pt x="1" y="28135"/>
                      <a:pt x="4487" y="29714"/>
                    </a:cubicBezTo>
                    <a:cubicBezTo>
                      <a:pt x="6412" y="30458"/>
                      <a:pt x="9184" y="31012"/>
                      <a:pt x="11922" y="31012"/>
                    </a:cubicBezTo>
                    <a:cubicBezTo>
                      <a:pt x="14533" y="31012"/>
                      <a:pt x="17112" y="30509"/>
                      <a:pt x="18898" y="29188"/>
                    </a:cubicBezTo>
                    <a:cubicBezTo>
                      <a:pt x="19525" y="28762"/>
                      <a:pt x="20051" y="28135"/>
                      <a:pt x="20452" y="27509"/>
                    </a:cubicBezTo>
                    <a:cubicBezTo>
                      <a:pt x="22958" y="23223"/>
                      <a:pt x="21304" y="2772"/>
                      <a:pt x="13259" y="265"/>
                    </a:cubicBezTo>
                    <a:cubicBezTo>
                      <a:pt x="12723" y="99"/>
                      <a:pt x="12065" y="1"/>
                      <a:pt x="113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88"/>
              <p:cNvSpPr/>
              <p:nvPr/>
            </p:nvSpPr>
            <p:spPr>
              <a:xfrm>
                <a:off x="4715150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88"/>
              <p:cNvSpPr/>
              <p:nvPr/>
            </p:nvSpPr>
            <p:spPr>
              <a:xfrm>
                <a:off x="4903125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88"/>
              <p:cNvSpPr/>
              <p:nvPr/>
            </p:nvSpPr>
            <p:spPr>
              <a:xfrm>
                <a:off x="4631800" y="2444175"/>
                <a:ext cx="99025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960" extrusionOk="0">
                    <a:moveTo>
                      <a:pt x="1981" y="0"/>
                    </a:moveTo>
                    <a:cubicBezTo>
                      <a:pt x="828" y="0"/>
                      <a:pt x="1" y="827"/>
                      <a:pt x="1" y="1980"/>
                    </a:cubicBezTo>
                    <a:cubicBezTo>
                      <a:pt x="1" y="3133"/>
                      <a:pt x="828" y="3960"/>
                      <a:pt x="1981" y="3960"/>
                    </a:cubicBezTo>
                    <a:cubicBezTo>
                      <a:pt x="3134" y="3960"/>
                      <a:pt x="3961" y="3133"/>
                      <a:pt x="3961" y="1980"/>
                    </a:cubicBezTo>
                    <a:cubicBezTo>
                      <a:pt x="3961" y="827"/>
                      <a:pt x="3134" y="0"/>
                      <a:pt x="19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88"/>
              <p:cNvSpPr/>
              <p:nvPr/>
            </p:nvSpPr>
            <p:spPr>
              <a:xfrm>
                <a:off x="4903125" y="2444175"/>
                <a:ext cx="996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3960" extrusionOk="0">
                    <a:moveTo>
                      <a:pt x="1980" y="0"/>
                    </a:moveTo>
                    <a:cubicBezTo>
                      <a:pt x="852" y="0"/>
                      <a:pt x="0" y="827"/>
                      <a:pt x="0" y="1980"/>
                    </a:cubicBezTo>
                    <a:cubicBezTo>
                      <a:pt x="0" y="3133"/>
                      <a:pt x="852" y="3960"/>
                      <a:pt x="1980" y="3960"/>
                    </a:cubicBezTo>
                    <a:cubicBezTo>
                      <a:pt x="3133" y="3960"/>
                      <a:pt x="3985" y="3133"/>
                      <a:pt x="3985" y="1980"/>
                    </a:cubicBezTo>
                    <a:cubicBezTo>
                      <a:pt x="3985" y="827"/>
                      <a:pt x="3133" y="0"/>
                      <a:pt x="19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88"/>
              <p:cNvSpPr/>
              <p:nvPr/>
            </p:nvSpPr>
            <p:spPr>
              <a:xfrm>
                <a:off x="4764650" y="2428500"/>
                <a:ext cx="1153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081" extrusionOk="0">
                    <a:moveTo>
                      <a:pt x="126" y="0"/>
                    </a:moveTo>
                    <a:cubicBezTo>
                      <a:pt x="0" y="0"/>
                      <a:pt x="0" y="101"/>
                      <a:pt x="0" y="201"/>
                    </a:cubicBezTo>
                    <a:lnTo>
                      <a:pt x="0" y="301"/>
                    </a:lnTo>
                    <a:cubicBezTo>
                      <a:pt x="0" y="301"/>
                      <a:pt x="126" y="427"/>
                      <a:pt x="126" y="527"/>
                    </a:cubicBezTo>
                    <a:cubicBezTo>
                      <a:pt x="226" y="627"/>
                      <a:pt x="326" y="828"/>
                      <a:pt x="426" y="1053"/>
                    </a:cubicBezTo>
                    <a:cubicBezTo>
                      <a:pt x="627" y="1354"/>
                      <a:pt x="852" y="1554"/>
                      <a:pt x="1253" y="1780"/>
                    </a:cubicBezTo>
                    <a:cubicBezTo>
                      <a:pt x="1379" y="1880"/>
                      <a:pt x="1579" y="1980"/>
                      <a:pt x="1780" y="1980"/>
                    </a:cubicBezTo>
                    <a:cubicBezTo>
                      <a:pt x="1880" y="2081"/>
                      <a:pt x="2106" y="2081"/>
                      <a:pt x="2306" y="2081"/>
                    </a:cubicBezTo>
                    <a:lnTo>
                      <a:pt x="2933" y="2081"/>
                    </a:lnTo>
                    <a:cubicBezTo>
                      <a:pt x="3033" y="2081"/>
                      <a:pt x="3133" y="1980"/>
                      <a:pt x="3258" y="1980"/>
                    </a:cubicBezTo>
                    <a:cubicBezTo>
                      <a:pt x="3359" y="1980"/>
                      <a:pt x="3459" y="1880"/>
                      <a:pt x="3559" y="1880"/>
                    </a:cubicBezTo>
                    <a:cubicBezTo>
                      <a:pt x="3885" y="1680"/>
                      <a:pt x="4086" y="1354"/>
                      <a:pt x="4286" y="1153"/>
                    </a:cubicBezTo>
                    <a:cubicBezTo>
                      <a:pt x="4386" y="828"/>
                      <a:pt x="4512" y="627"/>
                      <a:pt x="4512" y="427"/>
                    </a:cubicBezTo>
                    <a:cubicBezTo>
                      <a:pt x="4612" y="301"/>
                      <a:pt x="4612" y="201"/>
                      <a:pt x="4612" y="201"/>
                    </a:cubicBezTo>
                    <a:cubicBezTo>
                      <a:pt x="4612" y="101"/>
                      <a:pt x="4512" y="0"/>
                      <a:pt x="4512" y="0"/>
                    </a:cubicBezTo>
                    <a:cubicBezTo>
                      <a:pt x="4386" y="0"/>
                      <a:pt x="4286" y="0"/>
                      <a:pt x="4286" y="101"/>
                    </a:cubicBezTo>
                    <a:cubicBezTo>
                      <a:pt x="4286" y="101"/>
                      <a:pt x="4286" y="201"/>
                      <a:pt x="4186" y="301"/>
                    </a:cubicBezTo>
                    <a:cubicBezTo>
                      <a:pt x="4086" y="427"/>
                      <a:pt x="3985" y="627"/>
                      <a:pt x="3885" y="828"/>
                    </a:cubicBezTo>
                    <a:cubicBezTo>
                      <a:pt x="3659" y="1053"/>
                      <a:pt x="3459" y="1153"/>
                      <a:pt x="3258" y="1354"/>
                    </a:cubicBezTo>
                    <a:lnTo>
                      <a:pt x="3033" y="1354"/>
                    </a:lnTo>
                    <a:cubicBezTo>
                      <a:pt x="2933" y="1454"/>
                      <a:pt x="2933" y="1454"/>
                      <a:pt x="2832" y="1454"/>
                    </a:cubicBezTo>
                    <a:lnTo>
                      <a:pt x="2406" y="1454"/>
                    </a:lnTo>
                    <a:cubicBezTo>
                      <a:pt x="2206" y="1454"/>
                      <a:pt x="2106" y="1454"/>
                      <a:pt x="1880" y="1354"/>
                    </a:cubicBezTo>
                    <a:cubicBezTo>
                      <a:pt x="1780" y="1354"/>
                      <a:pt x="1579" y="1354"/>
                      <a:pt x="1479" y="1254"/>
                    </a:cubicBezTo>
                    <a:cubicBezTo>
                      <a:pt x="1253" y="1153"/>
                      <a:pt x="1053" y="928"/>
                      <a:pt x="852" y="727"/>
                    </a:cubicBezTo>
                    <a:cubicBezTo>
                      <a:pt x="627" y="627"/>
                      <a:pt x="527" y="427"/>
                      <a:pt x="426" y="301"/>
                    </a:cubicBezTo>
                    <a:cubicBezTo>
                      <a:pt x="426" y="201"/>
                      <a:pt x="326" y="201"/>
                      <a:pt x="326" y="201"/>
                    </a:cubicBezTo>
                    <a:lnTo>
                      <a:pt x="326" y="101"/>
                    </a:lnTo>
                    <a:cubicBezTo>
                      <a:pt x="326" y="0"/>
                      <a:pt x="226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9" name="Google Shape;14199;p88"/>
            <p:cNvGrpSpPr/>
            <p:nvPr/>
          </p:nvGrpSpPr>
          <p:grpSpPr>
            <a:xfrm>
              <a:off x="4275938" y="2068104"/>
              <a:ext cx="750537" cy="797548"/>
              <a:chOff x="4346325" y="1821950"/>
              <a:chExt cx="982250" cy="1043775"/>
            </a:xfrm>
          </p:grpSpPr>
          <p:sp>
            <p:nvSpPr>
              <p:cNvPr id="14200" name="Google Shape;14200;p88"/>
              <p:cNvSpPr/>
              <p:nvPr/>
            </p:nvSpPr>
            <p:spPr>
              <a:xfrm>
                <a:off x="4558500" y="1821950"/>
                <a:ext cx="245650" cy="277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1105" extrusionOk="0">
                    <a:moveTo>
                      <a:pt x="6213" y="4639"/>
                    </a:moveTo>
                    <a:cubicBezTo>
                      <a:pt x="6157" y="4923"/>
                      <a:pt x="6074" y="5202"/>
                      <a:pt x="5966" y="5465"/>
                    </a:cubicBezTo>
                    <a:cubicBezTo>
                      <a:pt x="5865" y="5766"/>
                      <a:pt x="5640" y="6192"/>
                      <a:pt x="5439" y="6518"/>
                    </a:cubicBezTo>
                    <a:cubicBezTo>
                      <a:pt x="5239" y="6819"/>
                      <a:pt x="5013" y="7019"/>
                      <a:pt x="4712" y="7145"/>
                    </a:cubicBezTo>
                    <a:lnTo>
                      <a:pt x="4487" y="7145"/>
                    </a:lnTo>
                    <a:cubicBezTo>
                      <a:pt x="4487" y="7145"/>
                      <a:pt x="4387" y="7145"/>
                      <a:pt x="4387" y="7019"/>
                    </a:cubicBezTo>
                    <a:cubicBezTo>
                      <a:pt x="4286" y="6919"/>
                      <a:pt x="4186" y="6819"/>
                      <a:pt x="4186" y="6618"/>
                    </a:cubicBezTo>
                    <a:cubicBezTo>
                      <a:pt x="4186" y="6292"/>
                      <a:pt x="4286" y="5992"/>
                      <a:pt x="4487" y="5666"/>
                    </a:cubicBezTo>
                    <a:cubicBezTo>
                      <a:pt x="4805" y="4957"/>
                      <a:pt x="5504" y="4653"/>
                      <a:pt x="6213" y="4639"/>
                    </a:cubicBezTo>
                    <a:close/>
                    <a:moveTo>
                      <a:pt x="3599" y="0"/>
                    </a:moveTo>
                    <a:cubicBezTo>
                      <a:pt x="3051" y="0"/>
                      <a:pt x="2637" y="168"/>
                      <a:pt x="2206" y="353"/>
                    </a:cubicBezTo>
                    <a:cubicBezTo>
                      <a:pt x="1680" y="453"/>
                      <a:pt x="1354" y="754"/>
                      <a:pt x="1053" y="979"/>
                    </a:cubicBezTo>
                    <a:cubicBezTo>
                      <a:pt x="427" y="1380"/>
                      <a:pt x="101" y="1606"/>
                      <a:pt x="101" y="1606"/>
                    </a:cubicBezTo>
                    <a:cubicBezTo>
                      <a:pt x="101" y="1706"/>
                      <a:pt x="1" y="1706"/>
                      <a:pt x="101" y="1806"/>
                    </a:cubicBezTo>
                    <a:lnTo>
                      <a:pt x="226" y="1806"/>
                    </a:lnTo>
                    <a:lnTo>
                      <a:pt x="427" y="1606"/>
                    </a:lnTo>
                    <a:cubicBezTo>
                      <a:pt x="627" y="1505"/>
                      <a:pt x="853" y="1380"/>
                      <a:pt x="1154" y="1180"/>
                    </a:cubicBezTo>
                    <a:cubicBezTo>
                      <a:pt x="1479" y="979"/>
                      <a:pt x="1780" y="754"/>
                      <a:pt x="2306" y="553"/>
                    </a:cubicBezTo>
                    <a:cubicBezTo>
                      <a:pt x="2608" y="482"/>
                      <a:pt x="3009" y="411"/>
                      <a:pt x="3396" y="411"/>
                    </a:cubicBezTo>
                    <a:cubicBezTo>
                      <a:pt x="3556" y="411"/>
                      <a:pt x="3714" y="423"/>
                      <a:pt x="3860" y="453"/>
                    </a:cubicBezTo>
                    <a:cubicBezTo>
                      <a:pt x="3986" y="453"/>
                      <a:pt x="4186" y="453"/>
                      <a:pt x="4286" y="553"/>
                    </a:cubicBezTo>
                    <a:cubicBezTo>
                      <a:pt x="4387" y="553"/>
                      <a:pt x="4612" y="653"/>
                      <a:pt x="4712" y="754"/>
                    </a:cubicBezTo>
                    <a:cubicBezTo>
                      <a:pt x="5013" y="879"/>
                      <a:pt x="5239" y="1079"/>
                      <a:pt x="5439" y="1280"/>
                    </a:cubicBezTo>
                    <a:cubicBezTo>
                      <a:pt x="5966" y="1806"/>
                      <a:pt x="6166" y="2433"/>
                      <a:pt x="6266" y="3160"/>
                    </a:cubicBezTo>
                    <a:cubicBezTo>
                      <a:pt x="6308" y="3461"/>
                      <a:pt x="6315" y="3785"/>
                      <a:pt x="6288" y="4112"/>
                    </a:cubicBezTo>
                    <a:lnTo>
                      <a:pt x="6288" y="4112"/>
                    </a:lnTo>
                    <a:cubicBezTo>
                      <a:pt x="6280" y="4112"/>
                      <a:pt x="6273" y="4112"/>
                      <a:pt x="6266" y="4112"/>
                    </a:cubicBezTo>
                    <a:cubicBezTo>
                      <a:pt x="5865" y="4212"/>
                      <a:pt x="5439" y="4312"/>
                      <a:pt x="5013" y="4513"/>
                    </a:cubicBezTo>
                    <a:cubicBezTo>
                      <a:pt x="4612" y="4638"/>
                      <a:pt x="4286" y="4939"/>
                      <a:pt x="4086" y="5365"/>
                    </a:cubicBezTo>
                    <a:cubicBezTo>
                      <a:pt x="3860" y="5766"/>
                      <a:pt x="3660" y="6192"/>
                      <a:pt x="3660" y="6719"/>
                    </a:cubicBezTo>
                    <a:cubicBezTo>
                      <a:pt x="3760" y="6919"/>
                      <a:pt x="3760" y="7245"/>
                      <a:pt x="3986" y="7445"/>
                    </a:cubicBezTo>
                    <a:cubicBezTo>
                      <a:pt x="4086" y="7546"/>
                      <a:pt x="4186" y="7646"/>
                      <a:pt x="4387" y="7646"/>
                    </a:cubicBezTo>
                    <a:lnTo>
                      <a:pt x="4813" y="7646"/>
                    </a:lnTo>
                    <a:cubicBezTo>
                      <a:pt x="5113" y="7646"/>
                      <a:pt x="5339" y="7445"/>
                      <a:pt x="5439" y="7345"/>
                    </a:cubicBezTo>
                    <a:cubicBezTo>
                      <a:pt x="5640" y="7145"/>
                      <a:pt x="5740" y="7019"/>
                      <a:pt x="5966" y="6819"/>
                    </a:cubicBezTo>
                    <a:cubicBezTo>
                      <a:pt x="6166" y="6393"/>
                      <a:pt x="6367" y="5992"/>
                      <a:pt x="6492" y="5666"/>
                    </a:cubicBezTo>
                    <a:cubicBezTo>
                      <a:pt x="6610" y="5342"/>
                      <a:pt x="6697" y="5018"/>
                      <a:pt x="6753" y="4693"/>
                    </a:cubicBezTo>
                    <a:lnTo>
                      <a:pt x="6753" y="4693"/>
                    </a:lnTo>
                    <a:cubicBezTo>
                      <a:pt x="6948" y="4731"/>
                      <a:pt x="7144" y="4785"/>
                      <a:pt x="7319" y="4839"/>
                    </a:cubicBezTo>
                    <a:cubicBezTo>
                      <a:pt x="7620" y="4939"/>
                      <a:pt x="7946" y="5140"/>
                      <a:pt x="8146" y="5365"/>
                    </a:cubicBezTo>
                    <a:cubicBezTo>
                      <a:pt x="8672" y="5766"/>
                      <a:pt x="8873" y="6393"/>
                      <a:pt x="9098" y="6919"/>
                    </a:cubicBezTo>
                    <a:cubicBezTo>
                      <a:pt x="9399" y="8072"/>
                      <a:pt x="9499" y="9125"/>
                      <a:pt x="9499" y="9851"/>
                    </a:cubicBezTo>
                    <a:cubicBezTo>
                      <a:pt x="9499" y="10578"/>
                      <a:pt x="9399" y="11004"/>
                      <a:pt x="9399" y="11004"/>
                    </a:cubicBezTo>
                    <a:lnTo>
                      <a:pt x="9499" y="11105"/>
                    </a:lnTo>
                    <a:cubicBezTo>
                      <a:pt x="9625" y="11105"/>
                      <a:pt x="9725" y="11105"/>
                      <a:pt x="9725" y="11004"/>
                    </a:cubicBezTo>
                    <a:cubicBezTo>
                      <a:pt x="9725" y="11004"/>
                      <a:pt x="9825" y="10578"/>
                      <a:pt x="9825" y="9851"/>
                    </a:cubicBezTo>
                    <a:lnTo>
                      <a:pt x="9825" y="8498"/>
                    </a:lnTo>
                    <a:cubicBezTo>
                      <a:pt x="9825" y="7972"/>
                      <a:pt x="9725" y="7445"/>
                      <a:pt x="9625" y="6819"/>
                    </a:cubicBezTo>
                    <a:cubicBezTo>
                      <a:pt x="9399" y="6192"/>
                      <a:pt x="9098" y="5465"/>
                      <a:pt x="8572" y="4939"/>
                    </a:cubicBezTo>
                    <a:cubicBezTo>
                      <a:pt x="8246" y="4638"/>
                      <a:pt x="7845" y="4413"/>
                      <a:pt x="7519" y="4312"/>
                    </a:cubicBezTo>
                    <a:cubicBezTo>
                      <a:pt x="7292" y="4256"/>
                      <a:pt x="7057" y="4199"/>
                      <a:pt x="6818" y="4160"/>
                    </a:cubicBezTo>
                    <a:lnTo>
                      <a:pt x="6818" y="4160"/>
                    </a:lnTo>
                    <a:cubicBezTo>
                      <a:pt x="6841" y="3830"/>
                      <a:pt x="6832" y="3497"/>
                      <a:pt x="6793" y="3160"/>
                    </a:cubicBezTo>
                    <a:cubicBezTo>
                      <a:pt x="6692" y="2333"/>
                      <a:pt x="6367" y="1606"/>
                      <a:pt x="5740" y="979"/>
                    </a:cubicBezTo>
                    <a:cubicBezTo>
                      <a:pt x="5540" y="754"/>
                      <a:pt x="5239" y="553"/>
                      <a:pt x="4913" y="353"/>
                    </a:cubicBezTo>
                    <a:cubicBezTo>
                      <a:pt x="4712" y="252"/>
                      <a:pt x="4612" y="252"/>
                      <a:pt x="4387" y="127"/>
                    </a:cubicBezTo>
                    <a:cubicBezTo>
                      <a:pt x="4286" y="127"/>
                      <a:pt x="4086" y="27"/>
                      <a:pt x="3986" y="27"/>
                    </a:cubicBezTo>
                    <a:cubicBezTo>
                      <a:pt x="3849" y="9"/>
                      <a:pt x="3721" y="0"/>
                      <a:pt x="3599" y="0"/>
                    </a:cubicBezTo>
                    <a:close/>
                  </a:path>
                </a:pathLst>
              </a:custGeom>
              <a:solidFill>
                <a:srgbClr val="3E8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88"/>
              <p:cNvSpPr/>
              <p:nvPr/>
            </p:nvSpPr>
            <p:spPr>
              <a:xfrm>
                <a:off x="4783450" y="1838200"/>
                <a:ext cx="181750" cy="258875"/>
              </a:xfrm>
              <a:custGeom>
                <a:avLst/>
                <a:gdLst/>
                <a:ahLst/>
                <a:cxnLst/>
                <a:rect l="l" t="t" r="r" b="b"/>
                <a:pathLst>
                  <a:path w="7270" h="10355" extrusionOk="0">
                    <a:moveTo>
                      <a:pt x="5735" y="1"/>
                    </a:moveTo>
                    <a:cubicBezTo>
                      <a:pt x="5527" y="1"/>
                      <a:pt x="5340" y="31"/>
                      <a:pt x="5213" y="104"/>
                    </a:cubicBezTo>
                    <a:cubicBezTo>
                      <a:pt x="1253" y="2510"/>
                      <a:pt x="0" y="9302"/>
                      <a:pt x="0" y="9502"/>
                    </a:cubicBezTo>
                    <a:cubicBezTo>
                      <a:pt x="401" y="9928"/>
                      <a:pt x="627" y="10354"/>
                      <a:pt x="627" y="10354"/>
                    </a:cubicBezTo>
                    <a:cubicBezTo>
                      <a:pt x="827" y="10254"/>
                      <a:pt x="1128" y="10254"/>
                      <a:pt x="1354" y="10129"/>
                    </a:cubicBezTo>
                    <a:cubicBezTo>
                      <a:pt x="1597" y="10102"/>
                      <a:pt x="1843" y="10090"/>
                      <a:pt x="2086" y="10090"/>
                    </a:cubicBezTo>
                    <a:cubicBezTo>
                      <a:pt x="2766" y="10090"/>
                      <a:pt x="3424" y="10188"/>
                      <a:pt x="3960" y="10354"/>
                    </a:cubicBezTo>
                    <a:cubicBezTo>
                      <a:pt x="3960" y="10354"/>
                      <a:pt x="4060" y="9502"/>
                      <a:pt x="5314" y="9201"/>
                    </a:cubicBezTo>
                    <a:cubicBezTo>
                      <a:pt x="4787" y="6069"/>
                      <a:pt x="7093" y="855"/>
                      <a:pt x="7193" y="530"/>
                    </a:cubicBezTo>
                    <a:cubicBezTo>
                      <a:pt x="7269" y="301"/>
                      <a:pt x="6392" y="1"/>
                      <a:pt x="5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88"/>
              <p:cNvSpPr/>
              <p:nvPr/>
            </p:nvSpPr>
            <p:spPr>
              <a:xfrm>
                <a:off x="4882450" y="2063200"/>
                <a:ext cx="446125" cy="764875"/>
              </a:xfrm>
              <a:custGeom>
                <a:avLst/>
                <a:gdLst/>
                <a:ahLst/>
                <a:cxnLst/>
                <a:rect l="l" t="t" r="r" b="b"/>
                <a:pathLst>
                  <a:path w="17845" h="30595" extrusionOk="0">
                    <a:moveTo>
                      <a:pt x="2607" y="1"/>
                    </a:moveTo>
                    <a:cubicBezTo>
                      <a:pt x="2080" y="1"/>
                      <a:pt x="1679" y="101"/>
                      <a:pt x="1354" y="201"/>
                    </a:cubicBezTo>
                    <a:cubicBezTo>
                      <a:pt x="100" y="502"/>
                      <a:pt x="0" y="1354"/>
                      <a:pt x="0" y="1354"/>
                    </a:cubicBezTo>
                    <a:cubicBezTo>
                      <a:pt x="8045" y="3861"/>
                      <a:pt x="9699" y="24312"/>
                      <a:pt x="7193" y="28598"/>
                    </a:cubicBezTo>
                    <a:cubicBezTo>
                      <a:pt x="6792" y="29224"/>
                      <a:pt x="6266" y="29851"/>
                      <a:pt x="5639" y="30277"/>
                    </a:cubicBezTo>
                    <a:cubicBezTo>
                      <a:pt x="6439" y="30489"/>
                      <a:pt x="7244" y="30595"/>
                      <a:pt x="8034" y="30595"/>
                    </a:cubicBezTo>
                    <a:cubicBezTo>
                      <a:pt x="11155" y="30595"/>
                      <a:pt x="14044" y="28951"/>
                      <a:pt x="15464" y="25790"/>
                    </a:cubicBezTo>
                    <a:cubicBezTo>
                      <a:pt x="17845" y="20678"/>
                      <a:pt x="16291" y="10953"/>
                      <a:pt x="11704" y="5414"/>
                    </a:cubicBezTo>
                    <a:cubicBezTo>
                      <a:pt x="8346" y="1555"/>
                      <a:pt x="5013" y="1"/>
                      <a:pt x="26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88"/>
              <p:cNvSpPr/>
              <p:nvPr/>
            </p:nvSpPr>
            <p:spPr>
              <a:xfrm>
                <a:off x="4346325" y="2047900"/>
                <a:ext cx="452800" cy="791325"/>
              </a:xfrm>
              <a:custGeom>
                <a:avLst/>
                <a:gdLst/>
                <a:ahLst/>
                <a:cxnLst/>
                <a:rect l="l" t="t" r="r" b="b"/>
                <a:pathLst>
                  <a:path w="18112" h="31653" extrusionOk="0">
                    <a:moveTo>
                      <a:pt x="14478" y="1"/>
                    </a:moveTo>
                    <a:cubicBezTo>
                      <a:pt x="13702" y="1"/>
                      <a:pt x="12789" y="171"/>
                      <a:pt x="11721" y="613"/>
                    </a:cubicBezTo>
                    <a:cubicBezTo>
                      <a:pt x="6708" y="2894"/>
                      <a:pt x="869" y="13019"/>
                      <a:pt x="442" y="19510"/>
                    </a:cubicBezTo>
                    <a:cubicBezTo>
                      <a:pt x="0" y="27250"/>
                      <a:pt x="3362" y="31653"/>
                      <a:pt x="9892" y="31653"/>
                    </a:cubicBezTo>
                    <a:cubicBezTo>
                      <a:pt x="10763" y="31653"/>
                      <a:pt x="11691" y="31574"/>
                      <a:pt x="12673" y="31415"/>
                    </a:cubicBezTo>
                    <a:cubicBezTo>
                      <a:pt x="8187" y="29836"/>
                      <a:pt x="8387" y="20237"/>
                      <a:pt x="10367" y="13545"/>
                    </a:cubicBezTo>
                    <a:cubicBezTo>
                      <a:pt x="12473" y="6352"/>
                      <a:pt x="15480" y="2894"/>
                      <a:pt x="18112" y="1966"/>
                    </a:cubicBezTo>
                    <a:cubicBezTo>
                      <a:pt x="18112" y="1966"/>
                      <a:pt x="17886" y="1540"/>
                      <a:pt x="17485" y="1114"/>
                    </a:cubicBezTo>
                    <a:cubicBezTo>
                      <a:pt x="16868" y="578"/>
                      <a:pt x="15904" y="1"/>
                      <a:pt x="144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88"/>
              <p:cNvSpPr/>
              <p:nvPr/>
            </p:nvSpPr>
            <p:spPr>
              <a:xfrm>
                <a:off x="4550975" y="2090425"/>
                <a:ext cx="573975" cy="775300"/>
              </a:xfrm>
              <a:custGeom>
                <a:avLst/>
                <a:gdLst/>
                <a:ahLst/>
                <a:cxnLst/>
                <a:rect l="l" t="t" r="r" b="b"/>
                <a:pathLst>
                  <a:path w="22959" h="31012" extrusionOk="0">
                    <a:moveTo>
                      <a:pt x="11385" y="1"/>
                    </a:moveTo>
                    <a:cubicBezTo>
                      <a:pt x="11142" y="1"/>
                      <a:pt x="10896" y="13"/>
                      <a:pt x="10653" y="40"/>
                    </a:cubicBezTo>
                    <a:cubicBezTo>
                      <a:pt x="10427" y="165"/>
                      <a:pt x="10126" y="165"/>
                      <a:pt x="9926" y="265"/>
                    </a:cubicBezTo>
                    <a:cubicBezTo>
                      <a:pt x="7294" y="1193"/>
                      <a:pt x="4287" y="4651"/>
                      <a:pt x="2181" y="11844"/>
                    </a:cubicBezTo>
                    <a:cubicBezTo>
                      <a:pt x="201" y="18536"/>
                      <a:pt x="1" y="28135"/>
                      <a:pt x="4487" y="29714"/>
                    </a:cubicBezTo>
                    <a:cubicBezTo>
                      <a:pt x="6412" y="30458"/>
                      <a:pt x="9184" y="31012"/>
                      <a:pt x="11922" y="31012"/>
                    </a:cubicBezTo>
                    <a:cubicBezTo>
                      <a:pt x="14533" y="31012"/>
                      <a:pt x="17112" y="30509"/>
                      <a:pt x="18898" y="29188"/>
                    </a:cubicBezTo>
                    <a:cubicBezTo>
                      <a:pt x="19525" y="28762"/>
                      <a:pt x="20051" y="28135"/>
                      <a:pt x="20452" y="27509"/>
                    </a:cubicBezTo>
                    <a:cubicBezTo>
                      <a:pt x="22958" y="23223"/>
                      <a:pt x="21304" y="2772"/>
                      <a:pt x="13259" y="265"/>
                    </a:cubicBezTo>
                    <a:cubicBezTo>
                      <a:pt x="12723" y="99"/>
                      <a:pt x="12065" y="1"/>
                      <a:pt x="11385" y="1"/>
                    </a:cubicBezTo>
                    <a:close/>
                  </a:path>
                </a:pathLst>
              </a:custGeom>
              <a:solidFill>
                <a:srgbClr val="E5A3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88"/>
              <p:cNvSpPr/>
              <p:nvPr/>
            </p:nvSpPr>
            <p:spPr>
              <a:xfrm>
                <a:off x="4715150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88"/>
              <p:cNvSpPr/>
              <p:nvPr/>
            </p:nvSpPr>
            <p:spPr>
              <a:xfrm>
                <a:off x="4903125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88"/>
              <p:cNvSpPr/>
              <p:nvPr/>
            </p:nvSpPr>
            <p:spPr>
              <a:xfrm>
                <a:off x="4631800" y="2444175"/>
                <a:ext cx="99025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960" extrusionOk="0">
                    <a:moveTo>
                      <a:pt x="1981" y="0"/>
                    </a:moveTo>
                    <a:cubicBezTo>
                      <a:pt x="828" y="0"/>
                      <a:pt x="1" y="827"/>
                      <a:pt x="1" y="1980"/>
                    </a:cubicBezTo>
                    <a:cubicBezTo>
                      <a:pt x="1" y="3133"/>
                      <a:pt x="828" y="3960"/>
                      <a:pt x="1981" y="3960"/>
                    </a:cubicBezTo>
                    <a:cubicBezTo>
                      <a:pt x="3134" y="3960"/>
                      <a:pt x="3961" y="3133"/>
                      <a:pt x="3961" y="1980"/>
                    </a:cubicBezTo>
                    <a:cubicBezTo>
                      <a:pt x="3961" y="827"/>
                      <a:pt x="3134" y="0"/>
                      <a:pt x="1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88"/>
              <p:cNvSpPr/>
              <p:nvPr/>
            </p:nvSpPr>
            <p:spPr>
              <a:xfrm>
                <a:off x="4903125" y="2444175"/>
                <a:ext cx="996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3960" extrusionOk="0">
                    <a:moveTo>
                      <a:pt x="1980" y="0"/>
                    </a:moveTo>
                    <a:cubicBezTo>
                      <a:pt x="852" y="0"/>
                      <a:pt x="0" y="827"/>
                      <a:pt x="0" y="1980"/>
                    </a:cubicBezTo>
                    <a:cubicBezTo>
                      <a:pt x="0" y="3133"/>
                      <a:pt x="852" y="3960"/>
                      <a:pt x="1980" y="3960"/>
                    </a:cubicBezTo>
                    <a:cubicBezTo>
                      <a:pt x="3133" y="3960"/>
                      <a:pt x="3985" y="3133"/>
                      <a:pt x="3985" y="1980"/>
                    </a:cubicBezTo>
                    <a:cubicBezTo>
                      <a:pt x="3985" y="827"/>
                      <a:pt x="3133" y="0"/>
                      <a:pt x="1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88"/>
              <p:cNvSpPr/>
              <p:nvPr/>
            </p:nvSpPr>
            <p:spPr>
              <a:xfrm>
                <a:off x="4764650" y="2428500"/>
                <a:ext cx="1153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081" extrusionOk="0">
                    <a:moveTo>
                      <a:pt x="126" y="0"/>
                    </a:moveTo>
                    <a:cubicBezTo>
                      <a:pt x="0" y="0"/>
                      <a:pt x="0" y="101"/>
                      <a:pt x="0" y="201"/>
                    </a:cubicBezTo>
                    <a:lnTo>
                      <a:pt x="0" y="301"/>
                    </a:lnTo>
                    <a:cubicBezTo>
                      <a:pt x="0" y="301"/>
                      <a:pt x="126" y="427"/>
                      <a:pt x="126" y="527"/>
                    </a:cubicBezTo>
                    <a:cubicBezTo>
                      <a:pt x="226" y="627"/>
                      <a:pt x="326" y="828"/>
                      <a:pt x="426" y="1053"/>
                    </a:cubicBezTo>
                    <a:cubicBezTo>
                      <a:pt x="627" y="1354"/>
                      <a:pt x="852" y="1554"/>
                      <a:pt x="1253" y="1780"/>
                    </a:cubicBezTo>
                    <a:cubicBezTo>
                      <a:pt x="1379" y="1880"/>
                      <a:pt x="1579" y="1980"/>
                      <a:pt x="1780" y="1980"/>
                    </a:cubicBezTo>
                    <a:cubicBezTo>
                      <a:pt x="1880" y="2081"/>
                      <a:pt x="2106" y="2081"/>
                      <a:pt x="2306" y="2081"/>
                    </a:cubicBezTo>
                    <a:lnTo>
                      <a:pt x="2933" y="2081"/>
                    </a:lnTo>
                    <a:cubicBezTo>
                      <a:pt x="3033" y="2081"/>
                      <a:pt x="3133" y="1980"/>
                      <a:pt x="3258" y="1980"/>
                    </a:cubicBezTo>
                    <a:cubicBezTo>
                      <a:pt x="3359" y="1980"/>
                      <a:pt x="3459" y="1880"/>
                      <a:pt x="3559" y="1880"/>
                    </a:cubicBezTo>
                    <a:cubicBezTo>
                      <a:pt x="3885" y="1680"/>
                      <a:pt x="4086" y="1354"/>
                      <a:pt x="4286" y="1153"/>
                    </a:cubicBezTo>
                    <a:cubicBezTo>
                      <a:pt x="4386" y="828"/>
                      <a:pt x="4512" y="627"/>
                      <a:pt x="4512" y="427"/>
                    </a:cubicBezTo>
                    <a:cubicBezTo>
                      <a:pt x="4612" y="301"/>
                      <a:pt x="4612" y="201"/>
                      <a:pt x="4612" y="201"/>
                    </a:cubicBezTo>
                    <a:cubicBezTo>
                      <a:pt x="4612" y="101"/>
                      <a:pt x="4512" y="0"/>
                      <a:pt x="4512" y="0"/>
                    </a:cubicBezTo>
                    <a:cubicBezTo>
                      <a:pt x="4386" y="0"/>
                      <a:pt x="4286" y="0"/>
                      <a:pt x="4286" y="101"/>
                    </a:cubicBezTo>
                    <a:cubicBezTo>
                      <a:pt x="4286" y="101"/>
                      <a:pt x="4286" y="201"/>
                      <a:pt x="4186" y="301"/>
                    </a:cubicBezTo>
                    <a:cubicBezTo>
                      <a:pt x="4086" y="427"/>
                      <a:pt x="3985" y="627"/>
                      <a:pt x="3885" y="828"/>
                    </a:cubicBezTo>
                    <a:cubicBezTo>
                      <a:pt x="3659" y="1053"/>
                      <a:pt x="3459" y="1153"/>
                      <a:pt x="3258" y="1354"/>
                    </a:cubicBezTo>
                    <a:lnTo>
                      <a:pt x="3033" y="1354"/>
                    </a:lnTo>
                    <a:cubicBezTo>
                      <a:pt x="2933" y="1454"/>
                      <a:pt x="2933" y="1454"/>
                      <a:pt x="2832" y="1454"/>
                    </a:cubicBezTo>
                    <a:lnTo>
                      <a:pt x="2406" y="1454"/>
                    </a:lnTo>
                    <a:cubicBezTo>
                      <a:pt x="2206" y="1454"/>
                      <a:pt x="2106" y="1454"/>
                      <a:pt x="1880" y="1354"/>
                    </a:cubicBezTo>
                    <a:cubicBezTo>
                      <a:pt x="1780" y="1354"/>
                      <a:pt x="1579" y="1354"/>
                      <a:pt x="1479" y="1254"/>
                    </a:cubicBezTo>
                    <a:cubicBezTo>
                      <a:pt x="1253" y="1153"/>
                      <a:pt x="1053" y="928"/>
                      <a:pt x="852" y="727"/>
                    </a:cubicBezTo>
                    <a:cubicBezTo>
                      <a:pt x="627" y="627"/>
                      <a:pt x="527" y="427"/>
                      <a:pt x="426" y="301"/>
                    </a:cubicBezTo>
                    <a:cubicBezTo>
                      <a:pt x="426" y="201"/>
                      <a:pt x="326" y="201"/>
                      <a:pt x="326" y="201"/>
                    </a:cubicBezTo>
                    <a:lnTo>
                      <a:pt x="326" y="101"/>
                    </a:lnTo>
                    <a:cubicBezTo>
                      <a:pt x="326" y="0"/>
                      <a:pt x="226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10" name="Google Shape;14210;p88"/>
          <p:cNvSpPr/>
          <p:nvPr/>
        </p:nvSpPr>
        <p:spPr>
          <a:xfrm>
            <a:off x="1021847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1" name="Google Shape;14211;p88"/>
          <p:cNvGrpSpPr/>
          <p:nvPr/>
        </p:nvGrpSpPr>
        <p:grpSpPr>
          <a:xfrm>
            <a:off x="1768410" y="2029587"/>
            <a:ext cx="897128" cy="920589"/>
            <a:chOff x="1768410" y="2029587"/>
            <a:chExt cx="897128" cy="920589"/>
          </a:xfrm>
        </p:grpSpPr>
        <p:grpSp>
          <p:nvGrpSpPr>
            <p:cNvPr id="14212" name="Google Shape;14212;p88"/>
            <p:cNvGrpSpPr/>
            <p:nvPr/>
          </p:nvGrpSpPr>
          <p:grpSpPr>
            <a:xfrm>
              <a:off x="1768410" y="2029587"/>
              <a:ext cx="897128" cy="920589"/>
              <a:chOff x="1829200" y="2124438"/>
              <a:chExt cx="689250" cy="707275"/>
            </a:xfrm>
          </p:grpSpPr>
          <p:sp>
            <p:nvSpPr>
              <p:cNvPr id="14213" name="Google Shape;14213;p88"/>
              <p:cNvSpPr/>
              <p:nvPr/>
            </p:nvSpPr>
            <p:spPr>
              <a:xfrm>
                <a:off x="2006525" y="2124438"/>
                <a:ext cx="208675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4148" extrusionOk="0">
                    <a:moveTo>
                      <a:pt x="7624" y="0"/>
                    </a:moveTo>
                    <a:cubicBezTo>
                      <a:pt x="5760" y="0"/>
                      <a:pt x="3810" y="350"/>
                      <a:pt x="1880" y="1170"/>
                    </a:cubicBezTo>
                    <a:cubicBezTo>
                      <a:pt x="1254" y="1371"/>
                      <a:pt x="627" y="1697"/>
                      <a:pt x="1" y="1997"/>
                    </a:cubicBezTo>
                    <a:cubicBezTo>
                      <a:pt x="585" y="3348"/>
                      <a:pt x="2046" y="4148"/>
                      <a:pt x="3691" y="4148"/>
                    </a:cubicBezTo>
                    <a:cubicBezTo>
                      <a:pt x="4090" y="4148"/>
                      <a:pt x="4501" y="4100"/>
                      <a:pt x="4913" y="4002"/>
                    </a:cubicBezTo>
                    <a:cubicBezTo>
                      <a:pt x="6993" y="3476"/>
                      <a:pt x="8346" y="1797"/>
                      <a:pt x="8346" y="17"/>
                    </a:cubicBezTo>
                    <a:cubicBezTo>
                      <a:pt x="8107" y="6"/>
                      <a:pt x="7867" y="0"/>
                      <a:pt x="7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88"/>
              <p:cNvSpPr/>
              <p:nvPr/>
            </p:nvSpPr>
            <p:spPr>
              <a:xfrm>
                <a:off x="1829200" y="2427638"/>
                <a:ext cx="143525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7414" extrusionOk="0">
                    <a:moveTo>
                      <a:pt x="1645" y="0"/>
                    </a:moveTo>
                    <a:cubicBezTo>
                      <a:pt x="1341" y="0"/>
                      <a:pt x="1033" y="39"/>
                      <a:pt x="728" y="120"/>
                    </a:cubicBezTo>
                    <a:cubicBezTo>
                      <a:pt x="502" y="120"/>
                      <a:pt x="301" y="220"/>
                      <a:pt x="101" y="220"/>
                    </a:cubicBezTo>
                    <a:cubicBezTo>
                      <a:pt x="1" y="1574"/>
                      <a:pt x="1" y="2827"/>
                      <a:pt x="301" y="3980"/>
                    </a:cubicBezTo>
                    <a:cubicBezTo>
                      <a:pt x="728" y="5534"/>
                      <a:pt x="1655" y="6787"/>
                      <a:pt x="3134" y="7413"/>
                    </a:cubicBezTo>
                    <a:cubicBezTo>
                      <a:pt x="4788" y="6787"/>
                      <a:pt x="5740" y="4807"/>
                      <a:pt x="5314" y="2927"/>
                    </a:cubicBezTo>
                    <a:cubicBezTo>
                      <a:pt x="4869" y="1168"/>
                      <a:pt x="3312" y="0"/>
                      <a:pt x="16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88"/>
              <p:cNvSpPr/>
              <p:nvPr/>
            </p:nvSpPr>
            <p:spPr>
              <a:xfrm>
                <a:off x="2244000" y="2425238"/>
                <a:ext cx="196025" cy="109425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4377" extrusionOk="0">
                    <a:moveTo>
                      <a:pt x="5149" y="0"/>
                    </a:moveTo>
                    <a:cubicBezTo>
                      <a:pt x="3737" y="0"/>
                      <a:pt x="1893" y="309"/>
                      <a:pt x="0" y="843"/>
                    </a:cubicBezTo>
                    <a:lnTo>
                      <a:pt x="0" y="943"/>
                    </a:lnTo>
                    <a:cubicBezTo>
                      <a:pt x="953" y="1996"/>
                      <a:pt x="1680" y="3123"/>
                      <a:pt x="2306" y="4377"/>
                    </a:cubicBezTo>
                    <a:cubicBezTo>
                      <a:pt x="4812" y="3449"/>
                      <a:pt x="6592" y="2397"/>
                      <a:pt x="7720" y="1369"/>
                    </a:cubicBezTo>
                    <a:cubicBezTo>
                      <a:pt x="7841" y="414"/>
                      <a:pt x="6785" y="0"/>
                      <a:pt x="5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88"/>
              <p:cNvSpPr/>
              <p:nvPr/>
            </p:nvSpPr>
            <p:spPr>
              <a:xfrm>
                <a:off x="1964550" y="2482638"/>
                <a:ext cx="224950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6084" extrusionOk="0">
                    <a:moveTo>
                      <a:pt x="7319" y="0"/>
                    </a:moveTo>
                    <a:cubicBezTo>
                      <a:pt x="1253" y="2832"/>
                      <a:pt x="0" y="5965"/>
                      <a:pt x="0" y="5965"/>
                    </a:cubicBezTo>
                    <a:cubicBezTo>
                      <a:pt x="494" y="6044"/>
                      <a:pt x="1012" y="6083"/>
                      <a:pt x="1552" y="6083"/>
                    </a:cubicBezTo>
                    <a:cubicBezTo>
                      <a:pt x="3750" y="6083"/>
                      <a:pt x="6301" y="5434"/>
                      <a:pt x="8998" y="4186"/>
                    </a:cubicBezTo>
                    <a:cubicBezTo>
                      <a:pt x="8246" y="1880"/>
                      <a:pt x="7419" y="101"/>
                      <a:pt x="7419" y="101"/>
                    </a:cubicBezTo>
                    <a:lnTo>
                      <a:pt x="731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88"/>
              <p:cNvSpPr/>
              <p:nvPr/>
            </p:nvSpPr>
            <p:spPr>
              <a:xfrm>
                <a:off x="2147500" y="2446288"/>
                <a:ext cx="232475" cy="3854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15417" extrusionOk="0">
                    <a:moveTo>
                      <a:pt x="3860" y="1"/>
                    </a:moveTo>
                    <a:cubicBezTo>
                      <a:pt x="3334" y="201"/>
                      <a:pt x="2808" y="301"/>
                      <a:pt x="2306" y="527"/>
                    </a:cubicBezTo>
                    <a:cubicBezTo>
                      <a:pt x="1454" y="828"/>
                      <a:pt x="727" y="1154"/>
                      <a:pt x="1" y="1454"/>
                    </a:cubicBezTo>
                    <a:lnTo>
                      <a:pt x="101" y="1555"/>
                    </a:lnTo>
                    <a:cubicBezTo>
                      <a:pt x="101" y="1555"/>
                      <a:pt x="928" y="3334"/>
                      <a:pt x="1680" y="5640"/>
                    </a:cubicBezTo>
                    <a:cubicBezTo>
                      <a:pt x="1880" y="6567"/>
                      <a:pt x="2181" y="7820"/>
                      <a:pt x="2306" y="8973"/>
                    </a:cubicBezTo>
                    <a:cubicBezTo>
                      <a:pt x="2507" y="12733"/>
                      <a:pt x="1680" y="14512"/>
                      <a:pt x="2407" y="15139"/>
                    </a:cubicBezTo>
                    <a:cubicBezTo>
                      <a:pt x="2591" y="15323"/>
                      <a:pt x="3056" y="15416"/>
                      <a:pt x="3655" y="15416"/>
                    </a:cubicBezTo>
                    <a:cubicBezTo>
                      <a:pt x="5089" y="15416"/>
                      <a:pt x="7292" y="14881"/>
                      <a:pt x="8246" y="13785"/>
                    </a:cubicBezTo>
                    <a:cubicBezTo>
                      <a:pt x="9299" y="12532"/>
                      <a:pt x="8572" y="7820"/>
                      <a:pt x="6166" y="3535"/>
                    </a:cubicBezTo>
                    <a:cubicBezTo>
                      <a:pt x="5540" y="2281"/>
                      <a:pt x="4813" y="1154"/>
                      <a:pt x="3860" y="101"/>
                    </a:cubicBezTo>
                    <a:lnTo>
                      <a:pt x="38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88"/>
              <p:cNvSpPr/>
              <p:nvPr/>
            </p:nvSpPr>
            <p:spPr>
              <a:xfrm>
                <a:off x="1831700" y="2124863"/>
                <a:ext cx="6867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7470" h="20277" extrusionOk="0">
                    <a:moveTo>
                      <a:pt x="15339" y="0"/>
                    </a:moveTo>
                    <a:cubicBezTo>
                      <a:pt x="15339" y="1780"/>
                      <a:pt x="13986" y="3459"/>
                      <a:pt x="11906" y="3985"/>
                    </a:cubicBezTo>
                    <a:cubicBezTo>
                      <a:pt x="11494" y="4083"/>
                      <a:pt x="11083" y="4131"/>
                      <a:pt x="10684" y="4131"/>
                    </a:cubicBezTo>
                    <a:cubicBezTo>
                      <a:pt x="9039" y="4131"/>
                      <a:pt x="7578" y="3331"/>
                      <a:pt x="6994" y="1980"/>
                    </a:cubicBezTo>
                    <a:cubicBezTo>
                      <a:pt x="2808" y="4386"/>
                      <a:pt x="527" y="8572"/>
                      <a:pt x="1" y="12331"/>
                    </a:cubicBezTo>
                    <a:cubicBezTo>
                      <a:pt x="201" y="12331"/>
                      <a:pt x="402" y="12231"/>
                      <a:pt x="628" y="12231"/>
                    </a:cubicBezTo>
                    <a:cubicBezTo>
                      <a:pt x="933" y="12150"/>
                      <a:pt x="1241" y="12111"/>
                      <a:pt x="1545" y="12111"/>
                    </a:cubicBezTo>
                    <a:cubicBezTo>
                      <a:pt x="3212" y="12111"/>
                      <a:pt x="4769" y="13279"/>
                      <a:pt x="5214" y="15038"/>
                    </a:cubicBezTo>
                    <a:cubicBezTo>
                      <a:pt x="5640" y="16918"/>
                      <a:pt x="4688" y="18898"/>
                      <a:pt x="3034" y="19524"/>
                    </a:cubicBezTo>
                    <a:cubicBezTo>
                      <a:pt x="3660" y="19950"/>
                      <a:pt x="4487" y="20151"/>
                      <a:pt x="5314" y="20276"/>
                    </a:cubicBezTo>
                    <a:cubicBezTo>
                      <a:pt x="5314" y="20276"/>
                      <a:pt x="6567" y="17143"/>
                      <a:pt x="12633" y="14311"/>
                    </a:cubicBezTo>
                    <a:cubicBezTo>
                      <a:pt x="13359" y="14011"/>
                      <a:pt x="14086" y="13685"/>
                      <a:pt x="14938" y="13384"/>
                    </a:cubicBezTo>
                    <a:cubicBezTo>
                      <a:pt x="15440" y="13158"/>
                      <a:pt x="15966" y="13058"/>
                      <a:pt x="16492" y="12858"/>
                    </a:cubicBezTo>
                    <a:cubicBezTo>
                      <a:pt x="18385" y="12324"/>
                      <a:pt x="20229" y="12015"/>
                      <a:pt x="21641" y="12015"/>
                    </a:cubicBezTo>
                    <a:cubicBezTo>
                      <a:pt x="23277" y="12015"/>
                      <a:pt x="24333" y="12429"/>
                      <a:pt x="24212" y="13384"/>
                    </a:cubicBezTo>
                    <a:cubicBezTo>
                      <a:pt x="27470" y="10552"/>
                      <a:pt x="26517" y="7419"/>
                      <a:pt x="25365" y="4913"/>
                    </a:cubicBezTo>
                    <a:cubicBezTo>
                      <a:pt x="24212" y="2507"/>
                      <a:pt x="20151" y="101"/>
                      <a:pt x="15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88"/>
              <p:cNvSpPr/>
              <p:nvPr/>
            </p:nvSpPr>
            <p:spPr>
              <a:xfrm>
                <a:off x="2252150" y="2208138"/>
                <a:ext cx="21367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7349" extrusionOk="0">
                    <a:moveTo>
                      <a:pt x="4349" y="1"/>
                    </a:moveTo>
                    <a:cubicBezTo>
                      <a:pt x="4014" y="1"/>
                      <a:pt x="3674" y="42"/>
                      <a:pt x="3333" y="128"/>
                    </a:cubicBezTo>
                    <a:cubicBezTo>
                      <a:pt x="1253" y="654"/>
                      <a:pt x="0" y="2634"/>
                      <a:pt x="501" y="4614"/>
                    </a:cubicBezTo>
                    <a:cubicBezTo>
                      <a:pt x="942" y="6271"/>
                      <a:pt x="2487" y="7348"/>
                      <a:pt x="4198" y="7348"/>
                    </a:cubicBezTo>
                    <a:cubicBezTo>
                      <a:pt x="4532" y="7348"/>
                      <a:pt x="4873" y="7307"/>
                      <a:pt x="5213" y="7221"/>
                    </a:cubicBezTo>
                    <a:cubicBezTo>
                      <a:pt x="7193" y="6695"/>
                      <a:pt x="8547" y="4614"/>
                      <a:pt x="8020" y="2735"/>
                    </a:cubicBezTo>
                    <a:cubicBezTo>
                      <a:pt x="7601" y="1078"/>
                      <a:pt x="6059" y="1"/>
                      <a:pt x="4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88"/>
              <p:cNvSpPr/>
              <p:nvPr/>
            </p:nvSpPr>
            <p:spPr>
              <a:xfrm>
                <a:off x="1904400" y="2253863"/>
                <a:ext cx="115300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4225" extrusionOk="0">
                    <a:moveTo>
                      <a:pt x="2339" y="0"/>
                    </a:moveTo>
                    <a:cubicBezTo>
                      <a:pt x="2155" y="0"/>
                      <a:pt x="1967" y="26"/>
                      <a:pt x="1780" y="79"/>
                    </a:cubicBezTo>
                    <a:cubicBezTo>
                      <a:pt x="627" y="379"/>
                      <a:pt x="0" y="1532"/>
                      <a:pt x="226" y="2685"/>
                    </a:cubicBezTo>
                    <a:cubicBezTo>
                      <a:pt x="473" y="3633"/>
                      <a:pt x="1296" y="4225"/>
                      <a:pt x="2221" y="4225"/>
                    </a:cubicBezTo>
                    <a:cubicBezTo>
                      <a:pt x="2422" y="4225"/>
                      <a:pt x="2627" y="4197"/>
                      <a:pt x="2832" y="4139"/>
                    </a:cubicBezTo>
                    <a:cubicBezTo>
                      <a:pt x="3985" y="3938"/>
                      <a:pt x="4612" y="2785"/>
                      <a:pt x="4386" y="1633"/>
                    </a:cubicBezTo>
                    <a:cubicBezTo>
                      <a:pt x="4134" y="667"/>
                      <a:pt x="3285" y="0"/>
                      <a:pt x="2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88"/>
              <p:cNvSpPr/>
              <p:nvPr/>
            </p:nvSpPr>
            <p:spPr>
              <a:xfrm>
                <a:off x="2042875" y="2302813"/>
                <a:ext cx="26325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55" extrusionOk="0">
                    <a:moveTo>
                      <a:pt x="426" y="0"/>
                    </a:moveTo>
                    <a:cubicBezTo>
                      <a:pt x="100" y="101"/>
                      <a:pt x="0" y="301"/>
                      <a:pt x="0" y="627"/>
                    </a:cubicBezTo>
                    <a:cubicBezTo>
                      <a:pt x="82" y="791"/>
                      <a:pt x="247" y="954"/>
                      <a:pt x="469" y="954"/>
                    </a:cubicBezTo>
                    <a:cubicBezTo>
                      <a:pt x="519" y="954"/>
                      <a:pt x="572" y="946"/>
                      <a:pt x="627" y="928"/>
                    </a:cubicBezTo>
                    <a:cubicBezTo>
                      <a:pt x="852" y="928"/>
                      <a:pt x="1053" y="627"/>
                      <a:pt x="953" y="401"/>
                    </a:cubicBezTo>
                    <a:cubicBezTo>
                      <a:pt x="953" y="101"/>
                      <a:pt x="627" y="0"/>
                      <a:pt x="4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88"/>
              <p:cNvSpPr/>
              <p:nvPr/>
            </p:nvSpPr>
            <p:spPr>
              <a:xfrm>
                <a:off x="2158150" y="2260163"/>
                <a:ext cx="25725" cy="2477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991" extrusionOk="0">
                    <a:moveTo>
                      <a:pt x="532" y="0"/>
                    </a:moveTo>
                    <a:cubicBezTo>
                      <a:pt x="487" y="0"/>
                      <a:pt x="443" y="9"/>
                      <a:pt x="402" y="27"/>
                    </a:cubicBezTo>
                    <a:cubicBezTo>
                      <a:pt x="101" y="127"/>
                      <a:pt x="1" y="328"/>
                      <a:pt x="101" y="654"/>
                    </a:cubicBezTo>
                    <a:cubicBezTo>
                      <a:pt x="101" y="814"/>
                      <a:pt x="293" y="991"/>
                      <a:pt x="486" y="991"/>
                    </a:cubicBezTo>
                    <a:cubicBezTo>
                      <a:pt x="534" y="991"/>
                      <a:pt x="582" y="980"/>
                      <a:pt x="627" y="954"/>
                    </a:cubicBezTo>
                    <a:cubicBezTo>
                      <a:pt x="928" y="954"/>
                      <a:pt x="1028" y="654"/>
                      <a:pt x="1028" y="328"/>
                    </a:cubicBezTo>
                    <a:cubicBezTo>
                      <a:pt x="946" y="164"/>
                      <a:pt x="731" y="0"/>
                      <a:pt x="5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88"/>
              <p:cNvSpPr/>
              <p:nvPr/>
            </p:nvSpPr>
            <p:spPr>
              <a:xfrm>
                <a:off x="2076700" y="2289663"/>
                <a:ext cx="865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081" extrusionOk="0">
                    <a:moveTo>
                      <a:pt x="3259" y="0"/>
                    </a:moveTo>
                    <a:cubicBezTo>
                      <a:pt x="3133" y="0"/>
                      <a:pt x="3133" y="100"/>
                      <a:pt x="3133" y="201"/>
                    </a:cubicBezTo>
                    <a:cubicBezTo>
                      <a:pt x="3133" y="201"/>
                      <a:pt x="3033" y="401"/>
                      <a:pt x="2933" y="627"/>
                    </a:cubicBezTo>
                    <a:cubicBezTo>
                      <a:pt x="2833" y="827"/>
                      <a:pt x="2732" y="927"/>
                      <a:pt x="2507" y="1028"/>
                    </a:cubicBezTo>
                    <a:cubicBezTo>
                      <a:pt x="2407" y="1028"/>
                      <a:pt x="2306" y="1153"/>
                      <a:pt x="2306" y="1153"/>
                    </a:cubicBezTo>
                    <a:cubicBezTo>
                      <a:pt x="2206" y="1253"/>
                      <a:pt x="2106" y="1253"/>
                      <a:pt x="2006" y="1353"/>
                    </a:cubicBezTo>
                    <a:cubicBezTo>
                      <a:pt x="1880" y="1353"/>
                      <a:pt x="1780" y="1454"/>
                      <a:pt x="1680" y="1454"/>
                    </a:cubicBezTo>
                    <a:lnTo>
                      <a:pt x="853" y="1454"/>
                    </a:lnTo>
                    <a:cubicBezTo>
                      <a:pt x="627" y="1454"/>
                      <a:pt x="527" y="1353"/>
                      <a:pt x="427" y="1353"/>
                    </a:cubicBezTo>
                    <a:lnTo>
                      <a:pt x="126" y="1353"/>
                    </a:lnTo>
                    <a:cubicBezTo>
                      <a:pt x="1" y="1454"/>
                      <a:pt x="126" y="1554"/>
                      <a:pt x="126" y="1554"/>
                    </a:cubicBezTo>
                    <a:cubicBezTo>
                      <a:pt x="126" y="1554"/>
                      <a:pt x="226" y="1654"/>
                      <a:pt x="326" y="1654"/>
                    </a:cubicBezTo>
                    <a:cubicBezTo>
                      <a:pt x="427" y="1779"/>
                      <a:pt x="527" y="1880"/>
                      <a:pt x="752" y="1980"/>
                    </a:cubicBezTo>
                    <a:cubicBezTo>
                      <a:pt x="953" y="1980"/>
                      <a:pt x="1153" y="2080"/>
                      <a:pt x="1379" y="2080"/>
                    </a:cubicBezTo>
                    <a:cubicBezTo>
                      <a:pt x="1579" y="2080"/>
                      <a:pt x="1680" y="2080"/>
                      <a:pt x="1780" y="1980"/>
                    </a:cubicBezTo>
                    <a:cubicBezTo>
                      <a:pt x="2006" y="1980"/>
                      <a:pt x="2106" y="1980"/>
                      <a:pt x="2206" y="1880"/>
                    </a:cubicBezTo>
                    <a:cubicBezTo>
                      <a:pt x="2306" y="1880"/>
                      <a:pt x="2407" y="1779"/>
                      <a:pt x="2632" y="1779"/>
                    </a:cubicBezTo>
                    <a:lnTo>
                      <a:pt x="2933" y="1454"/>
                    </a:lnTo>
                    <a:cubicBezTo>
                      <a:pt x="3133" y="1353"/>
                      <a:pt x="3259" y="1153"/>
                      <a:pt x="3359" y="927"/>
                    </a:cubicBezTo>
                    <a:cubicBezTo>
                      <a:pt x="3459" y="727"/>
                      <a:pt x="3459" y="526"/>
                      <a:pt x="3459" y="401"/>
                    </a:cubicBezTo>
                    <a:lnTo>
                      <a:pt x="3459" y="201"/>
                    </a:lnTo>
                    <a:cubicBezTo>
                      <a:pt x="3459" y="100"/>
                      <a:pt x="3359" y="0"/>
                      <a:pt x="32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88"/>
              <p:cNvSpPr/>
              <p:nvPr/>
            </p:nvSpPr>
            <p:spPr>
              <a:xfrm>
                <a:off x="1977700" y="2347638"/>
                <a:ext cx="1096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22" extrusionOk="0">
                    <a:moveTo>
                      <a:pt x="2241" y="1"/>
                    </a:moveTo>
                    <a:cubicBezTo>
                      <a:pt x="2054" y="1"/>
                      <a:pt x="1865" y="28"/>
                      <a:pt x="1680" y="87"/>
                    </a:cubicBezTo>
                    <a:cubicBezTo>
                      <a:pt x="627" y="288"/>
                      <a:pt x="1" y="1340"/>
                      <a:pt x="326" y="2368"/>
                    </a:cubicBezTo>
                    <a:cubicBezTo>
                      <a:pt x="493" y="3327"/>
                      <a:pt x="1319" y="3921"/>
                      <a:pt x="2183" y="3921"/>
                    </a:cubicBezTo>
                    <a:cubicBezTo>
                      <a:pt x="2358" y="3921"/>
                      <a:pt x="2534" y="3897"/>
                      <a:pt x="2707" y="3846"/>
                    </a:cubicBezTo>
                    <a:cubicBezTo>
                      <a:pt x="3760" y="3521"/>
                      <a:pt x="4387" y="2468"/>
                      <a:pt x="4086" y="1440"/>
                    </a:cubicBezTo>
                    <a:cubicBezTo>
                      <a:pt x="3901" y="577"/>
                      <a:pt x="3092" y="1"/>
                      <a:pt x="2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88"/>
              <p:cNvSpPr/>
              <p:nvPr/>
            </p:nvSpPr>
            <p:spPr>
              <a:xfrm>
                <a:off x="2197000" y="2258913"/>
                <a:ext cx="1096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71" extrusionOk="0">
                    <a:moveTo>
                      <a:pt x="2283" y="0"/>
                    </a:moveTo>
                    <a:cubicBezTo>
                      <a:pt x="2118" y="0"/>
                      <a:pt x="1949" y="25"/>
                      <a:pt x="1780" y="77"/>
                    </a:cubicBezTo>
                    <a:cubicBezTo>
                      <a:pt x="727" y="278"/>
                      <a:pt x="1" y="1330"/>
                      <a:pt x="326" y="2383"/>
                    </a:cubicBezTo>
                    <a:cubicBezTo>
                      <a:pt x="504" y="3295"/>
                      <a:pt x="1354" y="3970"/>
                      <a:pt x="2261" y="3970"/>
                    </a:cubicBezTo>
                    <a:cubicBezTo>
                      <a:pt x="2376" y="3970"/>
                      <a:pt x="2492" y="3959"/>
                      <a:pt x="2607" y="3937"/>
                    </a:cubicBezTo>
                    <a:cubicBezTo>
                      <a:pt x="3660" y="3636"/>
                      <a:pt x="4387" y="2583"/>
                      <a:pt x="4086" y="1531"/>
                    </a:cubicBezTo>
                    <a:cubicBezTo>
                      <a:pt x="3897" y="668"/>
                      <a:pt x="3142" y="0"/>
                      <a:pt x="2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26" name="Google Shape;14226;p88"/>
            <p:cNvGrpSpPr/>
            <p:nvPr/>
          </p:nvGrpSpPr>
          <p:grpSpPr>
            <a:xfrm>
              <a:off x="1828340" y="2077789"/>
              <a:ext cx="777267" cy="797594"/>
              <a:chOff x="1829200" y="2124438"/>
              <a:chExt cx="689250" cy="707275"/>
            </a:xfrm>
          </p:grpSpPr>
          <p:sp>
            <p:nvSpPr>
              <p:cNvPr id="14227" name="Google Shape;14227;p88"/>
              <p:cNvSpPr/>
              <p:nvPr/>
            </p:nvSpPr>
            <p:spPr>
              <a:xfrm>
                <a:off x="2006525" y="2124438"/>
                <a:ext cx="208675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4148" extrusionOk="0">
                    <a:moveTo>
                      <a:pt x="7624" y="0"/>
                    </a:moveTo>
                    <a:cubicBezTo>
                      <a:pt x="5760" y="0"/>
                      <a:pt x="3810" y="350"/>
                      <a:pt x="1880" y="1170"/>
                    </a:cubicBezTo>
                    <a:cubicBezTo>
                      <a:pt x="1254" y="1371"/>
                      <a:pt x="627" y="1697"/>
                      <a:pt x="1" y="1997"/>
                    </a:cubicBezTo>
                    <a:cubicBezTo>
                      <a:pt x="585" y="3348"/>
                      <a:pt x="2046" y="4148"/>
                      <a:pt x="3691" y="4148"/>
                    </a:cubicBezTo>
                    <a:cubicBezTo>
                      <a:pt x="4090" y="4148"/>
                      <a:pt x="4501" y="4100"/>
                      <a:pt x="4913" y="4002"/>
                    </a:cubicBezTo>
                    <a:cubicBezTo>
                      <a:pt x="6993" y="3476"/>
                      <a:pt x="8346" y="1797"/>
                      <a:pt x="8346" y="17"/>
                    </a:cubicBezTo>
                    <a:cubicBezTo>
                      <a:pt x="8107" y="6"/>
                      <a:pt x="7867" y="0"/>
                      <a:pt x="76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88"/>
              <p:cNvSpPr/>
              <p:nvPr/>
            </p:nvSpPr>
            <p:spPr>
              <a:xfrm>
                <a:off x="1829200" y="2427638"/>
                <a:ext cx="143525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7414" extrusionOk="0">
                    <a:moveTo>
                      <a:pt x="1645" y="0"/>
                    </a:moveTo>
                    <a:cubicBezTo>
                      <a:pt x="1341" y="0"/>
                      <a:pt x="1033" y="39"/>
                      <a:pt x="728" y="120"/>
                    </a:cubicBezTo>
                    <a:cubicBezTo>
                      <a:pt x="502" y="120"/>
                      <a:pt x="301" y="220"/>
                      <a:pt x="101" y="220"/>
                    </a:cubicBezTo>
                    <a:cubicBezTo>
                      <a:pt x="1" y="1574"/>
                      <a:pt x="1" y="2827"/>
                      <a:pt x="301" y="3980"/>
                    </a:cubicBezTo>
                    <a:cubicBezTo>
                      <a:pt x="728" y="5534"/>
                      <a:pt x="1655" y="6787"/>
                      <a:pt x="3134" y="7413"/>
                    </a:cubicBezTo>
                    <a:cubicBezTo>
                      <a:pt x="4788" y="6787"/>
                      <a:pt x="5740" y="4807"/>
                      <a:pt x="5314" y="2927"/>
                    </a:cubicBezTo>
                    <a:cubicBezTo>
                      <a:pt x="4869" y="1168"/>
                      <a:pt x="3312" y="0"/>
                      <a:pt x="1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88"/>
              <p:cNvSpPr/>
              <p:nvPr/>
            </p:nvSpPr>
            <p:spPr>
              <a:xfrm>
                <a:off x="2244000" y="2425238"/>
                <a:ext cx="196025" cy="109425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4377" extrusionOk="0">
                    <a:moveTo>
                      <a:pt x="5149" y="0"/>
                    </a:moveTo>
                    <a:cubicBezTo>
                      <a:pt x="3737" y="0"/>
                      <a:pt x="1893" y="309"/>
                      <a:pt x="0" y="843"/>
                    </a:cubicBezTo>
                    <a:lnTo>
                      <a:pt x="0" y="943"/>
                    </a:lnTo>
                    <a:cubicBezTo>
                      <a:pt x="953" y="1996"/>
                      <a:pt x="1680" y="3123"/>
                      <a:pt x="2306" y="4377"/>
                    </a:cubicBezTo>
                    <a:cubicBezTo>
                      <a:pt x="4812" y="3449"/>
                      <a:pt x="6592" y="2397"/>
                      <a:pt x="7720" y="1369"/>
                    </a:cubicBezTo>
                    <a:cubicBezTo>
                      <a:pt x="7841" y="414"/>
                      <a:pt x="6785" y="0"/>
                      <a:pt x="51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88"/>
              <p:cNvSpPr/>
              <p:nvPr/>
            </p:nvSpPr>
            <p:spPr>
              <a:xfrm>
                <a:off x="1964550" y="2482638"/>
                <a:ext cx="224950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6084" extrusionOk="0">
                    <a:moveTo>
                      <a:pt x="7319" y="0"/>
                    </a:moveTo>
                    <a:cubicBezTo>
                      <a:pt x="1253" y="2832"/>
                      <a:pt x="0" y="5965"/>
                      <a:pt x="0" y="5965"/>
                    </a:cubicBezTo>
                    <a:cubicBezTo>
                      <a:pt x="494" y="6044"/>
                      <a:pt x="1012" y="6083"/>
                      <a:pt x="1552" y="6083"/>
                    </a:cubicBezTo>
                    <a:cubicBezTo>
                      <a:pt x="3750" y="6083"/>
                      <a:pt x="6301" y="5434"/>
                      <a:pt x="8998" y="4186"/>
                    </a:cubicBezTo>
                    <a:cubicBezTo>
                      <a:pt x="8246" y="1880"/>
                      <a:pt x="7419" y="101"/>
                      <a:pt x="7419" y="101"/>
                    </a:cubicBezTo>
                    <a:lnTo>
                      <a:pt x="73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88"/>
              <p:cNvSpPr/>
              <p:nvPr/>
            </p:nvSpPr>
            <p:spPr>
              <a:xfrm>
                <a:off x="2147500" y="2446288"/>
                <a:ext cx="232475" cy="3854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15417" extrusionOk="0">
                    <a:moveTo>
                      <a:pt x="3860" y="1"/>
                    </a:moveTo>
                    <a:cubicBezTo>
                      <a:pt x="3334" y="201"/>
                      <a:pt x="2808" y="301"/>
                      <a:pt x="2306" y="527"/>
                    </a:cubicBezTo>
                    <a:cubicBezTo>
                      <a:pt x="1454" y="828"/>
                      <a:pt x="727" y="1154"/>
                      <a:pt x="1" y="1454"/>
                    </a:cubicBezTo>
                    <a:lnTo>
                      <a:pt x="101" y="1555"/>
                    </a:lnTo>
                    <a:cubicBezTo>
                      <a:pt x="101" y="1555"/>
                      <a:pt x="928" y="3334"/>
                      <a:pt x="1680" y="5640"/>
                    </a:cubicBezTo>
                    <a:cubicBezTo>
                      <a:pt x="1880" y="6567"/>
                      <a:pt x="2181" y="7820"/>
                      <a:pt x="2306" y="8973"/>
                    </a:cubicBezTo>
                    <a:cubicBezTo>
                      <a:pt x="2507" y="12733"/>
                      <a:pt x="1680" y="14512"/>
                      <a:pt x="2407" y="15139"/>
                    </a:cubicBezTo>
                    <a:cubicBezTo>
                      <a:pt x="2591" y="15323"/>
                      <a:pt x="3056" y="15416"/>
                      <a:pt x="3655" y="15416"/>
                    </a:cubicBezTo>
                    <a:cubicBezTo>
                      <a:pt x="5089" y="15416"/>
                      <a:pt x="7292" y="14881"/>
                      <a:pt x="8246" y="13785"/>
                    </a:cubicBezTo>
                    <a:cubicBezTo>
                      <a:pt x="9299" y="12532"/>
                      <a:pt x="8572" y="7820"/>
                      <a:pt x="6166" y="3535"/>
                    </a:cubicBezTo>
                    <a:cubicBezTo>
                      <a:pt x="5540" y="2281"/>
                      <a:pt x="4813" y="1154"/>
                      <a:pt x="3860" y="101"/>
                    </a:cubicBezTo>
                    <a:lnTo>
                      <a:pt x="3860" y="1"/>
                    </a:ln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88"/>
              <p:cNvSpPr/>
              <p:nvPr/>
            </p:nvSpPr>
            <p:spPr>
              <a:xfrm>
                <a:off x="1831700" y="2124863"/>
                <a:ext cx="6867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7470" h="20277" extrusionOk="0">
                    <a:moveTo>
                      <a:pt x="15339" y="0"/>
                    </a:moveTo>
                    <a:cubicBezTo>
                      <a:pt x="15339" y="1780"/>
                      <a:pt x="13986" y="3459"/>
                      <a:pt x="11906" y="3985"/>
                    </a:cubicBezTo>
                    <a:cubicBezTo>
                      <a:pt x="11494" y="4083"/>
                      <a:pt x="11083" y="4131"/>
                      <a:pt x="10684" y="4131"/>
                    </a:cubicBezTo>
                    <a:cubicBezTo>
                      <a:pt x="9039" y="4131"/>
                      <a:pt x="7578" y="3331"/>
                      <a:pt x="6994" y="1980"/>
                    </a:cubicBezTo>
                    <a:cubicBezTo>
                      <a:pt x="2808" y="4386"/>
                      <a:pt x="527" y="8572"/>
                      <a:pt x="1" y="12331"/>
                    </a:cubicBezTo>
                    <a:cubicBezTo>
                      <a:pt x="201" y="12331"/>
                      <a:pt x="402" y="12231"/>
                      <a:pt x="628" y="12231"/>
                    </a:cubicBezTo>
                    <a:cubicBezTo>
                      <a:pt x="933" y="12150"/>
                      <a:pt x="1241" y="12111"/>
                      <a:pt x="1545" y="12111"/>
                    </a:cubicBezTo>
                    <a:cubicBezTo>
                      <a:pt x="3212" y="12111"/>
                      <a:pt x="4769" y="13279"/>
                      <a:pt x="5214" y="15038"/>
                    </a:cubicBezTo>
                    <a:cubicBezTo>
                      <a:pt x="5640" y="16918"/>
                      <a:pt x="4688" y="18898"/>
                      <a:pt x="3034" y="19524"/>
                    </a:cubicBezTo>
                    <a:cubicBezTo>
                      <a:pt x="3660" y="19950"/>
                      <a:pt x="4487" y="20151"/>
                      <a:pt x="5314" y="20276"/>
                    </a:cubicBezTo>
                    <a:cubicBezTo>
                      <a:pt x="5314" y="20276"/>
                      <a:pt x="6567" y="17143"/>
                      <a:pt x="12633" y="14311"/>
                    </a:cubicBezTo>
                    <a:cubicBezTo>
                      <a:pt x="13359" y="14011"/>
                      <a:pt x="14086" y="13685"/>
                      <a:pt x="14938" y="13384"/>
                    </a:cubicBezTo>
                    <a:cubicBezTo>
                      <a:pt x="15440" y="13158"/>
                      <a:pt x="15966" y="13058"/>
                      <a:pt x="16492" y="12858"/>
                    </a:cubicBezTo>
                    <a:cubicBezTo>
                      <a:pt x="18385" y="12324"/>
                      <a:pt x="20229" y="12015"/>
                      <a:pt x="21641" y="12015"/>
                    </a:cubicBezTo>
                    <a:cubicBezTo>
                      <a:pt x="23277" y="12015"/>
                      <a:pt x="24333" y="12429"/>
                      <a:pt x="24212" y="13384"/>
                    </a:cubicBezTo>
                    <a:cubicBezTo>
                      <a:pt x="27470" y="10552"/>
                      <a:pt x="26517" y="7419"/>
                      <a:pt x="25365" y="4913"/>
                    </a:cubicBezTo>
                    <a:cubicBezTo>
                      <a:pt x="24212" y="2507"/>
                      <a:pt x="20151" y="101"/>
                      <a:pt x="15339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88"/>
              <p:cNvSpPr/>
              <p:nvPr/>
            </p:nvSpPr>
            <p:spPr>
              <a:xfrm>
                <a:off x="2252150" y="2208138"/>
                <a:ext cx="21367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7349" extrusionOk="0">
                    <a:moveTo>
                      <a:pt x="4349" y="1"/>
                    </a:moveTo>
                    <a:cubicBezTo>
                      <a:pt x="4014" y="1"/>
                      <a:pt x="3674" y="42"/>
                      <a:pt x="3333" y="128"/>
                    </a:cubicBezTo>
                    <a:cubicBezTo>
                      <a:pt x="1253" y="654"/>
                      <a:pt x="0" y="2634"/>
                      <a:pt x="501" y="4614"/>
                    </a:cubicBezTo>
                    <a:cubicBezTo>
                      <a:pt x="942" y="6271"/>
                      <a:pt x="2487" y="7348"/>
                      <a:pt x="4198" y="7348"/>
                    </a:cubicBezTo>
                    <a:cubicBezTo>
                      <a:pt x="4532" y="7348"/>
                      <a:pt x="4873" y="7307"/>
                      <a:pt x="5213" y="7221"/>
                    </a:cubicBezTo>
                    <a:cubicBezTo>
                      <a:pt x="7193" y="6695"/>
                      <a:pt x="8547" y="4614"/>
                      <a:pt x="8020" y="2735"/>
                    </a:cubicBezTo>
                    <a:cubicBezTo>
                      <a:pt x="7601" y="1078"/>
                      <a:pt x="6059" y="1"/>
                      <a:pt x="43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88"/>
              <p:cNvSpPr/>
              <p:nvPr/>
            </p:nvSpPr>
            <p:spPr>
              <a:xfrm>
                <a:off x="1904400" y="2253863"/>
                <a:ext cx="115300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4225" extrusionOk="0">
                    <a:moveTo>
                      <a:pt x="2339" y="0"/>
                    </a:moveTo>
                    <a:cubicBezTo>
                      <a:pt x="2155" y="0"/>
                      <a:pt x="1967" y="26"/>
                      <a:pt x="1780" y="79"/>
                    </a:cubicBezTo>
                    <a:cubicBezTo>
                      <a:pt x="627" y="379"/>
                      <a:pt x="0" y="1532"/>
                      <a:pt x="226" y="2685"/>
                    </a:cubicBezTo>
                    <a:cubicBezTo>
                      <a:pt x="473" y="3633"/>
                      <a:pt x="1296" y="4225"/>
                      <a:pt x="2221" y="4225"/>
                    </a:cubicBezTo>
                    <a:cubicBezTo>
                      <a:pt x="2422" y="4225"/>
                      <a:pt x="2627" y="4197"/>
                      <a:pt x="2832" y="4139"/>
                    </a:cubicBezTo>
                    <a:cubicBezTo>
                      <a:pt x="3985" y="3938"/>
                      <a:pt x="4612" y="2785"/>
                      <a:pt x="4386" y="1633"/>
                    </a:cubicBezTo>
                    <a:cubicBezTo>
                      <a:pt x="4134" y="667"/>
                      <a:pt x="3285" y="0"/>
                      <a:pt x="23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88"/>
              <p:cNvSpPr/>
              <p:nvPr/>
            </p:nvSpPr>
            <p:spPr>
              <a:xfrm>
                <a:off x="2042875" y="2302813"/>
                <a:ext cx="26325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55" extrusionOk="0">
                    <a:moveTo>
                      <a:pt x="426" y="0"/>
                    </a:moveTo>
                    <a:cubicBezTo>
                      <a:pt x="100" y="101"/>
                      <a:pt x="0" y="301"/>
                      <a:pt x="0" y="627"/>
                    </a:cubicBezTo>
                    <a:cubicBezTo>
                      <a:pt x="82" y="791"/>
                      <a:pt x="247" y="954"/>
                      <a:pt x="469" y="954"/>
                    </a:cubicBezTo>
                    <a:cubicBezTo>
                      <a:pt x="519" y="954"/>
                      <a:pt x="572" y="946"/>
                      <a:pt x="627" y="928"/>
                    </a:cubicBezTo>
                    <a:cubicBezTo>
                      <a:pt x="852" y="928"/>
                      <a:pt x="1053" y="627"/>
                      <a:pt x="953" y="401"/>
                    </a:cubicBezTo>
                    <a:cubicBezTo>
                      <a:pt x="953" y="101"/>
                      <a:pt x="627" y="0"/>
                      <a:pt x="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88"/>
              <p:cNvSpPr/>
              <p:nvPr/>
            </p:nvSpPr>
            <p:spPr>
              <a:xfrm>
                <a:off x="2158150" y="2260163"/>
                <a:ext cx="25725" cy="2477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991" extrusionOk="0">
                    <a:moveTo>
                      <a:pt x="532" y="0"/>
                    </a:moveTo>
                    <a:cubicBezTo>
                      <a:pt x="487" y="0"/>
                      <a:pt x="443" y="9"/>
                      <a:pt x="402" y="27"/>
                    </a:cubicBezTo>
                    <a:cubicBezTo>
                      <a:pt x="101" y="127"/>
                      <a:pt x="1" y="328"/>
                      <a:pt x="101" y="654"/>
                    </a:cubicBezTo>
                    <a:cubicBezTo>
                      <a:pt x="101" y="814"/>
                      <a:pt x="293" y="991"/>
                      <a:pt x="486" y="991"/>
                    </a:cubicBezTo>
                    <a:cubicBezTo>
                      <a:pt x="534" y="991"/>
                      <a:pt x="582" y="980"/>
                      <a:pt x="627" y="954"/>
                    </a:cubicBezTo>
                    <a:cubicBezTo>
                      <a:pt x="928" y="954"/>
                      <a:pt x="1028" y="654"/>
                      <a:pt x="1028" y="328"/>
                    </a:cubicBezTo>
                    <a:cubicBezTo>
                      <a:pt x="946" y="164"/>
                      <a:pt x="731" y="0"/>
                      <a:pt x="5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88"/>
              <p:cNvSpPr/>
              <p:nvPr/>
            </p:nvSpPr>
            <p:spPr>
              <a:xfrm>
                <a:off x="2076700" y="2289663"/>
                <a:ext cx="865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081" extrusionOk="0">
                    <a:moveTo>
                      <a:pt x="3259" y="0"/>
                    </a:moveTo>
                    <a:cubicBezTo>
                      <a:pt x="3133" y="0"/>
                      <a:pt x="3133" y="100"/>
                      <a:pt x="3133" y="201"/>
                    </a:cubicBezTo>
                    <a:cubicBezTo>
                      <a:pt x="3133" y="201"/>
                      <a:pt x="3033" y="401"/>
                      <a:pt x="2933" y="627"/>
                    </a:cubicBezTo>
                    <a:cubicBezTo>
                      <a:pt x="2833" y="827"/>
                      <a:pt x="2732" y="927"/>
                      <a:pt x="2507" y="1028"/>
                    </a:cubicBezTo>
                    <a:cubicBezTo>
                      <a:pt x="2407" y="1028"/>
                      <a:pt x="2306" y="1153"/>
                      <a:pt x="2306" y="1153"/>
                    </a:cubicBezTo>
                    <a:cubicBezTo>
                      <a:pt x="2206" y="1253"/>
                      <a:pt x="2106" y="1253"/>
                      <a:pt x="2006" y="1353"/>
                    </a:cubicBezTo>
                    <a:cubicBezTo>
                      <a:pt x="1880" y="1353"/>
                      <a:pt x="1780" y="1454"/>
                      <a:pt x="1680" y="1454"/>
                    </a:cubicBezTo>
                    <a:lnTo>
                      <a:pt x="853" y="1454"/>
                    </a:lnTo>
                    <a:cubicBezTo>
                      <a:pt x="627" y="1454"/>
                      <a:pt x="527" y="1353"/>
                      <a:pt x="427" y="1353"/>
                    </a:cubicBezTo>
                    <a:lnTo>
                      <a:pt x="126" y="1353"/>
                    </a:lnTo>
                    <a:cubicBezTo>
                      <a:pt x="1" y="1454"/>
                      <a:pt x="126" y="1554"/>
                      <a:pt x="126" y="1554"/>
                    </a:cubicBezTo>
                    <a:cubicBezTo>
                      <a:pt x="126" y="1554"/>
                      <a:pt x="226" y="1654"/>
                      <a:pt x="326" y="1654"/>
                    </a:cubicBezTo>
                    <a:cubicBezTo>
                      <a:pt x="427" y="1779"/>
                      <a:pt x="527" y="1880"/>
                      <a:pt x="752" y="1980"/>
                    </a:cubicBezTo>
                    <a:cubicBezTo>
                      <a:pt x="953" y="1980"/>
                      <a:pt x="1153" y="2080"/>
                      <a:pt x="1379" y="2080"/>
                    </a:cubicBezTo>
                    <a:cubicBezTo>
                      <a:pt x="1579" y="2080"/>
                      <a:pt x="1680" y="2080"/>
                      <a:pt x="1780" y="1980"/>
                    </a:cubicBezTo>
                    <a:cubicBezTo>
                      <a:pt x="2006" y="1980"/>
                      <a:pt x="2106" y="1980"/>
                      <a:pt x="2206" y="1880"/>
                    </a:cubicBezTo>
                    <a:cubicBezTo>
                      <a:pt x="2306" y="1880"/>
                      <a:pt x="2407" y="1779"/>
                      <a:pt x="2632" y="1779"/>
                    </a:cubicBezTo>
                    <a:lnTo>
                      <a:pt x="2933" y="1454"/>
                    </a:lnTo>
                    <a:cubicBezTo>
                      <a:pt x="3133" y="1353"/>
                      <a:pt x="3259" y="1153"/>
                      <a:pt x="3359" y="927"/>
                    </a:cubicBezTo>
                    <a:cubicBezTo>
                      <a:pt x="3459" y="727"/>
                      <a:pt x="3459" y="526"/>
                      <a:pt x="3459" y="401"/>
                    </a:cubicBezTo>
                    <a:lnTo>
                      <a:pt x="3459" y="201"/>
                    </a:lnTo>
                    <a:cubicBezTo>
                      <a:pt x="3459" y="100"/>
                      <a:pt x="3359" y="0"/>
                      <a:pt x="3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88"/>
              <p:cNvSpPr/>
              <p:nvPr/>
            </p:nvSpPr>
            <p:spPr>
              <a:xfrm>
                <a:off x="1977700" y="2347638"/>
                <a:ext cx="1096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22" extrusionOk="0">
                    <a:moveTo>
                      <a:pt x="2241" y="1"/>
                    </a:moveTo>
                    <a:cubicBezTo>
                      <a:pt x="2054" y="1"/>
                      <a:pt x="1865" y="28"/>
                      <a:pt x="1680" y="87"/>
                    </a:cubicBezTo>
                    <a:cubicBezTo>
                      <a:pt x="627" y="288"/>
                      <a:pt x="1" y="1340"/>
                      <a:pt x="326" y="2368"/>
                    </a:cubicBezTo>
                    <a:cubicBezTo>
                      <a:pt x="493" y="3327"/>
                      <a:pt x="1319" y="3921"/>
                      <a:pt x="2183" y="3921"/>
                    </a:cubicBezTo>
                    <a:cubicBezTo>
                      <a:pt x="2358" y="3921"/>
                      <a:pt x="2534" y="3897"/>
                      <a:pt x="2707" y="3846"/>
                    </a:cubicBezTo>
                    <a:cubicBezTo>
                      <a:pt x="3760" y="3521"/>
                      <a:pt x="4387" y="2468"/>
                      <a:pt x="4086" y="1440"/>
                    </a:cubicBezTo>
                    <a:cubicBezTo>
                      <a:pt x="3901" y="577"/>
                      <a:pt x="3092" y="1"/>
                      <a:pt x="2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88"/>
              <p:cNvSpPr/>
              <p:nvPr/>
            </p:nvSpPr>
            <p:spPr>
              <a:xfrm>
                <a:off x="2197000" y="2258913"/>
                <a:ext cx="1096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71" extrusionOk="0">
                    <a:moveTo>
                      <a:pt x="2283" y="0"/>
                    </a:moveTo>
                    <a:cubicBezTo>
                      <a:pt x="2118" y="0"/>
                      <a:pt x="1949" y="25"/>
                      <a:pt x="1780" y="77"/>
                    </a:cubicBezTo>
                    <a:cubicBezTo>
                      <a:pt x="727" y="278"/>
                      <a:pt x="1" y="1330"/>
                      <a:pt x="326" y="2383"/>
                    </a:cubicBezTo>
                    <a:cubicBezTo>
                      <a:pt x="504" y="3295"/>
                      <a:pt x="1354" y="3970"/>
                      <a:pt x="2261" y="3970"/>
                    </a:cubicBezTo>
                    <a:cubicBezTo>
                      <a:pt x="2376" y="3970"/>
                      <a:pt x="2492" y="3959"/>
                      <a:pt x="2607" y="3937"/>
                    </a:cubicBezTo>
                    <a:cubicBezTo>
                      <a:pt x="3660" y="3636"/>
                      <a:pt x="4387" y="2583"/>
                      <a:pt x="4086" y="1531"/>
                    </a:cubicBezTo>
                    <a:cubicBezTo>
                      <a:pt x="3897" y="668"/>
                      <a:pt x="3142" y="0"/>
                      <a:pt x="22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40" name="Google Shape;14240;p88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2" name="Google Shape;14242;p88"/>
          <p:cNvSpPr txBox="1">
            <a:spLocks noGrp="1"/>
          </p:cNvSpPr>
          <p:nvPr>
            <p:ph type="title"/>
          </p:nvPr>
        </p:nvSpPr>
        <p:spPr>
          <a:xfrm>
            <a:off x="1088074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動機</a:t>
            </a:r>
            <a:endParaRPr dirty="0"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</p:txBody>
      </p:sp>
      <p:sp>
        <p:nvSpPr>
          <p:cNvPr id="14243" name="Google Shape;14243;p88"/>
          <p:cNvSpPr txBox="1">
            <a:spLocks noGrp="1"/>
          </p:cNvSpPr>
          <p:nvPr>
            <p:ph type="subTitle" idx="1"/>
          </p:nvPr>
        </p:nvSpPr>
        <p:spPr>
          <a:xfrm>
            <a:off x="1088074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題目發想的契機</a:t>
            </a:r>
            <a:endParaRPr lang="en-US" dirty="0"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</p:txBody>
      </p:sp>
      <p:sp>
        <p:nvSpPr>
          <p:cNvPr id="14244" name="Google Shape;14244;p88"/>
          <p:cNvSpPr txBox="1">
            <a:spLocks noGrp="1"/>
          </p:cNvSpPr>
          <p:nvPr>
            <p:ph type="subTitle" idx="3"/>
          </p:nvPr>
        </p:nvSpPr>
        <p:spPr>
          <a:xfrm>
            <a:off x="3522306" y="3491925"/>
            <a:ext cx="2257800" cy="10371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練習架設網站</a:t>
            </a:r>
            <a:endParaRPr lang="en-US" altLang="zh-TW" dirty="0"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構想需要的網頁功能及後台需蒐集的資料</a:t>
            </a:r>
            <a:endParaRPr dirty="0"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</p:txBody>
      </p:sp>
      <p:sp>
        <p:nvSpPr>
          <p:cNvPr id="14245" name="Google Shape;14245;p88"/>
          <p:cNvSpPr txBox="1">
            <a:spLocks noGrp="1"/>
          </p:cNvSpPr>
          <p:nvPr>
            <p:ph type="title" idx="4"/>
          </p:nvPr>
        </p:nvSpPr>
        <p:spPr>
          <a:xfrm>
            <a:off x="6002390" y="3467540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solidFill>
                  <a:schemeClr val="lt1"/>
                </a:solidFill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作品展示</a:t>
            </a:r>
            <a:endParaRPr lang="en-US" sz="3200" dirty="0">
              <a:solidFill>
                <a:schemeClr val="lt1"/>
              </a:solidFill>
              <a:latin typeface="UD Digi Kyokasho N-B" panose="02020700000000000000" pitchFamily="17" charset="-128"/>
              <a:ea typeface="UD Digi Kyokasho N-B" panose="02020700000000000000" pitchFamily="17" charset="-128"/>
            </a:endParaRPr>
          </a:p>
        </p:txBody>
      </p:sp>
      <p:sp>
        <p:nvSpPr>
          <p:cNvPr id="14247" name="Google Shape;14247;p88">
            <a:hlinkClick r:id="" action="ppaction://noaction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48" name="Google Shape;14248;p88">
            <a:hlinkClick r:id="rId3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49" name="Google Shape;14249;p88">
            <a:hlinkClick r:id="rId4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0" name="Google Shape;14250;p88">
            <a:hlinkClick r:id="" action="ppaction://noaction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1" name="Google Shape;14251;p88">
            <a:hlinkClick r:id="" action="ppaction://noaction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2" name="Google Shape;14252;p88">
            <a:hlinkClick r:id="rId5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3" name="Google Shape;14253;p88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4" name="Google Shape;14254;p88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5" name="Google Shape;14255;p88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6" name="Google Shape;14256;p88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7" name="Google Shape;14257;p88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8" name="Google Shape;14258;p88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9" name="Google Shape;14259;p88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0" name="Google Shape;14260;p88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1" name="Google Shape;14261;p88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2" name="Google Shape;14262;p88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3" name="Google Shape;14263;p88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4" name="Google Shape;14264;p88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5" name="Google Shape;14265;p88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6" name="Google Shape;14266;p88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7" name="Google Shape;14267;p88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8" name="Google Shape;14268;p88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9" name="Google Shape;14269;p88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0" name="Google Shape;14270;p88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1" name="Google Shape;14271;p88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2" name="Google Shape;14272;p88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3" name="Google Shape;14273;p88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4" name="Google Shape;14274;p88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5" name="Google Shape;14275;p88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6" name="Google Shape;14276;p88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7" name="Google Shape;14277;p88">
            <a:hlinkClick r:id="" action="ppaction://noaction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78" name="Google Shape;14278;p88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79" name="Google Shape;14279;p88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0" name="Google Shape;14280;p88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1" name="Google Shape;14281;p88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2" name="Google Shape;14282;p88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3" name="Google Shape;14283;p88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4" name="Google Shape;14284;p88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5" name="Google Shape;14285;p88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6" name="Google Shape;14286;p88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7" name="Google Shape;14287;p88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8" name="Google Shape;14288;p88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9" name="Google Shape;14289;p88">
            <a:hlinkClick r:id="" action="ppaction://noaction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0" name="Google Shape;14290;p88">
            <a:hlinkClick r:id="" action="ppaction://noaction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1" name="Google Shape;14291;p88">
            <a:hlinkClick r:id="" action="ppaction://noaction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2" name="Google Shape;14292;p88">
            <a:hlinkClick r:id="rId6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3" name="Google Shape;14293;p88">
            <a:hlinkClick r:id="" action="ppaction://noaction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4" name="Google Shape;14294;p88">
            <a:hlinkClick r:id="" action="ppaction://noaction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5" name="Google Shape;14295;p88">
            <a:hlinkClick r:id="" action="ppaction://noaction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6" name="Google Shape;14296;p88">
            <a:hlinkClick r:id="" action="ppaction://noaction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7" name="Google Shape;14297;p88">
            <a:hlinkClick r:id="" action="ppaction://noaction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8" name="Google Shape;14298;p88">
            <a:hlinkClick r:id="" action="ppaction://noaction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9" name="Google Shape;14299;p88">
            <a:hlinkClick r:id="" action="ppaction://noaction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0" name="Google Shape;14300;p88">
            <a:hlinkClick r:id="" action="ppaction://noaction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1" name="Google Shape;14301;p88">
            <a:hlinkClick r:id="" action="ppaction://noaction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5808;p94">
            <a:extLst>
              <a:ext uri="{FF2B5EF4-FFF2-40B4-BE49-F238E27FC236}">
                <a16:creationId xmlns:a16="http://schemas.microsoft.com/office/drawing/2014/main" id="{99F85A35-FEC5-2F6C-8766-427A9C4987C5}"/>
              </a:ext>
            </a:extLst>
          </p:cNvPr>
          <p:cNvSpPr txBox="1">
            <a:spLocks/>
          </p:cNvSpPr>
          <p:nvPr/>
        </p:nvSpPr>
        <p:spPr>
          <a:xfrm>
            <a:off x="1109845" y="936301"/>
            <a:ext cx="70002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Pangolin"/>
              <a:buNone/>
              <a:defRPr sz="1900" b="1" i="0" u="none" strike="noStrike" cap="none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3600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大綱</a:t>
            </a:r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44317BD2-4E7D-2DF5-14A7-285D3B73E107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目標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7" name="Google Shape;14817;p91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8" name="Google Shape;14818;p91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by step I will achieve my goals</a:t>
            </a:r>
            <a:endParaRPr/>
          </a:p>
        </p:txBody>
      </p:sp>
      <p:sp>
        <p:nvSpPr>
          <p:cNvPr id="14819" name="Google Shape;14819;p91">
            <a:hlinkClick r:id="" action="ppaction://noaction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0" name="Google Shape;14820;p91">
            <a:hlinkClick r:id="rId3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1" name="Google Shape;14821;p91">
            <a:hlinkClick r:id="rId4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2" name="Google Shape;14822;p91">
            <a:hlinkClick r:id="" action="ppaction://noaction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3" name="Google Shape;14823;p91">
            <a:hlinkClick r:id="rId5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4" name="Google Shape;14824;p91">
            <a:hlinkClick r:id="" action="ppaction://noaction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5" name="Google Shape;14825;p91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6" name="Google Shape;14826;p91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7" name="Google Shape;14827;p91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8" name="Google Shape;14828;p91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9" name="Google Shape;14829;p91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0" name="Google Shape;14830;p91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1" name="Google Shape;14831;p91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2" name="Google Shape;14832;p91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3" name="Google Shape;14833;p91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4" name="Google Shape;14834;p91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5" name="Google Shape;14835;p91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6" name="Google Shape;14836;p91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7" name="Google Shape;14837;p91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8" name="Google Shape;14838;p91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9" name="Google Shape;14839;p91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0" name="Google Shape;14840;p91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1" name="Google Shape;14841;p91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2" name="Google Shape;14842;p91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3" name="Google Shape;14843;p91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4" name="Google Shape;14844;p91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5" name="Google Shape;14845;p91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6" name="Google Shape;14846;p91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7" name="Google Shape;14847;p91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8" name="Google Shape;14848;p91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9" name="Google Shape;14849;p91">
            <a:hlinkClick r:id="" action="ppaction://noaction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0" name="Google Shape;14850;p91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1" name="Google Shape;14851;p91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2" name="Google Shape;14852;p91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3" name="Google Shape;14853;p91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4" name="Google Shape;14854;p91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5" name="Google Shape;14855;p91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6" name="Google Shape;14856;p91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7" name="Google Shape;14857;p91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8" name="Google Shape;14858;p91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9" name="Google Shape;14859;p91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60" name="Google Shape;14860;p91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61" name="Google Shape;14861;p91">
            <a:hlinkClick r:id="" action="ppaction://noaction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2" name="Google Shape;14862;p91">
            <a:hlinkClick r:id="" action="ppaction://noaction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3" name="Google Shape;14863;p91">
            <a:hlinkClick r:id="" action="ppaction://noaction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4" name="Google Shape;14864;p91">
            <a:hlinkClick r:id="rId6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5" name="Google Shape;14865;p91">
            <a:hlinkClick r:id="" action="ppaction://noaction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6" name="Google Shape;14866;p91">
            <a:hlinkClick r:id="" action="ppaction://noaction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7" name="Google Shape;14867;p91">
            <a:hlinkClick r:id="" action="ppaction://noaction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8" name="Google Shape;14868;p91">
            <a:hlinkClick r:id="" action="ppaction://noaction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9" name="Google Shape;14869;p91">
            <a:hlinkClick r:id="" action="ppaction://noaction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0" name="Google Shape;14870;p91">
            <a:hlinkClick r:id="" action="ppaction://noaction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1" name="Google Shape;14871;p91">
            <a:hlinkClick r:id="" action="ppaction://noaction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2" name="Google Shape;14872;p91">
            <a:hlinkClick r:id="" action="ppaction://noaction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3" name="Google Shape;14873;p91">
            <a:hlinkClick r:id="" action="ppaction://noaction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74" name="Google Shape;14874;p91"/>
          <p:cNvGrpSpPr/>
          <p:nvPr/>
        </p:nvGrpSpPr>
        <p:grpSpPr>
          <a:xfrm>
            <a:off x="1245609" y="1253288"/>
            <a:ext cx="6809510" cy="3423339"/>
            <a:chOff x="1245609" y="1253288"/>
            <a:chExt cx="6809510" cy="3423339"/>
          </a:xfrm>
        </p:grpSpPr>
        <p:sp>
          <p:nvSpPr>
            <p:cNvPr id="14875" name="Google Shape;14875;p91"/>
            <p:cNvSpPr txBox="1"/>
            <p:nvPr/>
          </p:nvSpPr>
          <p:spPr>
            <a:xfrm rot="3319480">
              <a:off x="1066506" y="3194954"/>
              <a:ext cx="1645207" cy="4269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2"/>
                  </a:solidFill>
                  <a:latin typeface="Pangolin"/>
                  <a:ea typeface="Pangolin"/>
                  <a:cs typeface="Pangolin"/>
                  <a:sym typeface="Pangolin"/>
                </a:rPr>
                <a:t>Saturn</a:t>
              </a:r>
              <a:endParaRPr sz="16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6" name="Google Shape;14876;p91"/>
            <p:cNvSpPr txBox="1"/>
            <p:nvPr/>
          </p:nvSpPr>
          <p:spPr>
            <a:xfrm rot="620926" flipH="1">
              <a:off x="2789488" y="2263421"/>
              <a:ext cx="1644959" cy="4263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6"/>
                  </a:solidFill>
                  <a:latin typeface="Pangolin"/>
                  <a:ea typeface="Pangolin"/>
                  <a:cs typeface="Pangolin"/>
                  <a:sym typeface="Pangolin"/>
                </a:rPr>
                <a:t>Venus</a:t>
              </a:r>
              <a:endParaRPr sz="1600" b="1">
                <a:solidFill>
                  <a:schemeClr val="accent6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7" name="Google Shape;14877;p91"/>
            <p:cNvSpPr txBox="1"/>
            <p:nvPr/>
          </p:nvSpPr>
          <p:spPr>
            <a:xfrm rot="620926" flipH="1">
              <a:off x="4873413" y="3207632"/>
              <a:ext cx="1644959" cy="4263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4"/>
                  </a:solidFill>
                  <a:latin typeface="Pangolin"/>
                  <a:ea typeface="Pangolin"/>
                  <a:cs typeface="Pangolin"/>
                  <a:sym typeface="Pangolin"/>
                </a:rPr>
                <a:t>Mars</a:t>
              </a:r>
              <a:endParaRPr sz="1600" b="1">
                <a:solidFill>
                  <a:schemeClr val="accent4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8" name="Google Shape;14878;p91"/>
            <p:cNvSpPr txBox="1"/>
            <p:nvPr/>
          </p:nvSpPr>
          <p:spPr>
            <a:xfrm rot="-1883307" flipH="1">
              <a:off x="4010294" y="3852786"/>
              <a:ext cx="1645042" cy="426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3"/>
                  </a:solidFill>
                  <a:latin typeface="Pangolin"/>
                  <a:ea typeface="Pangolin"/>
                  <a:cs typeface="Pangolin"/>
                  <a:sym typeface="Pangolin"/>
                </a:rPr>
                <a:t>Jupiter</a:t>
              </a:r>
              <a:endParaRPr sz="1600" b="1">
                <a:solidFill>
                  <a:schemeClr val="accent3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9" name="Google Shape;14879;p91"/>
            <p:cNvSpPr txBox="1"/>
            <p:nvPr/>
          </p:nvSpPr>
          <p:spPr>
            <a:xfrm rot="-1883307" flipH="1">
              <a:off x="3630741" y="1650447"/>
              <a:ext cx="1645042" cy="426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Pangolin"/>
                  <a:ea typeface="Pangolin"/>
                  <a:cs typeface="Pangolin"/>
                  <a:sym typeface="Pangolin"/>
                </a:rPr>
                <a:t>Mercury</a:t>
              </a:r>
              <a:endParaRPr sz="1600" b="1">
                <a:solidFill>
                  <a:schemeClr val="accen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80" name="Google Shape;14880;p91"/>
            <p:cNvSpPr txBox="1"/>
            <p:nvPr/>
          </p:nvSpPr>
          <p:spPr>
            <a:xfrm rot="3320352">
              <a:off x="6589128" y="2287549"/>
              <a:ext cx="1645283" cy="4269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angolin"/>
                  <a:ea typeface="Pangolin"/>
                  <a:cs typeface="Pangolin"/>
                  <a:sym typeface="Pangolin"/>
                </a:rPr>
                <a:t>Earth</a:t>
              </a:r>
              <a:endParaRPr sz="1600" b="1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81" name="Google Shape;14881;p91"/>
            <p:cNvSpPr/>
            <p:nvPr/>
          </p:nvSpPr>
          <p:spPr>
            <a:xfrm>
              <a:off x="7214925" y="3747388"/>
              <a:ext cx="16539" cy="17278"/>
            </a:xfrm>
            <a:custGeom>
              <a:avLst/>
              <a:gdLst/>
              <a:ahLst/>
              <a:cxnLst/>
              <a:rect l="l" t="t" r="r" b="b"/>
              <a:pathLst>
                <a:path w="828" h="865" extrusionOk="0">
                  <a:moveTo>
                    <a:pt x="450" y="0"/>
                  </a:moveTo>
                  <a:cubicBezTo>
                    <a:pt x="401" y="0"/>
                    <a:pt x="351" y="13"/>
                    <a:pt x="301" y="38"/>
                  </a:cubicBezTo>
                  <a:cubicBezTo>
                    <a:pt x="101" y="38"/>
                    <a:pt x="0" y="238"/>
                    <a:pt x="101" y="564"/>
                  </a:cubicBezTo>
                  <a:cubicBezTo>
                    <a:pt x="101" y="764"/>
                    <a:pt x="301" y="865"/>
                    <a:pt x="502" y="865"/>
                  </a:cubicBezTo>
                  <a:cubicBezTo>
                    <a:pt x="727" y="764"/>
                    <a:pt x="828" y="564"/>
                    <a:pt x="727" y="363"/>
                  </a:cubicBezTo>
                  <a:cubicBezTo>
                    <a:pt x="727" y="118"/>
                    <a:pt x="599" y="0"/>
                    <a:pt x="450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91"/>
            <p:cNvSpPr/>
            <p:nvPr/>
          </p:nvSpPr>
          <p:spPr>
            <a:xfrm>
              <a:off x="7193889" y="3750124"/>
              <a:ext cx="16539" cy="17818"/>
            </a:xfrm>
            <a:custGeom>
              <a:avLst/>
              <a:gdLst/>
              <a:ahLst/>
              <a:cxnLst/>
              <a:rect l="l" t="t" r="r" b="b"/>
              <a:pathLst>
                <a:path w="828" h="892" extrusionOk="0">
                  <a:moveTo>
                    <a:pt x="201" y="1"/>
                  </a:moveTo>
                  <a:cubicBezTo>
                    <a:pt x="101" y="101"/>
                    <a:pt x="1" y="327"/>
                    <a:pt x="101" y="627"/>
                  </a:cubicBezTo>
                  <a:cubicBezTo>
                    <a:pt x="101" y="794"/>
                    <a:pt x="278" y="892"/>
                    <a:pt x="411" y="892"/>
                  </a:cubicBezTo>
                  <a:cubicBezTo>
                    <a:pt x="459" y="892"/>
                    <a:pt x="501" y="879"/>
                    <a:pt x="527" y="853"/>
                  </a:cubicBezTo>
                  <a:cubicBezTo>
                    <a:pt x="728" y="853"/>
                    <a:pt x="828" y="527"/>
                    <a:pt x="728" y="327"/>
                  </a:cubicBezTo>
                  <a:cubicBezTo>
                    <a:pt x="6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83" name="Google Shape;14883;p91"/>
            <p:cNvGrpSpPr/>
            <p:nvPr/>
          </p:nvGrpSpPr>
          <p:grpSpPr>
            <a:xfrm rot="620474">
              <a:off x="1713489" y="1913062"/>
              <a:ext cx="1617543" cy="1679954"/>
              <a:chOff x="1757327" y="2451201"/>
              <a:chExt cx="1617635" cy="1680049"/>
            </a:xfrm>
          </p:grpSpPr>
          <p:sp>
            <p:nvSpPr>
              <p:cNvPr id="14884" name="Google Shape;14884;p91"/>
              <p:cNvSpPr/>
              <p:nvPr/>
            </p:nvSpPr>
            <p:spPr>
              <a:xfrm rot="1538442">
                <a:off x="1981538" y="2640052"/>
                <a:ext cx="1169212" cy="1302349"/>
              </a:xfrm>
              <a:custGeom>
                <a:avLst/>
                <a:gdLst/>
                <a:ahLst/>
                <a:cxnLst/>
                <a:rect l="l" t="t" r="r" b="b"/>
                <a:pathLst>
                  <a:path w="68860" h="76701" extrusionOk="0">
                    <a:moveTo>
                      <a:pt x="46872" y="1"/>
                    </a:moveTo>
                    <a:lnTo>
                      <a:pt x="0" y="46873"/>
                    </a:lnTo>
                    <a:cubicBezTo>
                      <a:pt x="17726" y="64684"/>
                      <a:pt x="41929" y="75678"/>
                      <a:pt x="68860" y="76700"/>
                    </a:cubicBezTo>
                    <a:lnTo>
                      <a:pt x="68860" y="9972"/>
                    </a:lnTo>
                    <a:cubicBezTo>
                      <a:pt x="60337" y="9290"/>
                      <a:pt x="52923" y="5370"/>
                      <a:pt x="46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85" name="Google Shape;14885;p91"/>
              <p:cNvGrpSpPr/>
              <p:nvPr/>
            </p:nvGrpSpPr>
            <p:grpSpPr>
              <a:xfrm rot="-4555491">
                <a:off x="2253081" y="3197210"/>
                <a:ext cx="667475" cy="654088"/>
                <a:chOff x="2372205" y="3070995"/>
                <a:chExt cx="667459" cy="654073"/>
              </a:xfrm>
            </p:grpSpPr>
            <p:sp>
              <p:nvSpPr>
                <p:cNvPr id="14886" name="Google Shape;14886;p91"/>
                <p:cNvSpPr/>
                <p:nvPr/>
              </p:nvSpPr>
              <p:spPr>
                <a:xfrm rot="-3027126">
                  <a:off x="2417942" y="3211478"/>
                  <a:ext cx="540153" cy="373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63" h="17243" extrusionOk="0">
                      <a:moveTo>
                        <a:pt x="11160" y="1"/>
                      </a:moveTo>
                      <a:cubicBezTo>
                        <a:pt x="10929" y="1"/>
                        <a:pt x="10693" y="24"/>
                        <a:pt x="10451" y="75"/>
                      </a:cubicBezTo>
                      <a:cubicBezTo>
                        <a:pt x="7519" y="802"/>
                        <a:pt x="8471" y="3108"/>
                        <a:pt x="7945" y="3434"/>
                      </a:cubicBezTo>
                      <a:cubicBezTo>
                        <a:pt x="7319" y="3935"/>
                        <a:pt x="2607" y="3634"/>
                        <a:pt x="1354" y="7394"/>
                      </a:cubicBezTo>
                      <a:cubicBezTo>
                        <a:pt x="0" y="11679"/>
                        <a:pt x="8471" y="10627"/>
                        <a:pt x="8672" y="11053"/>
                      </a:cubicBezTo>
                      <a:cubicBezTo>
                        <a:pt x="9198" y="11780"/>
                        <a:pt x="6692" y="13133"/>
                        <a:pt x="8772" y="14712"/>
                      </a:cubicBezTo>
                      <a:cubicBezTo>
                        <a:pt x="9291" y="15084"/>
                        <a:pt x="9872" y="15225"/>
                        <a:pt x="10466" y="15225"/>
                      </a:cubicBezTo>
                      <a:cubicBezTo>
                        <a:pt x="12337" y="15225"/>
                        <a:pt x="14336" y="13822"/>
                        <a:pt x="14915" y="13822"/>
                      </a:cubicBezTo>
                      <a:cubicBezTo>
                        <a:pt x="14968" y="13822"/>
                        <a:pt x="15010" y="13834"/>
                        <a:pt x="15038" y="13860"/>
                      </a:cubicBezTo>
                      <a:cubicBezTo>
                        <a:pt x="15364" y="14186"/>
                        <a:pt x="14111" y="15539"/>
                        <a:pt x="15664" y="16792"/>
                      </a:cubicBezTo>
                      <a:cubicBezTo>
                        <a:pt x="16012" y="17092"/>
                        <a:pt x="16587" y="17242"/>
                        <a:pt x="17284" y="17242"/>
                      </a:cubicBezTo>
                      <a:cubicBezTo>
                        <a:pt x="19503" y="17242"/>
                        <a:pt x="22958" y="15716"/>
                        <a:pt x="24236" y="12607"/>
                      </a:cubicBezTo>
                      <a:cubicBezTo>
                        <a:pt x="24963" y="10827"/>
                        <a:pt x="24637" y="2807"/>
                        <a:pt x="20476" y="1955"/>
                      </a:cubicBezTo>
                      <a:cubicBezTo>
                        <a:pt x="20165" y="1899"/>
                        <a:pt x="19892" y="1874"/>
                        <a:pt x="19651" y="1874"/>
                      </a:cubicBezTo>
                      <a:cubicBezTo>
                        <a:pt x="17619" y="1874"/>
                        <a:pt x="17869" y="3656"/>
                        <a:pt x="17018" y="3835"/>
                      </a:cubicBezTo>
                      <a:cubicBezTo>
                        <a:pt x="16991" y="3846"/>
                        <a:pt x="16962" y="3851"/>
                        <a:pt x="16932" y="3851"/>
                      </a:cubicBezTo>
                      <a:cubicBezTo>
                        <a:pt x="16103" y="3851"/>
                        <a:pt x="14095" y="1"/>
                        <a:pt x="111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7" name="Google Shape;14887;p91"/>
                <p:cNvSpPr/>
                <p:nvPr/>
              </p:nvSpPr>
              <p:spPr>
                <a:xfrm rot="-3027126">
                  <a:off x="2509130" y="3280277"/>
                  <a:ext cx="558610" cy="190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16" h="8797" extrusionOk="0">
                      <a:moveTo>
                        <a:pt x="3249" y="1"/>
                      </a:moveTo>
                      <a:cubicBezTo>
                        <a:pt x="2482" y="1"/>
                        <a:pt x="1864" y="56"/>
                        <a:pt x="1379" y="56"/>
                      </a:cubicBezTo>
                      <a:cubicBezTo>
                        <a:pt x="627" y="156"/>
                        <a:pt x="126" y="156"/>
                        <a:pt x="126" y="156"/>
                      </a:cubicBezTo>
                      <a:cubicBezTo>
                        <a:pt x="1" y="257"/>
                        <a:pt x="1" y="257"/>
                        <a:pt x="1" y="457"/>
                      </a:cubicBezTo>
                      <a:cubicBezTo>
                        <a:pt x="1" y="527"/>
                        <a:pt x="62" y="610"/>
                        <a:pt x="133" y="610"/>
                      </a:cubicBezTo>
                      <a:cubicBezTo>
                        <a:pt x="164" y="610"/>
                        <a:pt x="196" y="595"/>
                        <a:pt x="226" y="557"/>
                      </a:cubicBezTo>
                      <a:lnTo>
                        <a:pt x="1379" y="557"/>
                      </a:lnTo>
                      <a:cubicBezTo>
                        <a:pt x="2106" y="557"/>
                        <a:pt x="3133" y="557"/>
                        <a:pt x="4512" y="683"/>
                      </a:cubicBezTo>
                      <a:cubicBezTo>
                        <a:pt x="5138" y="683"/>
                        <a:pt x="5765" y="683"/>
                        <a:pt x="6492" y="783"/>
                      </a:cubicBezTo>
                      <a:cubicBezTo>
                        <a:pt x="6893" y="783"/>
                        <a:pt x="7219" y="883"/>
                        <a:pt x="7645" y="883"/>
                      </a:cubicBezTo>
                      <a:cubicBezTo>
                        <a:pt x="8046" y="984"/>
                        <a:pt x="8372" y="984"/>
                        <a:pt x="8773" y="1084"/>
                      </a:cubicBezTo>
                      <a:cubicBezTo>
                        <a:pt x="9625" y="1184"/>
                        <a:pt x="10452" y="1309"/>
                        <a:pt x="11179" y="1510"/>
                      </a:cubicBezTo>
                      <a:cubicBezTo>
                        <a:pt x="12031" y="1610"/>
                        <a:pt x="12858" y="1811"/>
                        <a:pt x="13685" y="2036"/>
                      </a:cubicBezTo>
                      <a:cubicBezTo>
                        <a:pt x="14111" y="2237"/>
                        <a:pt x="14537" y="2337"/>
                        <a:pt x="14838" y="2437"/>
                      </a:cubicBezTo>
                      <a:lnTo>
                        <a:pt x="15464" y="2663"/>
                      </a:lnTo>
                      <a:cubicBezTo>
                        <a:pt x="15665" y="2763"/>
                        <a:pt x="15890" y="2863"/>
                        <a:pt x="16091" y="2863"/>
                      </a:cubicBezTo>
                      <a:cubicBezTo>
                        <a:pt x="16417" y="3064"/>
                        <a:pt x="16818" y="3289"/>
                        <a:pt x="17244" y="3390"/>
                      </a:cubicBezTo>
                      <a:cubicBezTo>
                        <a:pt x="17545" y="3590"/>
                        <a:pt x="17971" y="3690"/>
                        <a:pt x="18296" y="3916"/>
                      </a:cubicBezTo>
                      <a:cubicBezTo>
                        <a:pt x="18697" y="4116"/>
                        <a:pt x="19023" y="4217"/>
                        <a:pt x="19324" y="4442"/>
                      </a:cubicBezTo>
                      <a:cubicBezTo>
                        <a:pt x="19650" y="4643"/>
                        <a:pt x="20051" y="4843"/>
                        <a:pt x="20377" y="4943"/>
                      </a:cubicBezTo>
                      <a:cubicBezTo>
                        <a:pt x="21003" y="5370"/>
                        <a:pt x="21529" y="5695"/>
                        <a:pt x="22056" y="6096"/>
                      </a:cubicBezTo>
                      <a:cubicBezTo>
                        <a:pt x="22557" y="6422"/>
                        <a:pt x="23083" y="6723"/>
                        <a:pt x="23509" y="7049"/>
                      </a:cubicBezTo>
                      <a:cubicBezTo>
                        <a:pt x="23936" y="7350"/>
                        <a:pt x="24236" y="7675"/>
                        <a:pt x="24562" y="7876"/>
                      </a:cubicBezTo>
                      <a:cubicBezTo>
                        <a:pt x="24763" y="8202"/>
                        <a:pt x="24963" y="8402"/>
                        <a:pt x="25189" y="8502"/>
                      </a:cubicBezTo>
                      <a:lnTo>
                        <a:pt x="25389" y="8703"/>
                      </a:lnTo>
                      <a:cubicBezTo>
                        <a:pt x="25439" y="8766"/>
                        <a:pt x="25489" y="8797"/>
                        <a:pt x="25540" y="8797"/>
                      </a:cubicBezTo>
                      <a:cubicBezTo>
                        <a:pt x="25590" y="8797"/>
                        <a:pt x="25640" y="8766"/>
                        <a:pt x="25690" y="8703"/>
                      </a:cubicBezTo>
                      <a:cubicBezTo>
                        <a:pt x="25690" y="8703"/>
                        <a:pt x="25815" y="8502"/>
                        <a:pt x="25690" y="8402"/>
                      </a:cubicBezTo>
                      <a:cubicBezTo>
                        <a:pt x="25690" y="8402"/>
                        <a:pt x="25590" y="8402"/>
                        <a:pt x="25489" y="8202"/>
                      </a:cubicBezTo>
                      <a:cubicBezTo>
                        <a:pt x="25389" y="8076"/>
                        <a:pt x="25189" y="7776"/>
                        <a:pt x="24863" y="7575"/>
                      </a:cubicBezTo>
                      <a:cubicBezTo>
                        <a:pt x="24337" y="7049"/>
                        <a:pt x="23509" y="6322"/>
                        <a:pt x="22457" y="5570"/>
                      </a:cubicBezTo>
                      <a:cubicBezTo>
                        <a:pt x="21930" y="5169"/>
                        <a:pt x="21304" y="4743"/>
                        <a:pt x="20677" y="4317"/>
                      </a:cubicBezTo>
                      <a:cubicBezTo>
                        <a:pt x="20051" y="4016"/>
                        <a:pt x="19324" y="3590"/>
                        <a:pt x="18597" y="3189"/>
                      </a:cubicBezTo>
                      <a:cubicBezTo>
                        <a:pt x="18296" y="3064"/>
                        <a:pt x="17870" y="2863"/>
                        <a:pt x="17545" y="2663"/>
                      </a:cubicBezTo>
                      <a:cubicBezTo>
                        <a:pt x="17143" y="2437"/>
                        <a:pt x="16717" y="2337"/>
                        <a:pt x="16417" y="2136"/>
                      </a:cubicBezTo>
                      <a:cubicBezTo>
                        <a:pt x="16191" y="2136"/>
                        <a:pt x="15991" y="2036"/>
                        <a:pt x="15790" y="1936"/>
                      </a:cubicBezTo>
                      <a:lnTo>
                        <a:pt x="15164" y="1710"/>
                      </a:lnTo>
                      <a:cubicBezTo>
                        <a:pt x="14737" y="1510"/>
                        <a:pt x="14311" y="1410"/>
                        <a:pt x="13910" y="1309"/>
                      </a:cubicBezTo>
                      <a:cubicBezTo>
                        <a:pt x="13058" y="984"/>
                        <a:pt x="12231" y="883"/>
                        <a:pt x="11404" y="683"/>
                      </a:cubicBezTo>
                      <a:cubicBezTo>
                        <a:pt x="10552" y="457"/>
                        <a:pt x="9725" y="357"/>
                        <a:pt x="8898" y="257"/>
                      </a:cubicBezTo>
                      <a:cubicBezTo>
                        <a:pt x="8472" y="257"/>
                        <a:pt x="8146" y="156"/>
                        <a:pt x="7745" y="156"/>
                      </a:cubicBezTo>
                      <a:cubicBezTo>
                        <a:pt x="7319" y="156"/>
                        <a:pt x="6893" y="56"/>
                        <a:pt x="6592" y="56"/>
                      </a:cubicBezTo>
                      <a:lnTo>
                        <a:pt x="4512" y="56"/>
                      </a:lnTo>
                      <a:cubicBezTo>
                        <a:pt x="4052" y="14"/>
                        <a:pt x="3632" y="1"/>
                        <a:pt x="3249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8" name="Google Shape;14888;p91"/>
                <p:cNvSpPr/>
                <p:nvPr/>
              </p:nvSpPr>
              <p:spPr>
                <a:xfrm rot="-3027126">
                  <a:off x="2620139" y="3267460"/>
                  <a:ext cx="157829" cy="188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4" h="8718" extrusionOk="0">
                      <a:moveTo>
                        <a:pt x="1454" y="1"/>
                      </a:moveTo>
                      <a:cubicBezTo>
                        <a:pt x="1387" y="1"/>
                        <a:pt x="1320" y="45"/>
                        <a:pt x="1254" y="45"/>
                      </a:cubicBezTo>
                      <a:cubicBezTo>
                        <a:pt x="1153" y="146"/>
                        <a:pt x="1153" y="246"/>
                        <a:pt x="1254" y="346"/>
                      </a:cubicBezTo>
                      <a:cubicBezTo>
                        <a:pt x="2181" y="1198"/>
                        <a:pt x="3133" y="2025"/>
                        <a:pt x="4061" y="2852"/>
                      </a:cubicBezTo>
                      <a:cubicBezTo>
                        <a:pt x="4487" y="3278"/>
                        <a:pt x="4913" y="3704"/>
                        <a:pt x="5314" y="4105"/>
                      </a:cubicBezTo>
                      <a:cubicBezTo>
                        <a:pt x="5539" y="4331"/>
                        <a:pt x="5740" y="4532"/>
                        <a:pt x="5940" y="4732"/>
                      </a:cubicBezTo>
                      <a:cubicBezTo>
                        <a:pt x="6017" y="4828"/>
                        <a:pt x="6109" y="4910"/>
                        <a:pt x="6193" y="5034"/>
                      </a:cubicBezTo>
                      <a:lnTo>
                        <a:pt x="6193" y="5034"/>
                      </a:lnTo>
                      <a:cubicBezTo>
                        <a:pt x="5768" y="5211"/>
                        <a:pt x="5374" y="5418"/>
                        <a:pt x="4913" y="5584"/>
                      </a:cubicBezTo>
                      <a:cubicBezTo>
                        <a:pt x="4386" y="5785"/>
                        <a:pt x="3760" y="6111"/>
                        <a:pt x="3233" y="6311"/>
                      </a:cubicBezTo>
                      <a:cubicBezTo>
                        <a:pt x="2707" y="6612"/>
                        <a:pt x="2181" y="6938"/>
                        <a:pt x="1655" y="7238"/>
                      </a:cubicBezTo>
                      <a:cubicBezTo>
                        <a:pt x="1153" y="7564"/>
                        <a:pt x="627" y="7990"/>
                        <a:pt x="101" y="8291"/>
                      </a:cubicBezTo>
                      <a:cubicBezTo>
                        <a:pt x="0" y="8391"/>
                        <a:pt x="0" y="8491"/>
                        <a:pt x="0" y="8617"/>
                      </a:cubicBezTo>
                      <a:cubicBezTo>
                        <a:pt x="101" y="8717"/>
                        <a:pt x="201" y="8717"/>
                        <a:pt x="301" y="8717"/>
                      </a:cubicBezTo>
                      <a:cubicBezTo>
                        <a:pt x="627" y="8491"/>
                        <a:pt x="827" y="8391"/>
                        <a:pt x="1153" y="8291"/>
                      </a:cubicBezTo>
                      <a:cubicBezTo>
                        <a:pt x="1354" y="8090"/>
                        <a:pt x="1655" y="7990"/>
                        <a:pt x="1980" y="7765"/>
                      </a:cubicBezTo>
                      <a:cubicBezTo>
                        <a:pt x="2507" y="7564"/>
                        <a:pt x="3033" y="7238"/>
                        <a:pt x="3534" y="7038"/>
                      </a:cubicBezTo>
                      <a:cubicBezTo>
                        <a:pt x="4161" y="6837"/>
                        <a:pt x="4687" y="6512"/>
                        <a:pt x="5213" y="6311"/>
                      </a:cubicBezTo>
                      <a:cubicBezTo>
                        <a:pt x="5840" y="6111"/>
                        <a:pt x="6366" y="5885"/>
                        <a:pt x="6993" y="5684"/>
                      </a:cubicBezTo>
                      <a:lnTo>
                        <a:pt x="7093" y="5584"/>
                      </a:lnTo>
                      <a:cubicBezTo>
                        <a:pt x="7193" y="5484"/>
                        <a:pt x="7294" y="5258"/>
                        <a:pt x="7193" y="5058"/>
                      </a:cubicBezTo>
                      <a:cubicBezTo>
                        <a:pt x="7093" y="4958"/>
                        <a:pt x="6993" y="4732"/>
                        <a:pt x="6893" y="4632"/>
                      </a:cubicBezTo>
                      <a:cubicBezTo>
                        <a:pt x="6792" y="4532"/>
                        <a:pt x="6667" y="4331"/>
                        <a:pt x="6567" y="4231"/>
                      </a:cubicBezTo>
                      <a:cubicBezTo>
                        <a:pt x="6366" y="4005"/>
                        <a:pt x="6166" y="3805"/>
                        <a:pt x="5940" y="3604"/>
                      </a:cubicBezTo>
                      <a:cubicBezTo>
                        <a:pt x="5414" y="3078"/>
                        <a:pt x="5013" y="2652"/>
                        <a:pt x="4487" y="2351"/>
                      </a:cubicBezTo>
                      <a:cubicBezTo>
                        <a:pt x="4061" y="1925"/>
                        <a:pt x="3534" y="1499"/>
                        <a:pt x="3033" y="1098"/>
                      </a:cubicBezTo>
                      <a:cubicBezTo>
                        <a:pt x="2507" y="772"/>
                        <a:pt x="2081" y="346"/>
                        <a:pt x="1554" y="45"/>
                      </a:cubicBezTo>
                      <a:cubicBezTo>
                        <a:pt x="1521" y="12"/>
                        <a:pt x="1487" y="1"/>
                        <a:pt x="1454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9" name="Google Shape;14889;p91"/>
                <p:cNvSpPr/>
                <p:nvPr/>
              </p:nvSpPr>
              <p:spPr>
                <a:xfrm rot="-3027126">
                  <a:off x="2560733" y="3393986"/>
                  <a:ext cx="103192" cy="109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9" h="5055" extrusionOk="0">
                      <a:moveTo>
                        <a:pt x="4061" y="3033"/>
                      </a:moveTo>
                      <a:lnTo>
                        <a:pt x="4087" y="3059"/>
                      </a:lnTo>
                      <a:lnTo>
                        <a:pt x="4087" y="3059"/>
                      </a:lnTo>
                      <a:cubicBezTo>
                        <a:pt x="4061" y="3050"/>
                        <a:pt x="4035" y="3041"/>
                        <a:pt x="4012" y="3033"/>
                      </a:cubicBezTo>
                      <a:close/>
                      <a:moveTo>
                        <a:pt x="827" y="0"/>
                      </a:moveTo>
                      <a:cubicBezTo>
                        <a:pt x="727" y="0"/>
                        <a:pt x="627" y="0"/>
                        <a:pt x="527" y="101"/>
                      </a:cubicBezTo>
                      <a:lnTo>
                        <a:pt x="527" y="301"/>
                      </a:lnTo>
                      <a:lnTo>
                        <a:pt x="827" y="627"/>
                      </a:lnTo>
                      <a:cubicBezTo>
                        <a:pt x="1028" y="727"/>
                        <a:pt x="1354" y="1053"/>
                        <a:pt x="1655" y="1254"/>
                      </a:cubicBezTo>
                      <a:cubicBezTo>
                        <a:pt x="1980" y="1554"/>
                        <a:pt x="2406" y="1880"/>
                        <a:pt x="2807" y="2181"/>
                      </a:cubicBezTo>
                      <a:cubicBezTo>
                        <a:pt x="3033" y="2306"/>
                        <a:pt x="3233" y="2507"/>
                        <a:pt x="3434" y="2607"/>
                      </a:cubicBezTo>
                      <a:cubicBezTo>
                        <a:pt x="3463" y="2636"/>
                        <a:pt x="3495" y="2666"/>
                        <a:pt x="3529" y="2695"/>
                      </a:cubicBezTo>
                      <a:lnTo>
                        <a:pt x="3529" y="2695"/>
                      </a:lnTo>
                      <a:cubicBezTo>
                        <a:pt x="3439" y="2736"/>
                        <a:pt x="3341" y="2772"/>
                        <a:pt x="3233" y="2807"/>
                      </a:cubicBezTo>
                      <a:cubicBezTo>
                        <a:pt x="3033" y="3033"/>
                        <a:pt x="2807" y="3133"/>
                        <a:pt x="2607" y="3234"/>
                      </a:cubicBezTo>
                      <a:cubicBezTo>
                        <a:pt x="2081" y="3559"/>
                        <a:pt x="1655" y="3760"/>
                        <a:pt x="1354" y="3960"/>
                      </a:cubicBezTo>
                      <a:cubicBezTo>
                        <a:pt x="928" y="4186"/>
                        <a:pt x="627" y="4386"/>
                        <a:pt x="401" y="4487"/>
                      </a:cubicBezTo>
                      <a:cubicBezTo>
                        <a:pt x="201" y="4587"/>
                        <a:pt x="101" y="4587"/>
                        <a:pt x="101" y="4587"/>
                      </a:cubicBezTo>
                      <a:cubicBezTo>
                        <a:pt x="0" y="4687"/>
                        <a:pt x="0" y="4813"/>
                        <a:pt x="0" y="4913"/>
                      </a:cubicBezTo>
                      <a:cubicBezTo>
                        <a:pt x="0" y="4984"/>
                        <a:pt x="51" y="5055"/>
                        <a:pt x="115" y="5055"/>
                      </a:cubicBezTo>
                      <a:cubicBezTo>
                        <a:pt x="142" y="5055"/>
                        <a:pt x="172" y="5042"/>
                        <a:pt x="201" y="5013"/>
                      </a:cubicBezTo>
                      <a:cubicBezTo>
                        <a:pt x="201" y="5013"/>
                        <a:pt x="401" y="5013"/>
                        <a:pt x="627" y="4913"/>
                      </a:cubicBezTo>
                      <a:cubicBezTo>
                        <a:pt x="827" y="4913"/>
                        <a:pt x="1254" y="4813"/>
                        <a:pt x="1554" y="4587"/>
                      </a:cubicBezTo>
                      <a:cubicBezTo>
                        <a:pt x="1980" y="4386"/>
                        <a:pt x="2507" y="4186"/>
                        <a:pt x="2908" y="3960"/>
                      </a:cubicBezTo>
                      <a:cubicBezTo>
                        <a:pt x="3233" y="3860"/>
                        <a:pt x="3434" y="3760"/>
                        <a:pt x="3660" y="3559"/>
                      </a:cubicBezTo>
                      <a:cubicBezTo>
                        <a:pt x="3960" y="3434"/>
                        <a:pt x="4161" y="3334"/>
                        <a:pt x="4386" y="3133"/>
                      </a:cubicBezTo>
                      <a:cubicBezTo>
                        <a:pt x="4487" y="3133"/>
                        <a:pt x="4487" y="3133"/>
                        <a:pt x="4587" y="3033"/>
                      </a:cubicBezTo>
                      <a:cubicBezTo>
                        <a:pt x="4587" y="3033"/>
                        <a:pt x="4687" y="2933"/>
                        <a:pt x="4687" y="2807"/>
                      </a:cubicBezTo>
                      <a:cubicBezTo>
                        <a:pt x="4769" y="2644"/>
                        <a:pt x="4651" y="2481"/>
                        <a:pt x="4605" y="2426"/>
                      </a:cubicBezTo>
                      <a:lnTo>
                        <a:pt x="4605" y="2426"/>
                      </a:lnTo>
                      <a:cubicBezTo>
                        <a:pt x="4619" y="2431"/>
                        <a:pt x="4630" y="2435"/>
                        <a:pt x="4633" y="2435"/>
                      </a:cubicBezTo>
                      <a:cubicBezTo>
                        <a:pt x="4639" y="2435"/>
                        <a:pt x="4627" y="2427"/>
                        <a:pt x="4587" y="2406"/>
                      </a:cubicBezTo>
                      <a:lnTo>
                        <a:pt x="4587" y="2406"/>
                      </a:lnTo>
                      <a:cubicBezTo>
                        <a:pt x="4587" y="2407"/>
                        <a:pt x="4594" y="2413"/>
                        <a:pt x="4605" y="2426"/>
                      </a:cubicBezTo>
                      <a:lnTo>
                        <a:pt x="4605" y="2426"/>
                      </a:lnTo>
                      <a:cubicBezTo>
                        <a:pt x="4525" y="2397"/>
                        <a:pt x="4319" y="2306"/>
                        <a:pt x="4386" y="2306"/>
                      </a:cubicBezTo>
                      <a:lnTo>
                        <a:pt x="4487" y="2306"/>
                      </a:lnTo>
                      <a:lnTo>
                        <a:pt x="4286" y="2181"/>
                      </a:lnTo>
                      <a:cubicBezTo>
                        <a:pt x="4161" y="2081"/>
                        <a:pt x="4061" y="2081"/>
                        <a:pt x="3960" y="1980"/>
                      </a:cubicBezTo>
                      <a:cubicBezTo>
                        <a:pt x="3660" y="1780"/>
                        <a:pt x="3434" y="1680"/>
                        <a:pt x="3233" y="1554"/>
                      </a:cubicBezTo>
                      <a:cubicBezTo>
                        <a:pt x="2807" y="1254"/>
                        <a:pt x="2406" y="928"/>
                        <a:pt x="1980" y="727"/>
                      </a:cubicBezTo>
                      <a:cubicBezTo>
                        <a:pt x="1655" y="527"/>
                        <a:pt x="1354" y="301"/>
                        <a:pt x="1153" y="201"/>
                      </a:cubicBezTo>
                      <a:cubicBezTo>
                        <a:pt x="928" y="101"/>
                        <a:pt x="827" y="0"/>
                        <a:pt x="827" y="0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0" name="Google Shape;14890;p91"/>
                <p:cNvSpPr/>
                <p:nvPr/>
              </p:nvSpPr>
              <p:spPr>
                <a:xfrm rot="-3027126">
                  <a:off x="2748294" y="3195334"/>
                  <a:ext cx="122039" cy="198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0" h="9174" extrusionOk="0">
                      <a:moveTo>
                        <a:pt x="4807" y="5394"/>
                      </a:moveTo>
                      <a:cubicBezTo>
                        <a:pt x="4811" y="5394"/>
                        <a:pt x="4813" y="5400"/>
                        <a:pt x="4813" y="5414"/>
                      </a:cubicBezTo>
                      <a:cubicBezTo>
                        <a:pt x="4795" y="5431"/>
                        <a:pt x="4777" y="5450"/>
                        <a:pt x="4758" y="5468"/>
                      </a:cubicBezTo>
                      <a:lnTo>
                        <a:pt x="4758" y="5468"/>
                      </a:lnTo>
                      <a:cubicBezTo>
                        <a:pt x="4777" y="5438"/>
                        <a:pt x="4798" y="5394"/>
                        <a:pt x="4807" y="5394"/>
                      </a:cubicBezTo>
                      <a:close/>
                      <a:moveTo>
                        <a:pt x="5631" y="5489"/>
                      </a:moveTo>
                      <a:cubicBezTo>
                        <a:pt x="5625" y="5489"/>
                        <a:pt x="5615" y="5499"/>
                        <a:pt x="5605" y="5514"/>
                      </a:cubicBezTo>
                      <a:lnTo>
                        <a:pt x="5640" y="5514"/>
                      </a:lnTo>
                      <a:cubicBezTo>
                        <a:pt x="5640" y="5496"/>
                        <a:pt x="5636" y="5489"/>
                        <a:pt x="5631" y="5489"/>
                      </a:cubicBezTo>
                      <a:close/>
                      <a:moveTo>
                        <a:pt x="3033" y="1"/>
                      </a:moveTo>
                      <a:cubicBezTo>
                        <a:pt x="2933" y="101"/>
                        <a:pt x="2833" y="201"/>
                        <a:pt x="2933" y="301"/>
                      </a:cubicBezTo>
                      <a:cubicBezTo>
                        <a:pt x="2933" y="301"/>
                        <a:pt x="3133" y="928"/>
                        <a:pt x="3660" y="1980"/>
                      </a:cubicBezTo>
                      <a:cubicBezTo>
                        <a:pt x="3860" y="2507"/>
                        <a:pt x="4086" y="3133"/>
                        <a:pt x="4286" y="3760"/>
                      </a:cubicBezTo>
                      <a:cubicBezTo>
                        <a:pt x="4387" y="4061"/>
                        <a:pt x="4487" y="4387"/>
                        <a:pt x="4587" y="4687"/>
                      </a:cubicBezTo>
                      <a:cubicBezTo>
                        <a:pt x="4712" y="4888"/>
                        <a:pt x="4712" y="5013"/>
                        <a:pt x="4712" y="5214"/>
                      </a:cubicBezTo>
                      <a:lnTo>
                        <a:pt x="4712" y="5414"/>
                      </a:lnTo>
                      <a:cubicBezTo>
                        <a:pt x="4712" y="5474"/>
                        <a:pt x="4719" y="5495"/>
                        <a:pt x="4730" y="5495"/>
                      </a:cubicBezTo>
                      <a:lnTo>
                        <a:pt x="4730" y="5495"/>
                      </a:lnTo>
                      <a:cubicBezTo>
                        <a:pt x="4643" y="5577"/>
                        <a:pt x="4536" y="5665"/>
                        <a:pt x="4387" y="5740"/>
                      </a:cubicBezTo>
                      <a:cubicBezTo>
                        <a:pt x="4286" y="5840"/>
                        <a:pt x="4186" y="5940"/>
                        <a:pt x="3961" y="6041"/>
                      </a:cubicBezTo>
                      <a:cubicBezTo>
                        <a:pt x="3760" y="6266"/>
                        <a:pt x="3459" y="6467"/>
                        <a:pt x="3133" y="6667"/>
                      </a:cubicBezTo>
                      <a:cubicBezTo>
                        <a:pt x="2607" y="7093"/>
                        <a:pt x="2081" y="7394"/>
                        <a:pt x="1680" y="7720"/>
                      </a:cubicBezTo>
                      <a:cubicBezTo>
                        <a:pt x="1153" y="8021"/>
                        <a:pt x="828" y="8346"/>
                        <a:pt x="527" y="8547"/>
                      </a:cubicBezTo>
                      <a:cubicBezTo>
                        <a:pt x="201" y="8647"/>
                        <a:pt x="101" y="8773"/>
                        <a:pt x="101" y="8773"/>
                      </a:cubicBezTo>
                      <a:cubicBezTo>
                        <a:pt x="1" y="8873"/>
                        <a:pt x="1" y="8973"/>
                        <a:pt x="1" y="9073"/>
                      </a:cubicBezTo>
                      <a:cubicBezTo>
                        <a:pt x="101" y="9174"/>
                        <a:pt x="201" y="9174"/>
                        <a:pt x="326" y="9174"/>
                      </a:cubicBezTo>
                      <a:cubicBezTo>
                        <a:pt x="326" y="9174"/>
                        <a:pt x="527" y="9073"/>
                        <a:pt x="727" y="8973"/>
                      </a:cubicBezTo>
                      <a:cubicBezTo>
                        <a:pt x="1053" y="8773"/>
                        <a:pt x="1454" y="8647"/>
                        <a:pt x="1981" y="8346"/>
                      </a:cubicBezTo>
                      <a:cubicBezTo>
                        <a:pt x="2507" y="8021"/>
                        <a:pt x="3033" y="7720"/>
                        <a:pt x="3660" y="7294"/>
                      </a:cubicBezTo>
                      <a:cubicBezTo>
                        <a:pt x="3860" y="7093"/>
                        <a:pt x="4186" y="6893"/>
                        <a:pt x="4487" y="6667"/>
                      </a:cubicBezTo>
                      <a:cubicBezTo>
                        <a:pt x="4587" y="6567"/>
                        <a:pt x="4813" y="6467"/>
                        <a:pt x="4913" y="6366"/>
                      </a:cubicBezTo>
                      <a:cubicBezTo>
                        <a:pt x="5113" y="6266"/>
                        <a:pt x="5214" y="6141"/>
                        <a:pt x="5439" y="5940"/>
                      </a:cubicBezTo>
                      <a:lnTo>
                        <a:pt x="5539" y="5840"/>
                      </a:lnTo>
                      <a:lnTo>
                        <a:pt x="5539" y="5640"/>
                      </a:lnTo>
                      <a:cubicBezTo>
                        <a:pt x="5539" y="5640"/>
                        <a:pt x="5576" y="5557"/>
                        <a:pt x="5605" y="5514"/>
                      </a:cubicBezTo>
                      <a:lnTo>
                        <a:pt x="5539" y="5514"/>
                      </a:lnTo>
                      <a:lnTo>
                        <a:pt x="5539" y="5414"/>
                      </a:lnTo>
                      <a:lnTo>
                        <a:pt x="5539" y="5113"/>
                      </a:lnTo>
                      <a:cubicBezTo>
                        <a:pt x="5539" y="4888"/>
                        <a:pt x="5439" y="4687"/>
                        <a:pt x="5439" y="4487"/>
                      </a:cubicBezTo>
                      <a:cubicBezTo>
                        <a:pt x="5339" y="4161"/>
                        <a:pt x="5113" y="3760"/>
                        <a:pt x="5013" y="3434"/>
                      </a:cubicBezTo>
                      <a:cubicBezTo>
                        <a:pt x="4712" y="2808"/>
                        <a:pt x="4487" y="2181"/>
                        <a:pt x="4186" y="1755"/>
                      </a:cubicBezTo>
                      <a:cubicBezTo>
                        <a:pt x="3961" y="1254"/>
                        <a:pt x="3660" y="828"/>
                        <a:pt x="3559" y="502"/>
                      </a:cubicBezTo>
                      <a:cubicBezTo>
                        <a:pt x="3334" y="301"/>
                        <a:pt x="3234" y="101"/>
                        <a:pt x="3234" y="101"/>
                      </a:cubicBezTo>
                      <a:cubicBezTo>
                        <a:pt x="3234" y="1"/>
                        <a:pt x="3133" y="1"/>
                        <a:pt x="3033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891" name="Google Shape;14891;p91"/>
              <p:cNvSpPr txBox="1"/>
              <p:nvPr/>
            </p:nvSpPr>
            <p:spPr>
              <a:xfrm rot="3077612">
                <a:off x="2423722" y="2979551"/>
                <a:ext cx="863063" cy="4266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01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892" name="Google Shape;14892;p91"/>
            <p:cNvGrpSpPr/>
            <p:nvPr/>
          </p:nvGrpSpPr>
          <p:grpSpPr>
            <a:xfrm rot="620474">
              <a:off x="2715354" y="2665020"/>
              <a:ext cx="1623872" cy="1665922"/>
              <a:chOff x="2876655" y="3010677"/>
              <a:chExt cx="1623965" cy="1666017"/>
            </a:xfrm>
          </p:grpSpPr>
          <p:sp>
            <p:nvSpPr>
              <p:cNvPr id="14893" name="Google Shape;14893;p91"/>
              <p:cNvSpPr/>
              <p:nvPr/>
            </p:nvSpPr>
            <p:spPr>
              <a:xfrm rot="1538442">
                <a:off x="3094616" y="3204813"/>
                <a:ext cx="1188043" cy="1277746"/>
              </a:xfrm>
              <a:custGeom>
                <a:avLst/>
                <a:gdLst/>
                <a:ahLst/>
                <a:cxnLst/>
                <a:rect l="l" t="t" r="r" b="b"/>
                <a:pathLst>
                  <a:path w="69969" h="75252" extrusionOk="0">
                    <a:moveTo>
                      <a:pt x="23096" y="0"/>
                    </a:moveTo>
                    <a:cubicBezTo>
                      <a:pt x="16704" y="5369"/>
                      <a:pt x="8949" y="8523"/>
                      <a:pt x="1" y="8523"/>
                    </a:cubicBezTo>
                    <a:lnTo>
                      <a:pt x="1" y="75251"/>
                    </a:lnTo>
                    <a:cubicBezTo>
                      <a:pt x="27016" y="74910"/>
                      <a:pt x="51901" y="64258"/>
                      <a:pt x="69968" y="47213"/>
                    </a:cubicBezTo>
                    <a:lnTo>
                      <a:pt x="230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94" name="Google Shape;14894;p91"/>
              <p:cNvGrpSpPr/>
              <p:nvPr/>
            </p:nvGrpSpPr>
            <p:grpSpPr>
              <a:xfrm>
                <a:off x="3294100" y="3745864"/>
                <a:ext cx="516925" cy="318950"/>
                <a:chOff x="3294100" y="3684213"/>
                <a:chExt cx="516925" cy="318950"/>
              </a:xfrm>
            </p:grpSpPr>
            <p:sp>
              <p:nvSpPr>
                <p:cNvPr id="14895" name="Google Shape;14895;p91"/>
                <p:cNvSpPr/>
                <p:nvPr/>
              </p:nvSpPr>
              <p:spPr>
                <a:xfrm>
                  <a:off x="3377425" y="3684213"/>
                  <a:ext cx="433600" cy="30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4" h="12259" extrusionOk="0">
                      <a:moveTo>
                        <a:pt x="10452" y="1"/>
                      </a:moveTo>
                      <a:cubicBezTo>
                        <a:pt x="6893" y="1"/>
                        <a:pt x="5865" y="3560"/>
                        <a:pt x="5865" y="3560"/>
                      </a:cubicBezTo>
                      <a:cubicBezTo>
                        <a:pt x="5865" y="3560"/>
                        <a:pt x="5238" y="1260"/>
                        <a:pt x="3845" y="1260"/>
                      </a:cubicBezTo>
                      <a:cubicBezTo>
                        <a:pt x="3434" y="1260"/>
                        <a:pt x="2955" y="1461"/>
                        <a:pt x="2406" y="1981"/>
                      </a:cubicBezTo>
                      <a:cubicBezTo>
                        <a:pt x="0" y="4287"/>
                        <a:pt x="2406" y="10878"/>
                        <a:pt x="2406" y="10878"/>
                      </a:cubicBezTo>
                      <a:cubicBezTo>
                        <a:pt x="4551" y="11873"/>
                        <a:pt x="6649" y="12258"/>
                        <a:pt x="8558" y="12258"/>
                      </a:cubicBezTo>
                      <a:cubicBezTo>
                        <a:pt x="13429" y="12258"/>
                        <a:pt x="17071" y="9751"/>
                        <a:pt x="17143" y="8472"/>
                      </a:cubicBezTo>
                      <a:cubicBezTo>
                        <a:pt x="17344" y="6693"/>
                        <a:pt x="14838" y="5866"/>
                        <a:pt x="14838" y="5866"/>
                      </a:cubicBezTo>
                      <a:cubicBezTo>
                        <a:pt x="14838" y="5866"/>
                        <a:pt x="17344" y="2106"/>
                        <a:pt x="16191" y="1480"/>
                      </a:cubicBezTo>
                      <a:cubicBezTo>
                        <a:pt x="15925" y="1306"/>
                        <a:pt x="15604" y="1239"/>
                        <a:pt x="15268" y="1239"/>
                      </a:cubicBezTo>
                      <a:cubicBezTo>
                        <a:pt x="14148" y="1239"/>
                        <a:pt x="12858" y="1981"/>
                        <a:pt x="12858" y="1981"/>
                      </a:cubicBezTo>
                      <a:cubicBezTo>
                        <a:pt x="12858" y="1981"/>
                        <a:pt x="12958" y="1"/>
                        <a:pt x="104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6" name="Google Shape;14896;p91"/>
                <p:cNvSpPr/>
                <p:nvPr/>
              </p:nvSpPr>
              <p:spPr>
                <a:xfrm>
                  <a:off x="3294100" y="3788863"/>
                  <a:ext cx="368425" cy="21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37" h="8572" extrusionOk="0">
                      <a:moveTo>
                        <a:pt x="14311" y="0"/>
                      </a:moveTo>
                      <a:cubicBezTo>
                        <a:pt x="13885" y="527"/>
                        <a:pt x="13359" y="1053"/>
                        <a:pt x="12857" y="1454"/>
                      </a:cubicBezTo>
                      <a:cubicBezTo>
                        <a:pt x="12331" y="1980"/>
                        <a:pt x="11805" y="2406"/>
                        <a:pt x="11278" y="2807"/>
                      </a:cubicBezTo>
                      <a:cubicBezTo>
                        <a:pt x="10125" y="3659"/>
                        <a:pt x="9098" y="4487"/>
                        <a:pt x="7845" y="5213"/>
                      </a:cubicBezTo>
                      <a:cubicBezTo>
                        <a:pt x="6692" y="5940"/>
                        <a:pt x="5439" y="6466"/>
                        <a:pt x="4186" y="6993"/>
                      </a:cubicBezTo>
                      <a:lnTo>
                        <a:pt x="3233" y="7419"/>
                      </a:lnTo>
                      <a:cubicBezTo>
                        <a:pt x="2932" y="7519"/>
                        <a:pt x="2506" y="7619"/>
                        <a:pt x="2206" y="7720"/>
                      </a:cubicBezTo>
                      <a:cubicBezTo>
                        <a:pt x="1579" y="7945"/>
                        <a:pt x="827" y="7945"/>
                        <a:pt x="201" y="8146"/>
                      </a:cubicBezTo>
                      <a:cubicBezTo>
                        <a:pt x="100" y="8146"/>
                        <a:pt x="0" y="8246"/>
                        <a:pt x="0" y="8346"/>
                      </a:cubicBezTo>
                      <a:cubicBezTo>
                        <a:pt x="0" y="8446"/>
                        <a:pt x="100" y="8572"/>
                        <a:pt x="201" y="8572"/>
                      </a:cubicBezTo>
                      <a:cubicBezTo>
                        <a:pt x="1679" y="8446"/>
                        <a:pt x="3133" y="8246"/>
                        <a:pt x="4386" y="7720"/>
                      </a:cubicBezTo>
                      <a:cubicBezTo>
                        <a:pt x="5739" y="7319"/>
                        <a:pt x="7093" y="6692"/>
                        <a:pt x="8246" y="5940"/>
                      </a:cubicBezTo>
                      <a:cubicBezTo>
                        <a:pt x="9499" y="5113"/>
                        <a:pt x="10652" y="4286"/>
                        <a:pt x="11704" y="3334"/>
                      </a:cubicBezTo>
                      <a:cubicBezTo>
                        <a:pt x="12732" y="2406"/>
                        <a:pt x="13785" y="1454"/>
                        <a:pt x="14612" y="301"/>
                      </a:cubicBezTo>
                      <a:cubicBezTo>
                        <a:pt x="14737" y="201"/>
                        <a:pt x="14737" y="101"/>
                        <a:pt x="14612" y="0"/>
                      </a:cubicBezTo>
                      <a:close/>
                    </a:path>
                  </a:pathLst>
                </a:custGeom>
                <a:solidFill>
                  <a:srgbClr val="49271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897" name="Google Shape;14897;p91"/>
              <p:cNvSpPr txBox="1"/>
              <p:nvPr/>
            </p:nvSpPr>
            <p:spPr>
              <a:xfrm rot="241562">
                <a:off x="3109568" y="3299309"/>
                <a:ext cx="863130" cy="4264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02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898" name="Google Shape;14898;p91"/>
            <p:cNvGrpSpPr/>
            <p:nvPr/>
          </p:nvGrpSpPr>
          <p:grpSpPr>
            <a:xfrm rot="620474">
              <a:off x="3370715" y="2586756"/>
              <a:ext cx="1690816" cy="1631804"/>
              <a:chOff x="3503752" y="2810298"/>
              <a:chExt cx="1690912" cy="1631897"/>
            </a:xfrm>
          </p:grpSpPr>
          <p:sp>
            <p:nvSpPr>
              <p:cNvPr id="14899" name="Google Shape;14899;p91"/>
              <p:cNvSpPr/>
              <p:nvPr/>
            </p:nvSpPr>
            <p:spPr>
              <a:xfrm rot="1538442">
                <a:off x="3695138" y="3035120"/>
                <a:ext cx="1308139" cy="1182253"/>
              </a:xfrm>
              <a:custGeom>
                <a:avLst/>
                <a:gdLst/>
                <a:ahLst/>
                <a:cxnLst/>
                <a:rect l="l" t="t" r="r" b="b"/>
                <a:pathLst>
                  <a:path w="77042" h="69628" extrusionOk="0">
                    <a:moveTo>
                      <a:pt x="10227" y="1"/>
                    </a:moveTo>
                    <a:cubicBezTo>
                      <a:pt x="9545" y="8864"/>
                      <a:pt x="5625" y="16704"/>
                      <a:pt x="0" y="22755"/>
                    </a:cubicBezTo>
                    <a:lnTo>
                      <a:pt x="47214" y="69627"/>
                    </a:lnTo>
                    <a:cubicBezTo>
                      <a:pt x="64940" y="51816"/>
                      <a:pt x="75933" y="27016"/>
                      <a:pt x="770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00" name="Google Shape;14900;p91"/>
              <p:cNvGrpSpPr/>
              <p:nvPr/>
            </p:nvGrpSpPr>
            <p:grpSpPr>
              <a:xfrm rot="-1456246">
                <a:off x="4294596" y="3388125"/>
                <a:ext cx="401605" cy="394924"/>
                <a:chOff x="3292700" y="3586325"/>
                <a:chExt cx="465668" cy="452618"/>
              </a:xfrm>
            </p:grpSpPr>
            <p:sp>
              <p:nvSpPr>
                <p:cNvPr id="14901" name="Google Shape;14901;p91"/>
                <p:cNvSpPr/>
                <p:nvPr/>
              </p:nvSpPr>
              <p:spPr>
                <a:xfrm>
                  <a:off x="3292700" y="3586325"/>
                  <a:ext cx="412948" cy="452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4" h="23241" extrusionOk="0">
                      <a:moveTo>
                        <a:pt x="16492" y="0"/>
                      </a:moveTo>
                      <a:cubicBezTo>
                        <a:pt x="15665" y="0"/>
                        <a:pt x="14412" y="2081"/>
                        <a:pt x="14412" y="3133"/>
                      </a:cubicBezTo>
                      <a:cubicBezTo>
                        <a:pt x="14412" y="3133"/>
                        <a:pt x="13417" y="2203"/>
                        <a:pt x="12699" y="2203"/>
                      </a:cubicBezTo>
                      <a:cubicBezTo>
                        <a:pt x="12519" y="2203"/>
                        <a:pt x="12356" y="2261"/>
                        <a:pt x="12231" y="2406"/>
                      </a:cubicBezTo>
                      <a:cubicBezTo>
                        <a:pt x="11605" y="3033"/>
                        <a:pt x="11179" y="5339"/>
                        <a:pt x="11078" y="7845"/>
                      </a:cubicBezTo>
                      <a:cubicBezTo>
                        <a:pt x="11078" y="7845"/>
                        <a:pt x="8973" y="3660"/>
                        <a:pt x="5339" y="2707"/>
                      </a:cubicBezTo>
                      <a:cubicBezTo>
                        <a:pt x="5265" y="2690"/>
                        <a:pt x="5196" y="2682"/>
                        <a:pt x="5133" y="2682"/>
                      </a:cubicBezTo>
                      <a:cubicBezTo>
                        <a:pt x="4470" y="2682"/>
                        <a:pt x="4387" y="3559"/>
                        <a:pt x="4387" y="3559"/>
                      </a:cubicBezTo>
                      <a:cubicBezTo>
                        <a:pt x="4387" y="3559"/>
                        <a:pt x="2792" y="2755"/>
                        <a:pt x="1622" y="2755"/>
                      </a:cubicBezTo>
                      <a:cubicBezTo>
                        <a:pt x="1206" y="2755"/>
                        <a:pt x="844" y="2857"/>
                        <a:pt x="627" y="3133"/>
                      </a:cubicBezTo>
                      <a:cubicBezTo>
                        <a:pt x="1" y="3960"/>
                        <a:pt x="1579" y="6993"/>
                        <a:pt x="1980" y="7519"/>
                      </a:cubicBezTo>
                      <a:cubicBezTo>
                        <a:pt x="1980" y="7519"/>
                        <a:pt x="326" y="7620"/>
                        <a:pt x="326" y="8146"/>
                      </a:cubicBezTo>
                      <a:cubicBezTo>
                        <a:pt x="427" y="8672"/>
                        <a:pt x="1579" y="11279"/>
                        <a:pt x="6266" y="13685"/>
                      </a:cubicBezTo>
                      <a:cubicBezTo>
                        <a:pt x="6266" y="13685"/>
                        <a:pt x="2306" y="14612"/>
                        <a:pt x="1880" y="15665"/>
                      </a:cubicBezTo>
                      <a:cubicBezTo>
                        <a:pt x="1680" y="16191"/>
                        <a:pt x="2833" y="17118"/>
                        <a:pt x="2833" y="17118"/>
                      </a:cubicBezTo>
                      <a:cubicBezTo>
                        <a:pt x="2833" y="17118"/>
                        <a:pt x="627" y="18597"/>
                        <a:pt x="527" y="19324"/>
                      </a:cubicBezTo>
                      <a:cubicBezTo>
                        <a:pt x="527" y="19875"/>
                        <a:pt x="2214" y="21396"/>
                        <a:pt x="3695" y="21396"/>
                      </a:cubicBezTo>
                      <a:cubicBezTo>
                        <a:pt x="3897" y="21396"/>
                        <a:pt x="4096" y="21367"/>
                        <a:pt x="4286" y="21304"/>
                      </a:cubicBezTo>
                      <a:lnTo>
                        <a:pt x="4286" y="21304"/>
                      </a:lnTo>
                      <a:cubicBezTo>
                        <a:pt x="4286" y="21304"/>
                        <a:pt x="3459" y="22657"/>
                        <a:pt x="3860" y="23083"/>
                      </a:cubicBezTo>
                      <a:cubicBezTo>
                        <a:pt x="3973" y="23175"/>
                        <a:pt x="4446" y="23241"/>
                        <a:pt x="5167" y="23241"/>
                      </a:cubicBezTo>
                      <a:cubicBezTo>
                        <a:pt x="7802" y="23241"/>
                        <a:pt x="13744" y="22357"/>
                        <a:pt x="17444" y="18597"/>
                      </a:cubicBezTo>
                      <a:cubicBezTo>
                        <a:pt x="17444" y="18597"/>
                        <a:pt x="21103" y="14412"/>
                        <a:pt x="21103" y="8346"/>
                      </a:cubicBezTo>
                      <a:cubicBezTo>
                        <a:pt x="21204" y="4712"/>
                        <a:pt x="19750" y="2206"/>
                        <a:pt x="19424" y="2206"/>
                      </a:cubicBezTo>
                      <a:cubicBezTo>
                        <a:pt x="19411" y="2201"/>
                        <a:pt x="19396" y="2198"/>
                        <a:pt x="19379" y="2198"/>
                      </a:cubicBezTo>
                      <a:cubicBezTo>
                        <a:pt x="19006" y="2198"/>
                        <a:pt x="17745" y="3459"/>
                        <a:pt x="17745" y="3459"/>
                      </a:cubicBezTo>
                      <a:cubicBezTo>
                        <a:pt x="17745" y="3459"/>
                        <a:pt x="17244" y="0"/>
                        <a:pt x="164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2" name="Google Shape;14902;p91"/>
                <p:cNvSpPr/>
                <p:nvPr/>
              </p:nvSpPr>
              <p:spPr>
                <a:xfrm>
                  <a:off x="3349802" y="3681131"/>
                  <a:ext cx="408566" cy="339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9" h="17433" extrusionOk="0">
                      <a:moveTo>
                        <a:pt x="175" y="0"/>
                      </a:moveTo>
                      <a:cubicBezTo>
                        <a:pt x="157" y="0"/>
                        <a:pt x="135" y="11"/>
                        <a:pt x="101" y="45"/>
                      </a:cubicBezTo>
                      <a:cubicBezTo>
                        <a:pt x="1" y="45"/>
                        <a:pt x="1" y="145"/>
                        <a:pt x="101" y="245"/>
                      </a:cubicBezTo>
                      <a:cubicBezTo>
                        <a:pt x="101" y="245"/>
                        <a:pt x="302" y="571"/>
                        <a:pt x="828" y="1198"/>
                      </a:cubicBezTo>
                      <a:cubicBezTo>
                        <a:pt x="1254" y="1724"/>
                        <a:pt x="1881" y="2551"/>
                        <a:pt x="2808" y="3478"/>
                      </a:cubicBezTo>
                      <a:cubicBezTo>
                        <a:pt x="3234" y="4005"/>
                        <a:pt x="3660" y="4531"/>
                        <a:pt x="4161" y="5057"/>
                      </a:cubicBezTo>
                      <a:cubicBezTo>
                        <a:pt x="4688" y="5584"/>
                        <a:pt x="5214" y="6110"/>
                        <a:pt x="5740" y="6737"/>
                      </a:cubicBezTo>
                      <a:cubicBezTo>
                        <a:pt x="6267" y="7238"/>
                        <a:pt x="6893" y="7864"/>
                        <a:pt x="7520" y="8391"/>
                      </a:cubicBezTo>
                      <a:cubicBezTo>
                        <a:pt x="8146" y="9017"/>
                        <a:pt x="8773" y="9544"/>
                        <a:pt x="9399" y="10170"/>
                      </a:cubicBezTo>
                      <a:cubicBezTo>
                        <a:pt x="10026" y="10696"/>
                        <a:pt x="10653" y="11223"/>
                        <a:pt x="11279" y="11749"/>
                      </a:cubicBezTo>
                      <a:cubicBezTo>
                        <a:pt x="11906" y="12250"/>
                        <a:pt x="12633" y="12777"/>
                        <a:pt x="13259" y="13303"/>
                      </a:cubicBezTo>
                      <a:cubicBezTo>
                        <a:pt x="13886" y="13729"/>
                        <a:pt x="14512" y="14130"/>
                        <a:pt x="15139" y="14556"/>
                      </a:cubicBezTo>
                      <a:cubicBezTo>
                        <a:pt x="15765" y="14982"/>
                        <a:pt x="16392" y="15283"/>
                        <a:pt x="16918" y="15709"/>
                      </a:cubicBezTo>
                      <a:cubicBezTo>
                        <a:pt x="17445" y="16010"/>
                        <a:pt x="17946" y="16235"/>
                        <a:pt x="18472" y="16436"/>
                      </a:cubicBezTo>
                      <a:cubicBezTo>
                        <a:pt x="18698" y="16536"/>
                        <a:pt x="18898" y="16636"/>
                        <a:pt x="19099" y="16762"/>
                      </a:cubicBezTo>
                      <a:cubicBezTo>
                        <a:pt x="19324" y="16862"/>
                        <a:pt x="19525" y="16962"/>
                        <a:pt x="19725" y="16962"/>
                      </a:cubicBezTo>
                      <a:cubicBezTo>
                        <a:pt x="20352" y="17263"/>
                        <a:pt x="20778" y="17388"/>
                        <a:pt x="20778" y="17388"/>
                      </a:cubicBezTo>
                      <a:cubicBezTo>
                        <a:pt x="20811" y="17422"/>
                        <a:pt x="20834" y="17433"/>
                        <a:pt x="20848" y="17433"/>
                      </a:cubicBezTo>
                      <a:cubicBezTo>
                        <a:pt x="20878" y="17433"/>
                        <a:pt x="20878" y="17388"/>
                        <a:pt x="20878" y="17388"/>
                      </a:cubicBezTo>
                      <a:cubicBezTo>
                        <a:pt x="20978" y="17263"/>
                        <a:pt x="20878" y="17263"/>
                        <a:pt x="20878" y="17163"/>
                      </a:cubicBezTo>
                      <a:cubicBezTo>
                        <a:pt x="20878" y="17163"/>
                        <a:pt x="20452" y="17062"/>
                        <a:pt x="19826" y="16636"/>
                      </a:cubicBezTo>
                      <a:cubicBezTo>
                        <a:pt x="19625" y="16636"/>
                        <a:pt x="19425" y="16536"/>
                        <a:pt x="19324" y="16436"/>
                      </a:cubicBezTo>
                      <a:cubicBezTo>
                        <a:pt x="19099" y="16336"/>
                        <a:pt x="18898" y="16235"/>
                        <a:pt x="18698" y="16135"/>
                      </a:cubicBezTo>
                      <a:cubicBezTo>
                        <a:pt x="18171" y="15809"/>
                        <a:pt x="17745" y="15509"/>
                        <a:pt x="17219" y="15183"/>
                      </a:cubicBezTo>
                      <a:cubicBezTo>
                        <a:pt x="16693" y="14882"/>
                        <a:pt x="16066" y="14456"/>
                        <a:pt x="15440" y="14030"/>
                      </a:cubicBezTo>
                      <a:cubicBezTo>
                        <a:pt x="14938" y="13629"/>
                        <a:pt x="14312" y="13203"/>
                        <a:pt x="13685" y="12676"/>
                      </a:cubicBezTo>
                      <a:cubicBezTo>
                        <a:pt x="13059" y="12150"/>
                        <a:pt x="12432" y="11749"/>
                        <a:pt x="11805" y="11123"/>
                      </a:cubicBezTo>
                      <a:cubicBezTo>
                        <a:pt x="11179" y="10596"/>
                        <a:pt x="10552" y="10070"/>
                        <a:pt x="9926" y="9544"/>
                      </a:cubicBezTo>
                      <a:cubicBezTo>
                        <a:pt x="9600" y="9243"/>
                        <a:pt x="9299" y="8917"/>
                        <a:pt x="8973" y="8716"/>
                      </a:cubicBezTo>
                      <a:lnTo>
                        <a:pt x="8046" y="7764"/>
                      </a:lnTo>
                      <a:cubicBezTo>
                        <a:pt x="7419" y="7238"/>
                        <a:pt x="6893" y="6737"/>
                        <a:pt x="6267" y="6110"/>
                      </a:cubicBezTo>
                      <a:cubicBezTo>
                        <a:pt x="5740" y="5584"/>
                        <a:pt x="5214" y="5057"/>
                        <a:pt x="4688" y="4531"/>
                      </a:cubicBezTo>
                      <a:cubicBezTo>
                        <a:pt x="4161" y="4005"/>
                        <a:pt x="3660" y="3478"/>
                        <a:pt x="3234" y="3077"/>
                      </a:cubicBezTo>
                      <a:cubicBezTo>
                        <a:pt x="2808" y="2651"/>
                        <a:pt x="2407" y="2225"/>
                        <a:pt x="1981" y="1824"/>
                      </a:cubicBezTo>
                      <a:cubicBezTo>
                        <a:pt x="1655" y="1498"/>
                        <a:pt x="1354" y="1198"/>
                        <a:pt x="1154" y="872"/>
                      </a:cubicBezTo>
                      <a:cubicBezTo>
                        <a:pt x="627" y="346"/>
                        <a:pt x="302" y="45"/>
                        <a:pt x="302" y="45"/>
                      </a:cubicBezTo>
                      <a:cubicBezTo>
                        <a:pt x="235" y="45"/>
                        <a:pt x="21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3" name="Google Shape;14903;p91"/>
                <p:cNvSpPr/>
                <p:nvPr/>
              </p:nvSpPr>
              <p:spPr>
                <a:xfrm>
                  <a:off x="3392277" y="3685902"/>
                  <a:ext cx="215764" cy="256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9" h="13159" extrusionOk="0">
                      <a:moveTo>
                        <a:pt x="10752" y="0"/>
                      </a:moveTo>
                      <a:cubicBezTo>
                        <a:pt x="10652" y="0"/>
                        <a:pt x="10652" y="0"/>
                        <a:pt x="10652" y="101"/>
                      </a:cubicBezTo>
                      <a:lnTo>
                        <a:pt x="10652" y="852"/>
                      </a:lnTo>
                      <a:lnTo>
                        <a:pt x="10652" y="1479"/>
                      </a:lnTo>
                      <a:cubicBezTo>
                        <a:pt x="10652" y="1679"/>
                        <a:pt x="10552" y="1980"/>
                        <a:pt x="10552" y="2206"/>
                      </a:cubicBezTo>
                      <a:lnTo>
                        <a:pt x="10552" y="2832"/>
                      </a:lnTo>
                      <a:cubicBezTo>
                        <a:pt x="10452" y="3359"/>
                        <a:pt x="10452" y="3760"/>
                        <a:pt x="10351" y="4186"/>
                      </a:cubicBezTo>
                      <a:cubicBezTo>
                        <a:pt x="10251" y="4712"/>
                        <a:pt x="10126" y="5113"/>
                        <a:pt x="10126" y="5639"/>
                      </a:cubicBezTo>
                      <a:lnTo>
                        <a:pt x="9825" y="6993"/>
                      </a:lnTo>
                      <a:lnTo>
                        <a:pt x="9499" y="8371"/>
                      </a:lnTo>
                      <a:cubicBezTo>
                        <a:pt x="9318" y="9117"/>
                        <a:pt x="9138" y="9944"/>
                        <a:pt x="8938" y="10798"/>
                      </a:cubicBezTo>
                      <a:lnTo>
                        <a:pt x="8938" y="10798"/>
                      </a:lnTo>
                      <a:lnTo>
                        <a:pt x="8572" y="11078"/>
                      </a:lnTo>
                      <a:cubicBezTo>
                        <a:pt x="8371" y="11178"/>
                        <a:pt x="8246" y="11178"/>
                        <a:pt x="8045" y="11279"/>
                      </a:cubicBezTo>
                      <a:cubicBezTo>
                        <a:pt x="7945" y="11379"/>
                        <a:pt x="7745" y="11379"/>
                        <a:pt x="7519" y="11504"/>
                      </a:cubicBezTo>
                      <a:cubicBezTo>
                        <a:pt x="7319" y="11604"/>
                        <a:pt x="7218" y="11604"/>
                        <a:pt x="6993" y="11705"/>
                      </a:cubicBezTo>
                      <a:cubicBezTo>
                        <a:pt x="6792" y="11705"/>
                        <a:pt x="6692" y="11805"/>
                        <a:pt x="6492" y="11805"/>
                      </a:cubicBezTo>
                      <a:lnTo>
                        <a:pt x="5865" y="12005"/>
                      </a:lnTo>
                      <a:cubicBezTo>
                        <a:pt x="5539" y="12005"/>
                        <a:pt x="5113" y="12131"/>
                        <a:pt x="4812" y="12231"/>
                      </a:cubicBezTo>
                      <a:cubicBezTo>
                        <a:pt x="4386" y="12331"/>
                        <a:pt x="3985" y="12331"/>
                        <a:pt x="3660" y="12431"/>
                      </a:cubicBezTo>
                      <a:cubicBezTo>
                        <a:pt x="3233" y="12431"/>
                        <a:pt x="2832" y="12532"/>
                        <a:pt x="2507" y="12532"/>
                      </a:cubicBezTo>
                      <a:cubicBezTo>
                        <a:pt x="1680" y="12632"/>
                        <a:pt x="953" y="12757"/>
                        <a:pt x="101" y="12857"/>
                      </a:cubicBezTo>
                      <a:cubicBezTo>
                        <a:pt x="101" y="12857"/>
                        <a:pt x="0" y="12857"/>
                        <a:pt x="0" y="12958"/>
                      </a:cubicBezTo>
                      <a:cubicBezTo>
                        <a:pt x="0" y="13058"/>
                        <a:pt x="101" y="13058"/>
                        <a:pt x="101" y="13158"/>
                      </a:cubicBezTo>
                      <a:lnTo>
                        <a:pt x="2507" y="13158"/>
                      </a:lnTo>
                      <a:cubicBezTo>
                        <a:pt x="3359" y="13058"/>
                        <a:pt x="4086" y="13058"/>
                        <a:pt x="4913" y="12958"/>
                      </a:cubicBezTo>
                      <a:cubicBezTo>
                        <a:pt x="5238" y="12857"/>
                        <a:pt x="5639" y="12857"/>
                        <a:pt x="6066" y="12757"/>
                      </a:cubicBezTo>
                      <a:lnTo>
                        <a:pt x="6692" y="12632"/>
                      </a:lnTo>
                      <a:cubicBezTo>
                        <a:pt x="6792" y="12532"/>
                        <a:pt x="6993" y="12532"/>
                        <a:pt x="7218" y="12431"/>
                      </a:cubicBezTo>
                      <a:cubicBezTo>
                        <a:pt x="7419" y="12431"/>
                        <a:pt x="7619" y="12331"/>
                        <a:pt x="7845" y="12231"/>
                      </a:cubicBezTo>
                      <a:cubicBezTo>
                        <a:pt x="8045" y="12231"/>
                        <a:pt x="8146" y="12131"/>
                        <a:pt x="8371" y="12005"/>
                      </a:cubicBezTo>
                      <a:cubicBezTo>
                        <a:pt x="8572" y="12005"/>
                        <a:pt x="8772" y="11905"/>
                        <a:pt x="8998" y="11805"/>
                      </a:cubicBezTo>
                      <a:lnTo>
                        <a:pt x="9499" y="11504"/>
                      </a:lnTo>
                      <a:cubicBezTo>
                        <a:pt x="9624" y="11379"/>
                        <a:pt x="9624" y="11379"/>
                        <a:pt x="9624" y="11279"/>
                      </a:cubicBezTo>
                      <a:cubicBezTo>
                        <a:pt x="9925" y="10351"/>
                        <a:pt x="10126" y="9399"/>
                        <a:pt x="10351" y="8471"/>
                      </a:cubicBezTo>
                      <a:cubicBezTo>
                        <a:pt x="10452" y="8045"/>
                        <a:pt x="10452" y="7519"/>
                        <a:pt x="10552" y="7118"/>
                      </a:cubicBezTo>
                      <a:cubicBezTo>
                        <a:pt x="10652" y="6692"/>
                        <a:pt x="10752" y="6166"/>
                        <a:pt x="10752" y="5740"/>
                      </a:cubicBezTo>
                      <a:cubicBezTo>
                        <a:pt x="10878" y="5238"/>
                        <a:pt x="10878" y="4812"/>
                        <a:pt x="10978" y="4286"/>
                      </a:cubicBezTo>
                      <a:cubicBezTo>
                        <a:pt x="10978" y="3860"/>
                        <a:pt x="11078" y="3359"/>
                        <a:pt x="11078" y="2933"/>
                      </a:cubicBezTo>
                      <a:lnTo>
                        <a:pt x="11078" y="2206"/>
                      </a:lnTo>
                      <a:lnTo>
                        <a:pt x="11078" y="1479"/>
                      </a:lnTo>
                      <a:lnTo>
                        <a:pt x="10978" y="727"/>
                      </a:lnTo>
                      <a:lnTo>
                        <a:pt x="10878" y="101"/>
                      </a:lnTo>
                      <a:cubicBezTo>
                        <a:pt x="10878" y="0"/>
                        <a:pt x="10752" y="0"/>
                        <a:pt x="10752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4" name="Google Shape;14904;p91"/>
                <p:cNvSpPr/>
                <p:nvPr/>
              </p:nvSpPr>
              <p:spPr>
                <a:xfrm>
                  <a:off x="3372257" y="3781565"/>
                  <a:ext cx="87384" cy="2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1054" extrusionOk="0">
                      <a:moveTo>
                        <a:pt x="101" y="1"/>
                      </a:moveTo>
                      <a:lnTo>
                        <a:pt x="1" y="101"/>
                      </a:lnTo>
                      <a:cubicBezTo>
                        <a:pt x="1" y="201"/>
                        <a:pt x="1" y="201"/>
                        <a:pt x="101" y="326"/>
                      </a:cubicBezTo>
                      <a:cubicBezTo>
                        <a:pt x="101" y="326"/>
                        <a:pt x="302" y="427"/>
                        <a:pt x="728" y="627"/>
                      </a:cubicBezTo>
                      <a:cubicBezTo>
                        <a:pt x="1129" y="727"/>
                        <a:pt x="1655" y="828"/>
                        <a:pt x="2181" y="953"/>
                      </a:cubicBezTo>
                      <a:cubicBezTo>
                        <a:pt x="2708" y="1053"/>
                        <a:pt x="3234" y="1053"/>
                        <a:pt x="3635" y="1053"/>
                      </a:cubicBezTo>
                      <a:cubicBezTo>
                        <a:pt x="3860" y="1053"/>
                        <a:pt x="4061" y="1053"/>
                        <a:pt x="4161" y="953"/>
                      </a:cubicBezTo>
                      <a:lnTo>
                        <a:pt x="4487" y="953"/>
                      </a:lnTo>
                      <a:lnTo>
                        <a:pt x="4487" y="828"/>
                      </a:lnTo>
                      <a:lnTo>
                        <a:pt x="4487" y="727"/>
                      </a:lnTo>
                      <a:lnTo>
                        <a:pt x="4387" y="727"/>
                      </a:lnTo>
                      <a:lnTo>
                        <a:pt x="4261" y="627"/>
                      </a:lnTo>
                      <a:lnTo>
                        <a:pt x="4161" y="627"/>
                      </a:lnTo>
                      <a:cubicBezTo>
                        <a:pt x="4061" y="627"/>
                        <a:pt x="3961" y="527"/>
                        <a:pt x="3760" y="527"/>
                      </a:cubicBezTo>
                      <a:cubicBezTo>
                        <a:pt x="3535" y="427"/>
                        <a:pt x="3334" y="427"/>
                        <a:pt x="3134" y="326"/>
                      </a:cubicBezTo>
                      <a:cubicBezTo>
                        <a:pt x="2808" y="201"/>
                        <a:pt x="2607" y="201"/>
                        <a:pt x="2281" y="101"/>
                      </a:cubicBezTo>
                      <a:cubicBezTo>
                        <a:pt x="1755" y="1"/>
                        <a:pt x="1254" y="1"/>
                        <a:pt x="828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5" name="Google Shape;14905;p91"/>
                <p:cNvSpPr/>
                <p:nvPr/>
              </p:nvSpPr>
              <p:spPr>
                <a:xfrm>
                  <a:off x="3412766" y="3683955"/>
                  <a:ext cx="34685" cy="101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" h="5214" extrusionOk="0">
                      <a:moveTo>
                        <a:pt x="201" y="0"/>
                      </a:moveTo>
                      <a:cubicBezTo>
                        <a:pt x="101" y="0"/>
                        <a:pt x="1" y="100"/>
                        <a:pt x="1" y="100"/>
                      </a:cubicBezTo>
                      <a:cubicBezTo>
                        <a:pt x="1" y="100"/>
                        <a:pt x="1" y="526"/>
                        <a:pt x="101" y="952"/>
                      </a:cubicBezTo>
                      <a:cubicBezTo>
                        <a:pt x="101" y="1454"/>
                        <a:pt x="302" y="2080"/>
                        <a:pt x="427" y="2707"/>
                      </a:cubicBezTo>
                      <a:cubicBezTo>
                        <a:pt x="628" y="3459"/>
                        <a:pt x="928" y="3960"/>
                        <a:pt x="1154" y="4486"/>
                      </a:cubicBezTo>
                      <a:cubicBezTo>
                        <a:pt x="1354" y="4912"/>
                        <a:pt x="1555" y="5213"/>
                        <a:pt x="1555" y="5213"/>
                      </a:cubicBezTo>
                      <a:lnTo>
                        <a:pt x="1680" y="5213"/>
                      </a:lnTo>
                      <a:cubicBezTo>
                        <a:pt x="1780" y="5213"/>
                        <a:pt x="1780" y="5213"/>
                        <a:pt x="1780" y="5113"/>
                      </a:cubicBezTo>
                      <a:cubicBezTo>
                        <a:pt x="1780" y="5113"/>
                        <a:pt x="1780" y="4812"/>
                        <a:pt x="1680" y="4286"/>
                      </a:cubicBezTo>
                      <a:cubicBezTo>
                        <a:pt x="1680" y="4085"/>
                        <a:pt x="1555" y="3759"/>
                        <a:pt x="1455" y="3459"/>
                      </a:cubicBezTo>
                      <a:cubicBezTo>
                        <a:pt x="1455" y="3133"/>
                        <a:pt x="1354" y="2832"/>
                        <a:pt x="1254" y="2506"/>
                      </a:cubicBezTo>
                      <a:cubicBezTo>
                        <a:pt x="1054" y="1880"/>
                        <a:pt x="828" y="1253"/>
                        <a:pt x="728" y="827"/>
                      </a:cubicBezTo>
                      <a:cubicBezTo>
                        <a:pt x="527" y="326"/>
                        <a:pt x="302" y="100"/>
                        <a:pt x="302" y="100"/>
                      </a:cubicBezTo>
                      <a:cubicBezTo>
                        <a:pt x="302" y="0"/>
                        <a:pt x="20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6" name="Google Shape;14906;p91"/>
                <p:cNvSpPr/>
                <p:nvPr/>
              </p:nvSpPr>
              <p:spPr>
                <a:xfrm>
                  <a:off x="3421081" y="3881142"/>
                  <a:ext cx="99576" cy="44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3" h="2307" extrusionOk="0">
                      <a:moveTo>
                        <a:pt x="201" y="0"/>
                      </a:moveTo>
                      <a:cubicBezTo>
                        <a:pt x="201" y="0"/>
                        <a:pt x="100" y="0"/>
                        <a:pt x="100" y="101"/>
                      </a:cubicBezTo>
                      <a:cubicBezTo>
                        <a:pt x="0" y="101"/>
                        <a:pt x="100" y="226"/>
                        <a:pt x="100" y="326"/>
                      </a:cubicBezTo>
                      <a:cubicBezTo>
                        <a:pt x="100" y="326"/>
                        <a:pt x="401" y="527"/>
                        <a:pt x="827" y="853"/>
                      </a:cubicBezTo>
                      <a:cubicBezTo>
                        <a:pt x="1253" y="1053"/>
                        <a:pt x="1754" y="1354"/>
                        <a:pt x="2381" y="1680"/>
                      </a:cubicBezTo>
                      <a:cubicBezTo>
                        <a:pt x="2707" y="1780"/>
                        <a:pt x="3008" y="1880"/>
                        <a:pt x="3333" y="1980"/>
                      </a:cubicBezTo>
                      <a:cubicBezTo>
                        <a:pt x="3534" y="2106"/>
                        <a:pt x="3860" y="2206"/>
                        <a:pt x="4060" y="2206"/>
                      </a:cubicBezTo>
                      <a:cubicBezTo>
                        <a:pt x="4386" y="2306"/>
                        <a:pt x="4587" y="2306"/>
                        <a:pt x="4687" y="2306"/>
                      </a:cubicBezTo>
                      <a:lnTo>
                        <a:pt x="5113" y="2306"/>
                      </a:lnTo>
                      <a:cubicBezTo>
                        <a:pt x="5113" y="2206"/>
                        <a:pt x="5113" y="2106"/>
                        <a:pt x="5013" y="2106"/>
                      </a:cubicBezTo>
                      <a:cubicBezTo>
                        <a:pt x="5013" y="2106"/>
                        <a:pt x="4887" y="2106"/>
                        <a:pt x="4787" y="1980"/>
                      </a:cubicBezTo>
                      <a:cubicBezTo>
                        <a:pt x="4687" y="1880"/>
                        <a:pt x="4486" y="1780"/>
                        <a:pt x="4261" y="1680"/>
                      </a:cubicBezTo>
                      <a:cubicBezTo>
                        <a:pt x="4060" y="1579"/>
                        <a:pt x="3860" y="1479"/>
                        <a:pt x="3534" y="1254"/>
                      </a:cubicBezTo>
                      <a:cubicBezTo>
                        <a:pt x="3333" y="1153"/>
                        <a:pt x="3008" y="1053"/>
                        <a:pt x="2707" y="853"/>
                      </a:cubicBezTo>
                      <a:cubicBezTo>
                        <a:pt x="2181" y="627"/>
                        <a:pt x="1554" y="426"/>
                        <a:pt x="1028" y="226"/>
                      </a:cubicBezTo>
                      <a:cubicBezTo>
                        <a:pt x="627" y="101"/>
                        <a:pt x="20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7" name="Google Shape;14907;p91"/>
                <p:cNvSpPr/>
                <p:nvPr/>
              </p:nvSpPr>
              <p:spPr>
                <a:xfrm>
                  <a:off x="3404469" y="3929947"/>
                  <a:ext cx="69331" cy="59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0" h="3034" extrusionOk="0">
                      <a:moveTo>
                        <a:pt x="3359" y="1"/>
                      </a:moveTo>
                      <a:cubicBezTo>
                        <a:pt x="3359" y="1"/>
                        <a:pt x="3034" y="101"/>
                        <a:pt x="2733" y="326"/>
                      </a:cubicBezTo>
                      <a:cubicBezTo>
                        <a:pt x="2507" y="427"/>
                        <a:pt x="2307" y="527"/>
                        <a:pt x="2106" y="627"/>
                      </a:cubicBezTo>
                      <a:cubicBezTo>
                        <a:pt x="1881" y="727"/>
                        <a:pt x="1680" y="953"/>
                        <a:pt x="1480" y="1154"/>
                      </a:cubicBezTo>
                      <a:cubicBezTo>
                        <a:pt x="1054" y="1479"/>
                        <a:pt x="627" y="1880"/>
                        <a:pt x="427" y="2206"/>
                      </a:cubicBezTo>
                      <a:cubicBezTo>
                        <a:pt x="226" y="2507"/>
                        <a:pt x="1" y="2733"/>
                        <a:pt x="1" y="2733"/>
                      </a:cubicBezTo>
                      <a:lnTo>
                        <a:pt x="1" y="2933"/>
                      </a:lnTo>
                      <a:cubicBezTo>
                        <a:pt x="101" y="3033"/>
                        <a:pt x="226" y="3033"/>
                        <a:pt x="327" y="3033"/>
                      </a:cubicBezTo>
                      <a:cubicBezTo>
                        <a:pt x="327" y="3033"/>
                        <a:pt x="527" y="2833"/>
                        <a:pt x="853" y="2607"/>
                      </a:cubicBezTo>
                      <a:cubicBezTo>
                        <a:pt x="1154" y="2407"/>
                        <a:pt x="1580" y="2106"/>
                        <a:pt x="1981" y="1780"/>
                      </a:cubicBezTo>
                      <a:cubicBezTo>
                        <a:pt x="2206" y="1580"/>
                        <a:pt x="2407" y="1354"/>
                        <a:pt x="2507" y="1254"/>
                      </a:cubicBezTo>
                      <a:cubicBezTo>
                        <a:pt x="2607" y="1154"/>
                        <a:pt x="2733" y="1053"/>
                        <a:pt x="2833" y="953"/>
                      </a:cubicBezTo>
                      <a:lnTo>
                        <a:pt x="3034" y="727"/>
                      </a:lnTo>
                      <a:cubicBezTo>
                        <a:pt x="3359" y="427"/>
                        <a:pt x="3460" y="226"/>
                        <a:pt x="3460" y="226"/>
                      </a:cubicBezTo>
                      <a:cubicBezTo>
                        <a:pt x="3460" y="226"/>
                        <a:pt x="3560" y="226"/>
                        <a:pt x="3460" y="101"/>
                      </a:cubicBezTo>
                      <a:cubicBezTo>
                        <a:pt x="3460" y="101"/>
                        <a:pt x="3460" y="1"/>
                        <a:pt x="3359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8" name="Google Shape;14908;p91"/>
                <p:cNvSpPr/>
                <p:nvPr/>
              </p:nvSpPr>
              <p:spPr>
                <a:xfrm>
                  <a:off x="3547009" y="3705533"/>
                  <a:ext cx="52738" cy="77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4005" extrusionOk="0">
                      <a:moveTo>
                        <a:pt x="126" y="0"/>
                      </a:moveTo>
                      <a:cubicBezTo>
                        <a:pt x="112" y="0"/>
                        <a:pt x="100" y="11"/>
                        <a:pt x="100" y="45"/>
                      </a:cubicBezTo>
                      <a:cubicBezTo>
                        <a:pt x="0" y="45"/>
                        <a:pt x="0" y="145"/>
                        <a:pt x="0" y="245"/>
                      </a:cubicBezTo>
                      <a:cubicBezTo>
                        <a:pt x="0" y="245"/>
                        <a:pt x="100" y="471"/>
                        <a:pt x="301" y="872"/>
                      </a:cubicBezTo>
                      <a:cubicBezTo>
                        <a:pt x="527" y="1198"/>
                        <a:pt x="827" y="1724"/>
                        <a:pt x="1153" y="2125"/>
                      </a:cubicBezTo>
                      <a:cubicBezTo>
                        <a:pt x="1354" y="2351"/>
                        <a:pt x="1454" y="2551"/>
                        <a:pt x="1679" y="2752"/>
                      </a:cubicBezTo>
                      <a:cubicBezTo>
                        <a:pt x="1780" y="2852"/>
                        <a:pt x="1880" y="2977"/>
                        <a:pt x="1880" y="3077"/>
                      </a:cubicBezTo>
                      <a:cubicBezTo>
                        <a:pt x="1980" y="3178"/>
                        <a:pt x="2080" y="3278"/>
                        <a:pt x="2080" y="3378"/>
                      </a:cubicBezTo>
                      <a:cubicBezTo>
                        <a:pt x="2181" y="3378"/>
                        <a:pt x="2181" y="3479"/>
                        <a:pt x="2306" y="3604"/>
                      </a:cubicBezTo>
                      <a:lnTo>
                        <a:pt x="2406" y="3704"/>
                      </a:lnTo>
                      <a:cubicBezTo>
                        <a:pt x="2507" y="3804"/>
                        <a:pt x="2507" y="3905"/>
                        <a:pt x="2507" y="3905"/>
                      </a:cubicBezTo>
                      <a:cubicBezTo>
                        <a:pt x="2507" y="3905"/>
                        <a:pt x="2607" y="3905"/>
                        <a:pt x="2607" y="4005"/>
                      </a:cubicBezTo>
                      <a:cubicBezTo>
                        <a:pt x="2707" y="4005"/>
                        <a:pt x="2707" y="3905"/>
                        <a:pt x="2707" y="3804"/>
                      </a:cubicBezTo>
                      <a:lnTo>
                        <a:pt x="2707" y="3604"/>
                      </a:lnTo>
                      <a:cubicBezTo>
                        <a:pt x="2707" y="3479"/>
                        <a:pt x="2707" y="3278"/>
                        <a:pt x="2607" y="3077"/>
                      </a:cubicBezTo>
                      <a:cubicBezTo>
                        <a:pt x="2507" y="2852"/>
                        <a:pt x="2406" y="2651"/>
                        <a:pt x="2306" y="2351"/>
                      </a:cubicBezTo>
                      <a:cubicBezTo>
                        <a:pt x="2181" y="2125"/>
                        <a:pt x="1980" y="1925"/>
                        <a:pt x="1880" y="1599"/>
                      </a:cubicBezTo>
                      <a:cubicBezTo>
                        <a:pt x="1554" y="1198"/>
                        <a:pt x="1153" y="772"/>
                        <a:pt x="827" y="471"/>
                      </a:cubicBezTo>
                      <a:cubicBezTo>
                        <a:pt x="527" y="145"/>
                        <a:pt x="201" y="45"/>
                        <a:pt x="201" y="45"/>
                      </a:cubicBezTo>
                      <a:cubicBezTo>
                        <a:pt x="201" y="45"/>
                        <a:pt x="156" y="0"/>
                        <a:pt x="126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9" name="Google Shape;14909;p91"/>
                <p:cNvSpPr/>
                <p:nvPr/>
              </p:nvSpPr>
              <p:spPr>
                <a:xfrm>
                  <a:off x="3583603" y="3757649"/>
                  <a:ext cx="81542" cy="91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7" h="4688" extrusionOk="0">
                      <a:moveTo>
                        <a:pt x="4027" y="0"/>
                      </a:moveTo>
                      <a:cubicBezTo>
                        <a:pt x="3986" y="0"/>
                        <a:pt x="3961" y="26"/>
                        <a:pt x="3961" y="76"/>
                      </a:cubicBezTo>
                      <a:cubicBezTo>
                        <a:pt x="3961" y="76"/>
                        <a:pt x="3660" y="301"/>
                        <a:pt x="3234" y="702"/>
                      </a:cubicBezTo>
                      <a:cubicBezTo>
                        <a:pt x="2808" y="1028"/>
                        <a:pt x="2307" y="1655"/>
                        <a:pt x="1881" y="2181"/>
                      </a:cubicBezTo>
                      <a:cubicBezTo>
                        <a:pt x="1555" y="2482"/>
                        <a:pt x="1354" y="2682"/>
                        <a:pt x="1154" y="3008"/>
                      </a:cubicBezTo>
                      <a:cubicBezTo>
                        <a:pt x="928" y="3309"/>
                        <a:pt x="728" y="3534"/>
                        <a:pt x="628" y="3735"/>
                      </a:cubicBezTo>
                      <a:cubicBezTo>
                        <a:pt x="201" y="4161"/>
                        <a:pt x="1" y="4462"/>
                        <a:pt x="1" y="4462"/>
                      </a:cubicBezTo>
                      <a:lnTo>
                        <a:pt x="1" y="4562"/>
                      </a:lnTo>
                      <a:cubicBezTo>
                        <a:pt x="101" y="4687"/>
                        <a:pt x="101" y="4687"/>
                        <a:pt x="201" y="4687"/>
                      </a:cubicBezTo>
                      <a:cubicBezTo>
                        <a:pt x="201" y="4687"/>
                        <a:pt x="527" y="4462"/>
                        <a:pt x="928" y="4161"/>
                      </a:cubicBezTo>
                      <a:cubicBezTo>
                        <a:pt x="1254" y="3935"/>
                        <a:pt x="1455" y="3735"/>
                        <a:pt x="1680" y="3534"/>
                      </a:cubicBezTo>
                      <a:cubicBezTo>
                        <a:pt x="1981" y="3209"/>
                        <a:pt x="2181" y="3008"/>
                        <a:pt x="2507" y="2682"/>
                      </a:cubicBezTo>
                      <a:cubicBezTo>
                        <a:pt x="2933" y="2181"/>
                        <a:pt x="3435" y="1554"/>
                        <a:pt x="3760" y="1028"/>
                      </a:cubicBezTo>
                      <a:cubicBezTo>
                        <a:pt x="3961" y="602"/>
                        <a:pt x="4186" y="301"/>
                        <a:pt x="4186" y="301"/>
                      </a:cubicBezTo>
                      <a:lnTo>
                        <a:pt x="4186" y="76"/>
                      </a:lnTo>
                      <a:cubicBezTo>
                        <a:pt x="4124" y="26"/>
                        <a:pt x="4067" y="0"/>
                        <a:pt x="4027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10" name="Google Shape;14910;p91"/>
              <p:cNvSpPr txBox="1"/>
              <p:nvPr/>
            </p:nvSpPr>
            <p:spPr>
              <a:xfrm rot="-2394606">
                <a:off x="3807081" y="3105899"/>
                <a:ext cx="863175" cy="426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03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911" name="Google Shape;14911;p91"/>
            <p:cNvGrpSpPr/>
            <p:nvPr/>
          </p:nvGrpSpPr>
          <p:grpSpPr>
            <a:xfrm rot="620474">
              <a:off x="4248617" y="1673166"/>
              <a:ext cx="1685589" cy="1629283"/>
              <a:chOff x="4203250" y="1754385"/>
              <a:chExt cx="1685685" cy="1629376"/>
            </a:xfrm>
          </p:grpSpPr>
          <p:sp>
            <p:nvSpPr>
              <p:cNvPr id="14912" name="Google Shape;14912;p91"/>
              <p:cNvSpPr/>
              <p:nvPr/>
            </p:nvSpPr>
            <p:spPr>
              <a:xfrm rot="1538442">
                <a:off x="4394918" y="1977955"/>
                <a:ext cx="1302349" cy="1182236"/>
              </a:xfrm>
              <a:custGeom>
                <a:avLst/>
                <a:gdLst/>
                <a:ahLst/>
                <a:cxnLst/>
                <a:rect l="l" t="t" r="r" b="b"/>
                <a:pathLst>
                  <a:path w="76701" h="69627" extrusionOk="0">
                    <a:moveTo>
                      <a:pt x="29487" y="0"/>
                    </a:moveTo>
                    <a:cubicBezTo>
                      <a:pt x="11761" y="18153"/>
                      <a:pt x="767" y="42611"/>
                      <a:pt x="0" y="69627"/>
                    </a:cubicBezTo>
                    <a:lnTo>
                      <a:pt x="66473" y="69627"/>
                    </a:lnTo>
                    <a:cubicBezTo>
                      <a:pt x="67155" y="61105"/>
                      <a:pt x="71075" y="53264"/>
                      <a:pt x="76700" y="47299"/>
                    </a:cubicBezTo>
                    <a:lnTo>
                      <a:pt x="294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13" name="Google Shape;14913;p91"/>
              <p:cNvGrpSpPr/>
              <p:nvPr/>
            </p:nvGrpSpPr>
            <p:grpSpPr>
              <a:xfrm rot="1157083">
                <a:off x="4716464" y="2371403"/>
                <a:ext cx="334649" cy="540922"/>
                <a:chOff x="3374950" y="3510300"/>
                <a:chExt cx="387525" cy="620950"/>
              </a:xfrm>
            </p:grpSpPr>
            <p:sp>
              <p:nvSpPr>
                <p:cNvPr id="14914" name="Google Shape;14914;p91"/>
                <p:cNvSpPr/>
                <p:nvPr/>
              </p:nvSpPr>
              <p:spPr>
                <a:xfrm>
                  <a:off x="3558825" y="3862425"/>
                  <a:ext cx="203650" cy="26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10753" extrusionOk="0">
                      <a:moveTo>
                        <a:pt x="2406" y="1"/>
                      </a:moveTo>
                      <a:cubicBezTo>
                        <a:pt x="1654" y="527"/>
                        <a:pt x="827" y="953"/>
                        <a:pt x="0" y="1254"/>
                      </a:cubicBezTo>
                      <a:cubicBezTo>
                        <a:pt x="401" y="5339"/>
                        <a:pt x="1654" y="10352"/>
                        <a:pt x="2406" y="10653"/>
                      </a:cubicBezTo>
                      <a:cubicBezTo>
                        <a:pt x="2530" y="10717"/>
                        <a:pt x="2798" y="10752"/>
                        <a:pt x="3151" y="10752"/>
                      </a:cubicBezTo>
                      <a:cubicBezTo>
                        <a:pt x="4580" y="10752"/>
                        <a:pt x="7418" y="10180"/>
                        <a:pt x="7920" y="8673"/>
                      </a:cubicBezTo>
                      <a:cubicBezTo>
                        <a:pt x="8145" y="8146"/>
                        <a:pt x="4587" y="7520"/>
                        <a:pt x="2406" y="1"/>
                      </a:cubicBezTo>
                      <a:close/>
                    </a:path>
                  </a:pathLst>
                </a:custGeom>
                <a:solidFill>
                  <a:srgbClr val="AF79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5" name="Google Shape;14915;p91"/>
                <p:cNvSpPr/>
                <p:nvPr/>
              </p:nvSpPr>
              <p:spPr>
                <a:xfrm>
                  <a:off x="3374950" y="3513025"/>
                  <a:ext cx="358700" cy="3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8" h="15575" extrusionOk="0">
                      <a:moveTo>
                        <a:pt x="5592" y="1"/>
                      </a:moveTo>
                      <a:cubicBezTo>
                        <a:pt x="5127" y="1"/>
                        <a:pt x="4601" y="91"/>
                        <a:pt x="3997" y="293"/>
                      </a:cubicBezTo>
                      <a:cubicBezTo>
                        <a:pt x="1616" y="1044"/>
                        <a:pt x="1089" y="3325"/>
                        <a:pt x="864" y="5430"/>
                      </a:cubicBezTo>
                      <a:cubicBezTo>
                        <a:pt x="663" y="7511"/>
                        <a:pt x="1716" y="12197"/>
                        <a:pt x="237" y="13977"/>
                      </a:cubicBezTo>
                      <a:cubicBezTo>
                        <a:pt x="1" y="14233"/>
                        <a:pt x="2276" y="15575"/>
                        <a:pt x="5039" y="15575"/>
                      </a:cubicBezTo>
                      <a:cubicBezTo>
                        <a:pt x="5789" y="15575"/>
                        <a:pt x="6574" y="15476"/>
                        <a:pt x="7355" y="15230"/>
                      </a:cubicBezTo>
                      <a:cubicBezTo>
                        <a:pt x="8182" y="14929"/>
                        <a:pt x="9009" y="14503"/>
                        <a:pt x="9761" y="13977"/>
                      </a:cubicBezTo>
                      <a:cubicBezTo>
                        <a:pt x="13921" y="10543"/>
                        <a:pt x="14348" y="7711"/>
                        <a:pt x="14147" y="7310"/>
                      </a:cubicBezTo>
                      <a:cubicBezTo>
                        <a:pt x="13821" y="6984"/>
                        <a:pt x="11641" y="6984"/>
                        <a:pt x="10062" y="4578"/>
                      </a:cubicBezTo>
                      <a:cubicBezTo>
                        <a:pt x="8758" y="2475"/>
                        <a:pt x="8018" y="1"/>
                        <a:pt x="55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6" name="Google Shape;14916;p91"/>
                <p:cNvSpPr/>
                <p:nvPr/>
              </p:nvSpPr>
              <p:spPr>
                <a:xfrm>
                  <a:off x="3427850" y="3523450"/>
                  <a:ext cx="37000" cy="36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14713" extrusionOk="0">
                      <a:moveTo>
                        <a:pt x="1379" y="1"/>
                      </a:moveTo>
                      <a:cubicBezTo>
                        <a:pt x="853" y="402"/>
                        <a:pt x="527" y="1028"/>
                        <a:pt x="427" y="1655"/>
                      </a:cubicBezTo>
                      <a:cubicBezTo>
                        <a:pt x="226" y="2282"/>
                        <a:pt x="126" y="2908"/>
                        <a:pt x="126" y="3535"/>
                      </a:cubicBezTo>
                      <a:cubicBezTo>
                        <a:pt x="126" y="4888"/>
                        <a:pt x="327" y="6141"/>
                        <a:pt x="627" y="7394"/>
                      </a:cubicBezTo>
                      <a:cubicBezTo>
                        <a:pt x="953" y="8648"/>
                        <a:pt x="1254" y="9901"/>
                        <a:pt x="1254" y="11154"/>
                      </a:cubicBezTo>
                      <a:cubicBezTo>
                        <a:pt x="1254" y="11780"/>
                        <a:pt x="1154" y="12407"/>
                        <a:pt x="953" y="12933"/>
                      </a:cubicBezTo>
                      <a:cubicBezTo>
                        <a:pt x="753" y="13560"/>
                        <a:pt x="527" y="14186"/>
                        <a:pt x="1" y="14613"/>
                      </a:cubicBezTo>
                      <a:lnTo>
                        <a:pt x="1" y="14713"/>
                      </a:lnTo>
                      <a:lnTo>
                        <a:pt x="126" y="14713"/>
                      </a:lnTo>
                      <a:cubicBezTo>
                        <a:pt x="753" y="14287"/>
                        <a:pt x="953" y="13660"/>
                        <a:pt x="1154" y="13034"/>
                      </a:cubicBezTo>
                      <a:cubicBezTo>
                        <a:pt x="1379" y="12407"/>
                        <a:pt x="1480" y="11780"/>
                        <a:pt x="1480" y="11154"/>
                      </a:cubicBezTo>
                      <a:cubicBezTo>
                        <a:pt x="1480" y="9800"/>
                        <a:pt x="1254" y="8547"/>
                        <a:pt x="953" y="7294"/>
                      </a:cubicBezTo>
                      <a:cubicBezTo>
                        <a:pt x="627" y="6041"/>
                        <a:pt x="327" y="4888"/>
                        <a:pt x="427" y="3635"/>
                      </a:cubicBezTo>
                      <a:cubicBezTo>
                        <a:pt x="427" y="2908"/>
                        <a:pt x="527" y="2382"/>
                        <a:pt x="627" y="1755"/>
                      </a:cubicBezTo>
                      <a:cubicBezTo>
                        <a:pt x="753" y="1129"/>
                        <a:pt x="1054" y="502"/>
                        <a:pt x="1480" y="101"/>
                      </a:cubicBezTo>
                      <a:lnTo>
                        <a:pt x="148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7" name="Google Shape;14917;p91"/>
                <p:cNvSpPr/>
                <p:nvPr/>
              </p:nvSpPr>
              <p:spPr>
                <a:xfrm>
                  <a:off x="3454175" y="3517825"/>
                  <a:ext cx="44525" cy="3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" h="15465" extrusionOk="0">
                      <a:moveTo>
                        <a:pt x="953" y="0"/>
                      </a:moveTo>
                      <a:cubicBezTo>
                        <a:pt x="527" y="527"/>
                        <a:pt x="326" y="1253"/>
                        <a:pt x="201" y="1880"/>
                      </a:cubicBezTo>
                      <a:cubicBezTo>
                        <a:pt x="1" y="2507"/>
                        <a:pt x="1" y="3233"/>
                        <a:pt x="101" y="3860"/>
                      </a:cubicBezTo>
                      <a:cubicBezTo>
                        <a:pt x="201" y="5238"/>
                        <a:pt x="627" y="6492"/>
                        <a:pt x="953" y="7745"/>
                      </a:cubicBezTo>
                      <a:cubicBezTo>
                        <a:pt x="1254" y="8998"/>
                        <a:pt x="1580" y="10251"/>
                        <a:pt x="1580" y="11604"/>
                      </a:cubicBezTo>
                      <a:cubicBezTo>
                        <a:pt x="1580" y="12231"/>
                        <a:pt x="1454" y="12858"/>
                        <a:pt x="1454" y="13584"/>
                      </a:cubicBezTo>
                      <a:cubicBezTo>
                        <a:pt x="1354" y="14211"/>
                        <a:pt x="1254" y="14838"/>
                        <a:pt x="828" y="15364"/>
                      </a:cubicBezTo>
                      <a:lnTo>
                        <a:pt x="828" y="15464"/>
                      </a:lnTo>
                      <a:lnTo>
                        <a:pt x="953" y="15464"/>
                      </a:lnTo>
                      <a:cubicBezTo>
                        <a:pt x="1454" y="14938"/>
                        <a:pt x="1580" y="14211"/>
                        <a:pt x="1680" y="13584"/>
                      </a:cubicBezTo>
                      <a:cubicBezTo>
                        <a:pt x="1780" y="12958"/>
                        <a:pt x="1780" y="12231"/>
                        <a:pt x="1780" y="11604"/>
                      </a:cubicBezTo>
                      <a:cubicBezTo>
                        <a:pt x="1780" y="10251"/>
                        <a:pt x="1580" y="8998"/>
                        <a:pt x="1254" y="7619"/>
                      </a:cubicBezTo>
                      <a:cubicBezTo>
                        <a:pt x="953" y="6366"/>
                        <a:pt x="427" y="5113"/>
                        <a:pt x="326" y="3860"/>
                      </a:cubicBezTo>
                      <a:cubicBezTo>
                        <a:pt x="201" y="2607"/>
                        <a:pt x="427" y="1253"/>
                        <a:pt x="1053" y="101"/>
                      </a:cubicBezTo>
                      <a:lnTo>
                        <a:pt x="10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8" name="Google Shape;14918;p91"/>
                <p:cNvSpPr/>
                <p:nvPr/>
              </p:nvSpPr>
              <p:spPr>
                <a:xfrm>
                  <a:off x="3493650" y="3510300"/>
                  <a:ext cx="70200" cy="3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8" h="15665" extrusionOk="0">
                      <a:moveTo>
                        <a:pt x="828" y="1"/>
                      </a:moveTo>
                      <a:cubicBezTo>
                        <a:pt x="727" y="1"/>
                        <a:pt x="727" y="1"/>
                        <a:pt x="727" y="101"/>
                      </a:cubicBezTo>
                      <a:cubicBezTo>
                        <a:pt x="201" y="1354"/>
                        <a:pt x="1" y="2707"/>
                        <a:pt x="101" y="4061"/>
                      </a:cubicBezTo>
                      <a:cubicBezTo>
                        <a:pt x="201" y="5414"/>
                        <a:pt x="627" y="6667"/>
                        <a:pt x="1028" y="7920"/>
                      </a:cubicBezTo>
                      <a:cubicBezTo>
                        <a:pt x="1454" y="9174"/>
                        <a:pt x="1980" y="10427"/>
                        <a:pt x="2281" y="11680"/>
                      </a:cubicBezTo>
                      <a:cubicBezTo>
                        <a:pt x="2381" y="12306"/>
                        <a:pt x="2507" y="12933"/>
                        <a:pt x="2507" y="13685"/>
                      </a:cubicBezTo>
                      <a:cubicBezTo>
                        <a:pt x="2607" y="13986"/>
                        <a:pt x="2607" y="14311"/>
                        <a:pt x="2507" y="14612"/>
                      </a:cubicBezTo>
                      <a:lnTo>
                        <a:pt x="2507" y="15139"/>
                      </a:lnTo>
                      <a:cubicBezTo>
                        <a:pt x="2507" y="15239"/>
                        <a:pt x="2507" y="15439"/>
                        <a:pt x="2381" y="15439"/>
                      </a:cubicBezTo>
                      <a:lnTo>
                        <a:pt x="2381" y="15565"/>
                      </a:lnTo>
                      <a:cubicBezTo>
                        <a:pt x="2381" y="15665"/>
                        <a:pt x="2381" y="15665"/>
                        <a:pt x="2507" y="15665"/>
                      </a:cubicBezTo>
                      <a:cubicBezTo>
                        <a:pt x="2607" y="15565"/>
                        <a:pt x="2607" y="15439"/>
                        <a:pt x="2707" y="15339"/>
                      </a:cubicBezTo>
                      <a:lnTo>
                        <a:pt x="2707" y="15139"/>
                      </a:lnTo>
                      <a:cubicBezTo>
                        <a:pt x="2707" y="14938"/>
                        <a:pt x="2707" y="14813"/>
                        <a:pt x="2808" y="14612"/>
                      </a:cubicBezTo>
                      <a:lnTo>
                        <a:pt x="2808" y="13560"/>
                      </a:lnTo>
                      <a:cubicBezTo>
                        <a:pt x="2808" y="12933"/>
                        <a:pt x="2607" y="12306"/>
                        <a:pt x="2507" y="11580"/>
                      </a:cubicBezTo>
                      <a:cubicBezTo>
                        <a:pt x="2181" y="10326"/>
                        <a:pt x="1755" y="9073"/>
                        <a:pt x="1354" y="7820"/>
                      </a:cubicBezTo>
                      <a:cubicBezTo>
                        <a:pt x="928" y="6567"/>
                        <a:pt x="402" y="5314"/>
                        <a:pt x="301" y="3961"/>
                      </a:cubicBezTo>
                      <a:cubicBezTo>
                        <a:pt x="301" y="2707"/>
                        <a:pt x="502" y="1354"/>
                        <a:pt x="828" y="101"/>
                      </a:cubicBezTo>
                      <a:lnTo>
                        <a:pt x="82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9" name="Google Shape;14919;p91"/>
                <p:cNvSpPr/>
                <p:nvPr/>
              </p:nvSpPr>
              <p:spPr>
                <a:xfrm>
                  <a:off x="3540650" y="3525975"/>
                  <a:ext cx="172325" cy="2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3" h="9399" extrusionOk="0">
                      <a:moveTo>
                        <a:pt x="100" y="0"/>
                      </a:moveTo>
                      <a:cubicBezTo>
                        <a:pt x="100" y="0"/>
                        <a:pt x="0" y="0"/>
                        <a:pt x="0" y="100"/>
                      </a:cubicBezTo>
                      <a:cubicBezTo>
                        <a:pt x="201" y="1028"/>
                        <a:pt x="401" y="1980"/>
                        <a:pt x="827" y="2907"/>
                      </a:cubicBezTo>
                      <a:cubicBezTo>
                        <a:pt x="1253" y="3860"/>
                        <a:pt x="1654" y="4687"/>
                        <a:pt x="2281" y="5539"/>
                      </a:cubicBezTo>
                      <a:cubicBezTo>
                        <a:pt x="2506" y="5940"/>
                        <a:pt x="2907" y="6366"/>
                        <a:pt x="3233" y="6667"/>
                      </a:cubicBezTo>
                      <a:cubicBezTo>
                        <a:pt x="3534" y="7093"/>
                        <a:pt x="3860" y="7419"/>
                        <a:pt x="4261" y="7720"/>
                      </a:cubicBezTo>
                      <a:cubicBezTo>
                        <a:pt x="4486" y="7920"/>
                        <a:pt x="4587" y="8045"/>
                        <a:pt x="4787" y="8246"/>
                      </a:cubicBezTo>
                      <a:lnTo>
                        <a:pt x="5414" y="8672"/>
                      </a:lnTo>
                      <a:cubicBezTo>
                        <a:pt x="5639" y="8772"/>
                        <a:pt x="5840" y="8973"/>
                        <a:pt x="6040" y="9073"/>
                      </a:cubicBezTo>
                      <a:cubicBezTo>
                        <a:pt x="6266" y="9173"/>
                        <a:pt x="6466" y="9298"/>
                        <a:pt x="6667" y="9399"/>
                      </a:cubicBezTo>
                      <a:lnTo>
                        <a:pt x="6892" y="9399"/>
                      </a:lnTo>
                      <a:cubicBezTo>
                        <a:pt x="6892" y="9298"/>
                        <a:pt x="6892" y="9298"/>
                        <a:pt x="6767" y="9298"/>
                      </a:cubicBezTo>
                      <a:cubicBezTo>
                        <a:pt x="5940" y="8772"/>
                        <a:pt x="5113" y="8246"/>
                        <a:pt x="4386" y="7619"/>
                      </a:cubicBezTo>
                      <a:cubicBezTo>
                        <a:pt x="4060" y="7293"/>
                        <a:pt x="3760" y="6892"/>
                        <a:pt x="3434" y="6567"/>
                      </a:cubicBezTo>
                      <a:cubicBezTo>
                        <a:pt x="3133" y="6166"/>
                        <a:pt x="2807" y="5740"/>
                        <a:pt x="2506" y="5414"/>
                      </a:cubicBezTo>
                      <a:cubicBezTo>
                        <a:pt x="1980" y="4587"/>
                        <a:pt x="1454" y="3760"/>
                        <a:pt x="1028" y="2807"/>
                      </a:cubicBezTo>
                      <a:lnTo>
                        <a:pt x="827" y="2181"/>
                      </a:lnTo>
                      <a:lnTo>
                        <a:pt x="627" y="1454"/>
                      </a:lnTo>
                      <a:cubicBezTo>
                        <a:pt x="401" y="1028"/>
                        <a:pt x="301" y="526"/>
                        <a:pt x="201" y="100"/>
                      </a:cubicBezTo>
                      <a:cubicBezTo>
                        <a:pt x="201" y="0"/>
                        <a:pt x="201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0" name="Google Shape;14920;p91"/>
                <p:cNvSpPr/>
                <p:nvPr/>
              </p:nvSpPr>
              <p:spPr>
                <a:xfrm>
                  <a:off x="3521850" y="3512800"/>
                  <a:ext cx="138500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12733" extrusionOk="0">
                      <a:moveTo>
                        <a:pt x="426" y="1"/>
                      </a:moveTo>
                      <a:cubicBezTo>
                        <a:pt x="0" y="1254"/>
                        <a:pt x="0" y="2407"/>
                        <a:pt x="226" y="3560"/>
                      </a:cubicBezTo>
                      <a:cubicBezTo>
                        <a:pt x="426" y="4813"/>
                        <a:pt x="752" y="5941"/>
                        <a:pt x="1253" y="6993"/>
                      </a:cubicBezTo>
                      <a:cubicBezTo>
                        <a:pt x="1780" y="8046"/>
                        <a:pt x="2406" y="9074"/>
                        <a:pt x="3133" y="10026"/>
                      </a:cubicBezTo>
                      <a:cubicBezTo>
                        <a:pt x="3459" y="10552"/>
                        <a:pt x="3885" y="10953"/>
                        <a:pt x="4186" y="11379"/>
                      </a:cubicBezTo>
                      <a:cubicBezTo>
                        <a:pt x="4612" y="11906"/>
                        <a:pt x="5013" y="12332"/>
                        <a:pt x="5439" y="12733"/>
                      </a:cubicBezTo>
                      <a:lnTo>
                        <a:pt x="5539" y="12733"/>
                      </a:lnTo>
                      <a:lnTo>
                        <a:pt x="5539" y="12633"/>
                      </a:lnTo>
                      <a:lnTo>
                        <a:pt x="5539" y="12532"/>
                      </a:lnTo>
                      <a:cubicBezTo>
                        <a:pt x="5138" y="12106"/>
                        <a:pt x="4812" y="11705"/>
                        <a:pt x="4386" y="11279"/>
                      </a:cubicBezTo>
                      <a:cubicBezTo>
                        <a:pt x="3985" y="10753"/>
                        <a:pt x="3659" y="10327"/>
                        <a:pt x="3258" y="9926"/>
                      </a:cubicBezTo>
                      <a:cubicBezTo>
                        <a:pt x="2933" y="9399"/>
                        <a:pt x="2632" y="8973"/>
                        <a:pt x="2306" y="8447"/>
                      </a:cubicBezTo>
                      <a:cubicBezTo>
                        <a:pt x="2206" y="8146"/>
                        <a:pt x="2106" y="7946"/>
                        <a:pt x="1880" y="7620"/>
                      </a:cubicBezTo>
                      <a:cubicBezTo>
                        <a:pt x="1780" y="7419"/>
                        <a:pt x="1680" y="7094"/>
                        <a:pt x="1579" y="6893"/>
                      </a:cubicBezTo>
                      <a:cubicBezTo>
                        <a:pt x="1053" y="5840"/>
                        <a:pt x="627" y="4688"/>
                        <a:pt x="527" y="3560"/>
                      </a:cubicBezTo>
                      <a:cubicBezTo>
                        <a:pt x="426" y="2933"/>
                        <a:pt x="326" y="2407"/>
                        <a:pt x="326" y="1780"/>
                      </a:cubicBezTo>
                      <a:cubicBezTo>
                        <a:pt x="326" y="1254"/>
                        <a:pt x="426" y="627"/>
                        <a:pt x="527" y="101"/>
                      </a:cubicBezTo>
                      <a:cubicBezTo>
                        <a:pt x="527" y="1"/>
                        <a:pt x="527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21" name="Google Shape;14921;p91"/>
              <p:cNvSpPr txBox="1"/>
              <p:nvPr/>
            </p:nvSpPr>
            <p:spPr>
              <a:xfrm rot="-2394606">
                <a:off x="4721481" y="2716092"/>
                <a:ext cx="863175" cy="426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04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922" name="Google Shape;14922;p91"/>
            <p:cNvGrpSpPr/>
            <p:nvPr/>
          </p:nvGrpSpPr>
          <p:grpSpPr>
            <a:xfrm rot="620474">
              <a:off x="4962568" y="1562516"/>
              <a:ext cx="1623857" cy="1665915"/>
              <a:chOff x="4889569" y="1522601"/>
              <a:chExt cx="1623949" cy="1666010"/>
            </a:xfrm>
          </p:grpSpPr>
          <p:sp>
            <p:nvSpPr>
              <p:cNvPr id="14923" name="Google Shape;14923;p91"/>
              <p:cNvSpPr/>
              <p:nvPr/>
            </p:nvSpPr>
            <p:spPr>
              <a:xfrm rot="1538442">
                <a:off x="5107531" y="1716733"/>
                <a:ext cx="1188026" cy="1277746"/>
              </a:xfrm>
              <a:custGeom>
                <a:avLst/>
                <a:gdLst/>
                <a:ahLst/>
                <a:cxnLst/>
                <a:rect l="l" t="t" r="r" b="b"/>
                <a:pathLst>
                  <a:path w="69968" h="75252" extrusionOk="0">
                    <a:moveTo>
                      <a:pt x="69968" y="0"/>
                    </a:moveTo>
                    <a:cubicBezTo>
                      <a:pt x="42952" y="0"/>
                      <a:pt x="18068" y="10653"/>
                      <a:pt x="0" y="28038"/>
                    </a:cubicBezTo>
                    <a:lnTo>
                      <a:pt x="47213" y="75251"/>
                    </a:lnTo>
                    <a:cubicBezTo>
                      <a:pt x="53264" y="69967"/>
                      <a:pt x="61446" y="66729"/>
                      <a:pt x="69968" y="66388"/>
                    </a:cubicBezTo>
                    <a:lnTo>
                      <a:pt x="699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24" name="Google Shape;14924;p91"/>
              <p:cNvGrpSpPr/>
              <p:nvPr/>
            </p:nvGrpSpPr>
            <p:grpSpPr>
              <a:xfrm rot="549513">
                <a:off x="5573939" y="2049899"/>
                <a:ext cx="599179" cy="559255"/>
                <a:chOff x="5518485" y="2049957"/>
                <a:chExt cx="655011" cy="611301"/>
              </a:xfrm>
            </p:grpSpPr>
            <p:sp>
              <p:nvSpPr>
                <p:cNvPr id="14925" name="Google Shape;14925;p91"/>
                <p:cNvSpPr/>
                <p:nvPr/>
              </p:nvSpPr>
              <p:spPr>
                <a:xfrm rot="-1580374">
                  <a:off x="5627116" y="2143491"/>
                  <a:ext cx="495636" cy="316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25" h="12652" extrusionOk="0">
                      <a:moveTo>
                        <a:pt x="12034" y="0"/>
                      </a:moveTo>
                      <a:cubicBezTo>
                        <a:pt x="10483" y="0"/>
                        <a:pt x="8851" y="297"/>
                        <a:pt x="7294" y="1109"/>
                      </a:cubicBezTo>
                      <a:cubicBezTo>
                        <a:pt x="1354" y="4368"/>
                        <a:pt x="0" y="10834"/>
                        <a:pt x="301" y="11661"/>
                      </a:cubicBezTo>
                      <a:cubicBezTo>
                        <a:pt x="466" y="12092"/>
                        <a:pt x="2176" y="12651"/>
                        <a:pt x="4610" y="12651"/>
                      </a:cubicBezTo>
                      <a:cubicBezTo>
                        <a:pt x="6989" y="12651"/>
                        <a:pt x="10060" y="12117"/>
                        <a:pt x="13058" y="10408"/>
                      </a:cubicBezTo>
                      <a:cubicBezTo>
                        <a:pt x="17845" y="7701"/>
                        <a:pt x="19825" y="2162"/>
                        <a:pt x="19825" y="2162"/>
                      </a:cubicBezTo>
                      <a:cubicBezTo>
                        <a:pt x="19825" y="2162"/>
                        <a:pt x="16221" y="0"/>
                        <a:pt x="1203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6" name="Google Shape;14926;p91"/>
                <p:cNvSpPr/>
                <p:nvPr/>
              </p:nvSpPr>
              <p:spPr>
                <a:xfrm rot="-1580374">
                  <a:off x="5562447" y="2221769"/>
                  <a:ext cx="567088" cy="330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3" h="13234" extrusionOk="0">
                      <a:moveTo>
                        <a:pt x="22457" y="0"/>
                      </a:moveTo>
                      <a:cubicBezTo>
                        <a:pt x="22457" y="0"/>
                        <a:pt x="22156" y="0"/>
                        <a:pt x="21429" y="226"/>
                      </a:cubicBezTo>
                      <a:cubicBezTo>
                        <a:pt x="21003" y="226"/>
                        <a:pt x="20577" y="326"/>
                        <a:pt x="20176" y="426"/>
                      </a:cubicBezTo>
                      <a:cubicBezTo>
                        <a:pt x="19649" y="627"/>
                        <a:pt x="19123" y="727"/>
                        <a:pt x="18497" y="953"/>
                      </a:cubicBezTo>
                      <a:cubicBezTo>
                        <a:pt x="18396" y="953"/>
                        <a:pt x="18171" y="1053"/>
                        <a:pt x="18071" y="1053"/>
                      </a:cubicBezTo>
                      <a:cubicBezTo>
                        <a:pt x="17870" y="1153"/>
                        <a:pt x="17770" y="1153"/>
                        <a:pt x="17544" y="1253"/>
                      </a:cubicBezTo>
                      <a:lnTo>
                        <a:pt x="16617" y="1579"/>
                      </a:lnTo>
                      <a:cubicBezTo>
                        <a:pt x="15990" y="1780"/>
                        <a:pt x="15264" y="2106"/>
                        <a:pt x="14537" y="2406"/>
                      </a:cubicBezTo>
                      <a:cubicBezTo>
                        <a:pt x="13910" y="2732"/>
                        <a:pt x="13158" y="3133"/>
                        <a:pt x="12431" y="3459"/>
                      </a:cubicBezTo>
                      <a:lnTo>
                        <a:pt x="11905" y="3760"/>
                      </a:lnTo>
                      <a:lnTo>
                        <a:pt x="11404" y="4086"/>
                      </a:lnTo>
                      <a:cubicBezTo>
                        <a:pt x="10978" y="4286"/>
                        <a:pt x="10652" y="4487"/>
                        <a:pt x="10251" y="4712"/>
                      </a:cubicBezTo>
                      <a:cubicBezTo>
                        <a:pt x="9624" y="5113"/>
                        <a:pt x="8898" y="5639"/>
                        <a:pt x="8271" y="6066"/>
                      </a:cubicBezTo>
                      <a:cubicBezTo>
                        <a:pt x="7519" y="6492"/>
                        <a:pt x="6893" y="6893"/>
                        <a:pt x="6266" y="7419"/>
                      </a:cubicBezTo>
                      <a:cubicBezTo>
                        <a:pt x="5965" y="7619"/>
                        <a:pt x="5639" y="7845"/>
                        <a:pt x="5339" y="8146"/>
                      </a:cubicBezTo>
                      <a:cubicBezTo>
                        <a:pt x="5138" y="8371"/>
                        <a:pt x="4812" y="8572"/>
                        <a:pt x="4512" y="8772"/>
                      </a:cubicBezTo>
                      <a:cubicBezTo>
                        <a:pt x="3985" y="9198"/>
                        <a:pt x="3459" y="9725"/>
                        <a:pt x="3033" y="10025"/>
                      </a:cubicBezTo>
                      <a:cubicBezTo>
                        <a:pt x="2507" y="10452"/>
                        <a:pt x="2106" y="10878"/>
                        <a:pt x="1780" y="11178"/>
                      </a:cubicBezTo>
                      <a:lnTo>
                        <a:pt x="852" y="12131"/>
                      </a:lnTo>
                      <a:cubicBezTo>
                        <a:pt x="627" y="12431"/>
                        <a:pt x="426" y="12632"/>
                        <a:pt x="226" y="12757"/>
                      </a:cubicBezTo>
                      <a:cubicBezTo>
                        <a:pt x="126" y="12858"/>
                        <a:pt x="126" y="12958"/>
                        <a:pt x="126" y="12958"/>
                      </a:cubicBezTo>
                      <a:cubicBezTo>
                        <a:pt x="0" y="13058"/>
                        <a:pt x="0" y="13058"/>
                        <a:pt x="126" y="13158"/>
                      </a:cubicBezTo>
                      <a:cubicBezTo>
                        <a:pt x="126" y="13208"/>
                        <a:pt x="151" y="13233"/>
                        <a:pt x="188" y="13233"/>
                      </a:cubicBezTo>
                      <a:cubicBezTo>
                        <a:pt x="226" y="13233"/>
                        <a:pt x="276" y="13208"/>
                        <a:pt x="326" y="13158"/>
                      </a:cubicBezTo>
                      <a:cubicBezTo>
                        <a:pt x="326" y="13158"/>
                        <a:pt x="627" y="12858"/>
                        <a:pt x="1153" y="12431"/>
                      </a:cubicBezTo>
                      <a:cubicBezTo>
                        <a:pt x="1379" y="12231"/>
                        <a:pt x="1780" y="11905"/>
                        <a:pt x="2106" y="11604"/>
                      </a:cubicBezTo>
                      <a:cubicBezTo>
                        <a:pt x="2507" y="11279"/>
                        <a:pt x="2933" y="10978"/>
                        <a:pt x="3459" y="10552"/>
                      </a:cubicBezTo>
                      <a:cubicBezTo>
                        <a:pt x="3885" y="10126"/>
                        <a:pt x="4386" y="9725"/>
                        <a:pt x="4913" y="9399"/>
                      </a:cubicBezTo>
                      <a:cubicBezTo>
                        <a:pt x="5539" y="8873"/>
                        <a:pt x="6166" y="8472"/>
                        <a:pt x="6692" y="8045"/>
                      </a:cubicBezTo>
                      <a:cubicBezTo>
                        <a:pt x="7319" y="7619"/>
                        <a:pt x="8045" y="7218"/>
                        <a:pt x="8672" y="6692"/>
                      </a:cubicBezTo>
                      <a:cubicBezTo>
                        <a:pt x="9299" y="6266"/>
                        <a:pt x="10025" y="5865"/>
                        <a:pt x="10777" y="5439"/>
                      </a:cubicBezTo>
                      <a:cubicBezTo>
                        <a:pt x="11078" y="5238"/>
                        <a:pt x="11404" y="5013"/>
                        <a:pt x="11805" y="4812"/>
                      </a:cubicBezTo>
                      <a:lnTo>
                        <a:pt x="12231" y="4487"/>
                      </a:lnTo>
                      <a:lnTo>
                        <a:pt x="12857" y="4186"/>
                      </a:lnTo>
                      <a:cubicBezTo>
                        <a:pt x="13484" y="3860"/>
                        <a:pt x="14211" y="3459"/>
                        <a:pt x="14837" y="3133"/>
                      </a:cubicBezTo>
                      <a:cubicBezTo>
                        <a:pt x="15564" y="2832"/>
                        <a:pt x="16191" y="2406"/>
                        <a:pt x="16817" y="2206"/>
                      </a:cubicBezTo>
                      <a:cubicBezTo>
                        <a:pt x="17143" y="2106"/>
                        <a:pt x="17444" y="1880"/>
                        <a:pt x="17770" y="1780"/>
                      </a:cubicBezTo>
                      <a:cubicBezTo>
                        <a:pt x="17970" y="1680"/>
                        <a:pt x="18071" y="1680"/>
                        <a:pt x="18296" y="1579"/>
                      </a:cubicBezTo>
                      <a:cubicBezTo>
                        <a:pt x="18396" y="1579"/>
                        <a:pt x="18497" y="1479"/>
                        <a:pt x="18697" y="1479"/>
                      </a:cubicBezTo>
                      <a:cubicBezTo>
                        <a:pt x="19223" y="1253"/>
                        <a:pt x="19750" y="1053"/>
                        <a:pt x="20276" y="852"/>
                      </a:cubicBezTo>
                      <a:cubicBezTo>
                        <a:pt x="20677" y="727"/>
                        <a:pt x="21103" y="627"/>
                        <a:pt x="21529" y="527"/>
                      </a:cubicBezTo>
                      <a:cubicBezTo>
                        <a:pt x="22156" y="326"/>
                        <a:pt x="22557" y="226"/>
                        <a:pt x="22557" y="226"/>
                      </a:cubicBezTo>
                      <a:cubicBezTo>
                        <a:pt x="22682" y="226"/>
                        <a:pt x="22682" y="101"/>
                        <a:pt x="22682" y="101"/>
                      </a:cubicBezTo>
                      <a:cubicBezTo>
                        <a:pt x="22682" y="0"/>
                        <a:pt x="22557" y="0"/>
                        <a:pt x="22457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7" name="Google Shape;14927;p91"/>
                <p:cNvSpPr/>
                <p:nvPr/>
              </p:nvSpPr>
              <p:spPr>
                <a:xfrm rot="-1580374">
                  <a:off x="5698606" y="2339244"/>
                  <a:ext cx="154178" cy="14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5640" extrusionOk="0">
                      <a:moveTo>
                        <a:pt x="1880" y="1"/>
                      </a:moveTo>
                      <a:cubicBezTo>
                        <a:pt x="1780" y="1"/>
                        <a:pt x="1680" y="1"/>
                        <a:pt x="1680" y="101"/>
                      </a:cubicBezTo>
                      <a:cubicBezTo>
                        <a:pt x="1555" y="502"/>
                        <a:pt x="1354" y="928"/>
                        <a:pt x="1254" y="1254"/>
                      </a:cubicBezTo>
                      <a:cubicBezTo>
                        <a:pt x="1154" y="1655"/>
                        <a:pt x="928" y="2081"/>
                        <a:pt x="828" y="2507"/>
                      </a:cubicBezTo>
                      <a:lnTo>
                        <a:pt x="427" y="3635"/>
                      </a:lnTo>
                      <a:cubicBezTo>
                        <a:pt x="301" y="4061"/>
                        <a:pt x="201" y="4487"/>
                        <a:pt x="1" y="4788"/>
                      </a:cubicBezTo>
                      <a:lnTo>
                        <a:pt x="1" y="4888"/>
                      </a:lnTo>
                      <a:cubicBezTo>
                        <a:pt x="1" y="5114"/>
                        <a:pt x="101" y="5314"/>
                        <a:pt x="427" y="5314"/>
                      </a:cubicBezTo>
                      <a:cubicBezTo>
                        <a:pt x="1254" y="5414"/>
                        <a:pt x="2181" y="5515"/>
                        <a:pt x="3234" y="5515"/>
                      </a:cubicBezTo>
                      <a:cubicBezTo>
                        <a:pt x="3660" y="5515"/>
                        <a:pt x="4186" y="5640"/>
                        <a:pt x="4587" y="5640"/>
                      </a:cubicBezTo>
                      <a:lnTo>
                        <a:pt x="6066" y="5640"/>
                      </a:lnTo>
                      <a:cubicBezTo>
                        <a:pt x="6066" y="5640"/>
                        <a:pt x="6166" y="5640"/>
                        <a:pt x="6166" y="5515"/>
                      </a:cubicBezTo>
                      <a:cubicBezTo>
                        <a:pt x="6166" y="5515"/>
                        <a:pt x="6166" y="5414"/>
                        <a:pt x="6066" y="5414"/>
                      </a:cubicBezTo>
                      <a:cubicBezTo>
                        <a:pt x="5640" y="5314"/>
                        <a:pt x="5113" y="5214"/>
                        <a:pt x="4687" y="5114"/>
                      </a:cubicBezTo>
                      <a:cubicBezTo>
                        <a:pt x="4186" y="5013"/>
                        <a:pt x="3760" y="4888"/>
                        <a:pt x="3234" y="4888"/>
                      </a:cubicBezTo>
                      <a:cubicBezTo>
                        <a:pt x="2485" y="4726"/>
                        <a:pt x="1720" y="4630"/>
                        <a:pt x="964" y="4546"/>
                      </a:cubicBezTo>
                      <a:lnTo>
                        <a:pt x="964" y="4546"/>
                      </a:lnTo>
                      <a:cubicBezTo>
                        <a:pt x="1055" y="4312"/>
                        <a:pt x="1143" y="4083"/>
                        <a:pt x="1254" y="3860"/>
                      </a:cubicBezTo>
                      <a:cubicBezTo>
                        <a:pt x="1354" y="3434"/>
                        <a:pt x="1454" y="3134"/>
                        <a:pt x="1555" y="2708"/>
                      </a:cubicBezTo>
                      <a:cubicBezTo>
                        <a:pt x="1680" y="2281"/>
                        <a:pt x="1680" y="1880"/>
                        <a:pt x="1780" y="1454"/>
                      </a:cubicBezTo>
                      <a:cubicBezTo>
                        <a:pt x="1880" y="1028"/>
                        <a:pt x="1981" y="627"/>
                        <a:pt x="1981" y="201"/>
                      </a:cubicBezTo>
                      <a:cubicBezTo>
                        <a:pt x="1981" y="101"/>
                        <a:pt x="1981" y="101"/>
                        <a:pt x="1880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8" name="Google Shape;14928;p91"/>
                <p:cNvSpPr/>
                <p:nvPr/>
              </p:nvSpPr>
              <p:spPr>
                <a:xfrm rot="-1580374">
                  <a:off x="5743967" y="2240390"/>
                  <a:ext cx="159179" cy="179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7160" extrusionOk="0">
                      <a:moveTo>
                        <a:pt x="1433" y="0"/>
                      </a:moveTo>
                      <a:cubicBezTo>
                        <a:pt x="1404" y="0"/>
                        <a:pt x="1354" y="71"/>
                        <a:pt x="1354" y="142"/>
                      </a:cubicBezTo>
                      <a:cubicBezTo>
                        <a:pt x="1153" y="568"/>
                        <a:pt x="1028" y="994"/>
                        <a:pt x="928" y="1395"/>
                      </a:cubicBezTo>
                      <a:cubicBezTo>
                        <a:pt x="827" y="1922"/>
                        <a:pt x="727" y="2348"/>
                        <a:pt x="627" y="2774"/>
                      </a:cubicBezTo>
                      <a:lnTo>
                        <a:pt x="301" y="4127"/>
                      </a:lnTo>
                      <a:cubicBezTo>
                        <a:pt x="201" y="4528"/>
                        <a:pt x="100" y="5054"/>
                        <a:pt x="0" y="5481"/>
                      </a:cubicBezTo>
                      <a:cubicBezTo>
                        <a:pt x="0" y="5681"/>
                        <a:pt x="100" y="5907"/>
                        <a:pt x="301" y="6007"/>
                      </a:cubicBezTo>
                      <a:lnTo>
                        <a:pt x="6266" y="7160"/>
                      </a:lnTo>
                      <a:cubicBezTo>
                        <a:pt x="6266" y="7160"/>
                        <a:pt x="6366" y="7160"/>
                        <a:pt x="6366" y="7034"/>
                      </a:cubicBezTo>
                      <a:lnTo>
                        <a:pt x="6366" y="6934"/>
                      </a:lnTo>
                      <a:cubicBezTo>
                        <a:pt x="5840" y="6633"/>
                        <a:pt x="5314" y="6533"/>
                        <a:pt x="4913" y="6308"/>
                      </a:cubicBezTo>
                      <a:cubicBezTo>
                        <a:pt x="4386" y="6207"/>
                        <a:pt x="3960" y="6007"/>
                        <a:pt x="3434" y="5907"/>
                      </a:cubicBezTo>
                      <a:cubicBezTo>
                        <a:pt x="2638" y="5627"/>
                        <a:pt x="1750" y="5440"/>
                        <a:pt x="928" y="5250"/>
                      </a:cubicBezTo>
                      <a:lnTo>
                        <a:pt x="928" y="5250"/>
                      </a:lnTo>
                      <a:cubicBezTo>
                        <a:pt x="997" y="4942"/>
                        <a:pt x="1069" y="4613"/>
                        <a:pt x="1153" y="4328"/>
                      </a:cubicBezTo>
                      <a:cubicBezTo>
                        <a:pt x="1253" y="3801"/>
                        <a:pt x="1354" y="3400"/>
                        <a:pt x="1354" y="2974"/>
                      </a:cubicBezTo>
                      <a:cubicBezTo>
                        <a:pt x="1454" y="2448"/>
                        <a:pt x="1454" y="2022"/>
                        <a:pt x="1554" y="1521"/>
                      </a:cubicBezTo>
                      <a:cubicBezTo>
                        <a:pt x="1554" y="1095"/>
                        <a:pt x="1554" y="668"/>
                        <a:pt x="1654" y="142"/>
                      </a:cubicBezTo>
                      <a:cubicBezTo>
                        <a:pt x="1654" y="42"/>
                        <a:pt x="1554" y="42"/>
                        <a:pt x="1454" y="42"/>
                      </a:cubicBezTo>
                      <a:cubicBezTo>
                        <a:pt x="1454" y="13"/>
                        <a:pt x="1445" y="0"/>
                        <a:pt x="1433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9" name="Google Shape;14929;p91"/>
                <p:cNvSpPr/>
                <p:nvPr/>
              </p:nvSpPr>
              <p:spPr>
                <a:xfrm rot="-1580374">
                  <a:off x="5788456" y="2178257"/>
                  <a:ext cx="161679" cy="177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7" h="7094" extrusionOk="0">
                      <a:moveTo>
                        <a:pt x="1454" y="0"/>
                      </a:moveTo>
                      <a:cubicBezTo>
                        <a:pt x="1353" y="0"/>
                        <a:pt x="1353" y="0"/>
                        <a:pt x="1253" y="101"/>
                      </a:cubicBezTo>
                      <a:lnTo>
                        <a:pt x="727" y="2707"/>
                      </a:lnTo>
                      <a:cubicBezTo>
                        <a:pt x="627" y="3133"/>
                        <a:pt x="627" y="3559"/>
                        <a:pt x="526" y="3960"/>
                      </a:cubicBezTo>
                      <a:cubicBezTo>
                        <a:pt x="426" y="4186"/>
                        <a:pt x="326" y="4386"/>
                        <a:pt x="326" y="4486"/>
                      </a:cubicBezTo>
                      <a:cubicBezTo>
                        <a:pt x="201" y="4687"/>
                        <a:pt x="201" y="4913"/>
                        <a:pt x="100" y="5113"/>
                      </a:cubicBezTo>
                      <a:cubicBezTo>
                        <a:pt x="100" y="5113"/>
                        <a:pt x="0" y="5113"/>
                        <a:pt x="0" y="5213"/>
                      </a:cubicBezTo>
                      <a:cubicBezTo>
                        <a:pt x="0" y="5439"/>
                        <a:pt x="201" y="5639"/>
                        <a:pt x="426" y="5639"/>
                      </a:cubicBezTo>
                      <a:cubicBezTo>
                        <a:pt x="627" y="5740"/>
                        <a:pt x="952" y="5740"/>
                        <a:pt x="1153" y="5740"/>
                      </a:cubicBezTo>
                      <a:cubicBezTo>
                        <a:pt x="1353" y="5840"/>
                        <a:pt x="1679" y="5840"/>
                        <a:pt x="1880" y="5940"/>
                      </a:cubicBezTo>
                      <a:cubicBezTo>
                        <a:pt x="2406" y="5940"/>
                        <a:pt x="2932" y="6065"/>
                        <a:pt x="3333" y="6266"/>
                      </a:cubicBezTo>
                      <a:cubicBezTo>
                        <a:pt x="3659" y="6266"/>
                        <a:pt x="3860" y="6366"/>
                        <a:pt x="4186" y="6366"/>
                      </a:cubicBezTo>
                      <a:cubicBezTo>
                        <a:pt x="4386" y="6466"/>
                        <a:pt x="4587" y="6567"/>
                        <a:pt x="4912" y="6567"/>
                      </a:cubicBezTo>
                      <a:cubicBezTo>
                        <a:pt x="5113" y="6692"/>
                        <a:pt x="5338" y="6792"/>
                        <a:pt x="5639" y="6893"/>
                      </a:cubicBezTo>
                      <a:cubicBezTo>
                        <a:pt x="5840" y="6893"/>
                        <a:pt x="6065" y="6993"/>
                        <a:pt x="6366" y="7093"/>
                      </a:cubicBezTo>
                      <a:lnTo>
                        <a:pt x="6466" y="7093"/>
                      </a:lnTo>
                      <a:lnTo>
                        <a:pt x="6466" y="6893"/>
                      </a:lnTo>
                      <a:cubicBezTo>
                        <a:pt x="5965" y="6567"/>
                        <a:pt x="5539" y="6366"/>
                        <a:pt x="5013" y="6166"/>
                      </a:cubicBezTo>
                      <a:cubicBezTo>
                        <a:pt x="4587" y="5940"/>
                        <a:pt x="4085" y="5740"/>
                        <a:pt x="3559" y="5539"/>
                      </a:cubicBezTo>
                      <a:cubicBezTo>
                        <a:pt x="3133" y="5314"/>
                        <a:pt x="2607" y="5213"/>
                        <a:pt x="2080" y="5113"/>
                      </a:cubicBezTo>
                      <a:cubicBezTo>
                        <a:pt x="1779" y="5113"/>
                        <a:pt x="1579" y="5013"/>
                        <a:pt x="1253" y="5013"/>
                      </a:cubicBezTo>
                      <a:cubicBezTo>
                        <a:pt x="1191" y="4982"/>
                        <a:pt x="1117" y="4960"/>
                        <a:pt x="1039" y="4946"/>
                      </a:cubicBezTo>
                      <a:lnTo>
                        <a:pt x="1039" y="4946"/>
                      </a:lnTo>
                      <a:cubicBezTo>
                        <a:pt x="1048" y="4901"/>
                        <a:pt x="1053" y="4857"/>
                        <a:pt x="1053" y="4812"/>
                      </a:cubicBezTo>
                      <a:cubicBezTo>
                        <a:pt x="1153" y="4587"/>
                        <a:pt x="1253" y="4386"/>
                        <a:pt x="1253" y="4060"/>
                      </a:cubicBezTo>
                      <a:cubicBezTo>
                        <a:pt x="1353" y="3659"/>
                        <a:pt x="1454" y="3233"/>
                        <a:pt x="1454" y="2807"/>
                      </a:cubicBezTo>
                      <a:cubicBezTo>
                        <a:pt x="1579" y="2406"/>
                        <a:pt x="1579" y="1880"/>
                        <a:pt x="1579" y="1454"/>
                      </a:cubicBezTo>
                      <a:cubicBezTo>
                        <a:pt x="1579" y="1053"/>
                        <a:pt x="1679" y="627"/>
                        <a:pt x="1579" y="101"/>
                      </a:cubicBezTo>
                      <a:cubicBezTo>
                        <a:pt x="1579" y="101"/>
                        <a:pt x="1579" y="0"/>
                        <a:pt x="1454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0" name="Google Shape;14930;p91"/>
                <p:cNvSpPr/>
                <p:nvPr/>
              </p:nvSpPr>
              <p:spPr>
                <a:xfrm rot="-1580374">
                  <a:off x="5843416" y="2136236"/>
                  <a:ext cx="146003" cy="156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0" h="6267" extrusionOk="0">
                      <a:moveTo>
                        <a:pt x="2181" y="1"/>
                      </a:moveTo>
                      <a:cubicBezTo>
                        <a:pt x="2081" y="1"/>
                        <a:pt x="1980" y="1"/>
                        <a:pt x="1980" y="101"/>
                      </a:cubicBezTo>
                      <a:lnTo>
                        <a:pt x="1153" y="2181"/>
                      </a:lnTo>
                      <a:cubicBezTo>
                        <a:pt x="928" y="2507"/>
                        <a:pt x="827" y="2808"/>
                        <a:pt x="627" y="3134"/>
                      </a:cubicBezTo>
                      <a:cubicBezTo>
                        <a:pt x="527" y="3334"/>
                        <a:pt x="527" y="3560"/>
                        <a:pt x="401" y="3660"/>
                      </a:cubicBezTo>
                      <a:cubicBezTo>
                        <a:pt x="301" y="3860"/>
                        <a:pt x="201" y="3961"/>
                        <a:pt x="101" y="4061"/>
                      </a:cubicBezTo>
                      <a:lnTo>
                        <a:pt x="101" y="4286"/>
                      </a:lnTo>
                      <a:cubicBezTo>
                        <a:pt x="0" y="4487"/>
                        <a:pt x="101" y="4687"/>
                        <a:pt x="401" y="4687"/>
                      </a:cubicBezTo>
                      <a:cubicBezTo>
                        <a:pt x="827" y="4813"/>
                        <a:pt x="1254" y="4913"/>
                        <a:pt x="1655" y="5113"/>
                      </a:cubicBezTo>
                      <a:cubicBezTo>
                        <a:pt x="2181" y="5214"/>
                        <a:pt x="2607" y="5314"/>
                        <a:pt x="3033" y="5439"/>
                      </a:cubicBezTo>
                      <a:cubicBezTo>
                        <a:pt x="3960" y="5640"/>
                        <a:pt x="4787" y="5941"/>
                        <a:pt x="5740" y="6266"/>
                      </a:cubicBezTo>
                      <a:cubicBezTo>
                        <a:pt x="5740" y="6266"/>
                        <a:pt x="5840" y="6266"/>
                        <a:pt x="5840" y="6166"/>
                      </a:cubicBezTo>
                      <a:lnTo>
                        <a:pt x="5840" y="6066"/>
                      </a:lnTo>
                      <a:cubicBezTo>
                        <a:pt x="5414" y="5740"/>
                        <a:pt x="5013" y="5540"/>
                        <a:pt x="4587" y="5314"/>
                      </a:cubicBezTo>
                      <a:cubicBezTo>
                        <a:pt x="4161" y="5113"/>
                        <a:pt x="3760" y="4913"/>
                        <a:pt x="3233" y="4813"/>
                      </a:cubicBezTo>
                      <a:cubicBezTo>
                        <a:pt x="2807" y="4587"/>
                        <a:pt x="2406" y="4487"/>
                        <a:pt x="1880" y="4286"/>
                      </a:cubicBezTo>
                      <a:cubicBezTo>
                        <a:pt x="1631" y="4228"/>
                        <a:pt x="1381" y="4161"/>
                        <a:pt x="1117" y="4095"/>
                      </a:cubicBezTo>
                      <a:lnTo>
                        <a:pt x="1117" y="4095"/>
                      </a:lnTo>
                      <a:cubicBezTo>
                        <a:pt x="1216" y="3906"/>
                        <a:pt x="1302" y="3716"/>
                        <a:pt x="1354" y="3560"/>
                      </a:cubicBezTo>
                      <a:cubicBezTo>
                        <a:pt x="1554" y="3134"/>
                        <a:pt x="1655" y="2808"/>
                        <a:pt x="1780" y="2407"/>
                      </a:cubicBezTo>
                      <a:cubicBezTo>
                        <a:pt x="1980" y="1680"/>
                        <a:pt x="2181" y="928"/>
                        <a:pt x="2281" y="201"/>
                      </a:cubicBezTo>
                      <a:cubicBezTo>
                        <a:pt x="2281" y="101"/>
                        <a:pt x="2281" y="1"/>
                        <a:pt x="2181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1" name="Google Shape;14931;p91"/>
                <p:cNvSpPr/>
                <p:nvPr/>
              </p:nvSpPr>
              <p:spPr>
                <a:xfrm rot="-1580374">
                  <a:off x="5900947" y="2129201"/>
                  <a:ext cx="104652" cy="96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6" h="3860" extrusionOk="0">
                      <a:moveTo>
                        <a:pt x="1780" y="0"/>
                      </a:moveTo>
                      <a:cubicBezTo>
                        <a:pt x="1479" y="401"/>
                        <a:pt x="1254" y="827"/>
                        <a:pt x="953" y="1253"/>
                      </a:cubicBezTo>
                      <a:cubicBezTo>
                        <a:pt x="627" y="1554"/>
                        <a:pt x="426" y="1980"/>
                        <a:pt x="101" y="2281"/>
                      </a:cubicBezTo>
                      <a:cubicBezTo>
                        <a:pt x="101" y="2406"/>
                        <a:pt x="0" y="2406"/>
                        <a:pt x="0" y="2506"/>
                      </a:cubicBezTo>
                      <a:cubicBezTo>
                        <a:pt x="0" y="2707"/>
                        <a:pt x="101" y="2907"/>
                        <a:pt x="326" y="3033"/>
                      </a:cubicBezTo>
                      <a:lnTo>
                        <a:pt x="426" y="3033"/>
                      </a:lnTo>
                      <a:cubicBezTo>
                        <a:pt x="627" y="3033"/>
                        <a:pt x="953" y="3133"/>
                        <a:pt x="1254" y="3133"/>
                      </a:cubicBezTo>
                      <a:lnTo>
                        <a:pt x="1780" y="3233"/>
                      </a:lnTo>
                      <a:lnTo>
                        <a:pt x="2206" y="3333"/>
                      </a:lnTo>
                      <a:cubicBezTo>
                        <a:pt x="2832" y="3534"/>
                        <a:pt x="3459" y="3659"/>
                        <a:pt x="3985" y="3860"/>
                      </a:cubicBezTo>
                      <a:lnTo>
                        <a:pt x="4186" y="3860"/>
                      </a:lnTo>
                      <a:cubicBezTo>
                        <a:pt x="4186" y="3759"/>
                        <a:pt x="4186" y="3659"/>
                        <a:pt x="4086" y="3659"/>
                      </a:cubicBezTo>
                      <a:cubicBezTo>
                        <a:pt x="3660" y="3233"/>
                        <a:pt x="3033" y="2907"/>
                        <a:pt x="2406" y="2707"/>
                      </a:cubicBezTo>
                      <a:lnTo>
                        <a:pt x="1479" y="2406"/>
                      </a:lnTo>
                      <a:cubicBezTo>
                        <a:pt x="1359" y="2360"/>
                        <a:pt x="1243" y="2317"/>
                        <a:pt x="1127" y="2282"/>
                      </a:cubicBezTo>
                      <a:lnTo>
                        <a:pt x="1127" y="2282"/>
                      </a:lnTo>
                      <a:cubicBezTo>
                        <a:pt x="1296" y="2042"/>
                        <a:pt x="1450" y="1798"/>
                        <a:pt x="1579" y="1554"/>
                      </a:cubicBezTo>
                      <a:cubicBezTo>
                        <a:pt x="1780" y="1153"/>
                        <a:pt x="1980" y="627"/>
                        <a:pt x="2106" y="201"/>
                      </a:cubicBezTo>
                      <a:cubicBezTo>
                        <a:pt x="2106" y="100"/>
                        <a:pt x="2106" y="100"/>
                        <a:pt x="1980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32" name="Google Shape;14932;p91"/>
              <p:cNvSpPr txBox="1"/>
              <p:nvPr/>
            </p:nvSpPr>
            <p:spPr>
              <a:xfrm rot="222406">
                <a:off x="5395687" y="2511782"/>
                <a:ext cx="863106" cy="4263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05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cxnSp>
          <p:nvCxnSpPr>
            <p:cNvPr id="14933" name="Google Shape;14933;p91"/>
            <p:cNvCxnSpPr/>
            <p:nvPr/>
          </p:nvCxnSpPr>
          <p:spPr>
            <a:xfrm rot="10800000" flipH="1">
              <a:off x="2064609" y="3171708"/>
              <a:ext cx="170400" cy="1152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4" name="Google Shape;14934;p91"/>
            <p:cNvCxnSpPr/>
            <p:nvPr/>
          </p:nvCxnSpPr>
          <p:spPr>
            <a:xfrm>
              <a:off x="3554362" y="2683372"/>
              <a:ext cx="0" cy="182302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5" name="Google Shape;14935;p91"/>
            <p:cNvCxnSpPr/>
            <p:nvPr/>
          </p:nvCxnSpPr>
          <p:spPr>
            <a:xfrm rot="-10186104">
              <a:off x="4592237" y="3729586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6" name="Google Shape;14936;p91"/>
            <p:cNvCxnSpPr/>
            <p:nvPr/>
          </p:nvCxnSpPr>
          <p:spPr>
            <a:xfrm rot="613896">
              <a:off x="4546155" y="2045752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7" name="Google Shape;14937;p91"/>
            <p:cNvCxnSpPr/>
            <p:nvPr/>
          </p:nvCxnSpPr>
          <p:spPr>
            <a:xfrm rot="10800000">
              <a:off x="5750485" y="3035977"/>
              <a:ext cx="0" cy="182302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8" name="Google Shape;14938;p91"/>
            <p:cNvCxnSpPr/>
            <p:nvPr/>
          </p:nvCxnSpPr>
          <p:spPr>
            <a:xfrm rot="613896" flipH="1">
              <a:off x="7087074" y="2601895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14939" name="Google Shape;14939;p91"/>
            <p:cNvGrpSpPr/>
            <p:nvPr/>
          </p:nvGrpSpPr>
          <p:grpSpPr>
            <a:xfrm rot="620474">
              <a:off x="5956964" y="2299660"/>
              <a:ext cx="1636407" cy="1682451"/>
              <a:chOff x="6001583" y="2068037"/>
              <a:chExt cx="1636500" cy="1682547"/>
            </a:xfrm>
          </p:grpSpPr>
          <p:sp>
            <p:nvSpPr>
              <p:cNvPr id="14940" name="Google Shape;14940;p91"/>
              <p:cNvSpPr/>
              <p:nvPr/>
            </p:nvSpPr>
            <p:spPr>
              <a:xfrm rot="1538442">
                <a:off x="6239142" y="2258145"/>
                <a:ext cx="1175019" cy="1302332"/>
              </a:xfrm>
              <a:custGeom>
                <a:avLst/>
                <a:gdLst/>
                <a:ahLst/>
                <a:cxnLst/>
                <a:rect l="l" t="t" r="r" b="b"/>
                <a:pathLst>
                  <a:path w="69202" h="76700" extrusionOk="0">
                    <a:moveTo>
                      <a:pt x="1" y="0"/>
                    </a:moveTo>
                    <a:lnTo>
                      <a:pt x="1" y="66729"/>
                    </a:lnTo>
                    <a:cubicBezTo>
                      <a:pt x="8523" y="67496"/>
                      <a:pt x="15937" y="70990"/>
                      <a:pt x="21988" y="76700"/>
                    </a:cubicBezTo>
                    <a:lnTo>
                      <a:pt x="69201" y="29487"/>
                    </a:lnTo>
                    <a:cubicBezTo>
                      <a:pt x="51134" y="12102"/>
                      <a:pt x="26931" y="68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41" name="Google Shape;14941;p91"/>
              <p:cNvGrpSpPr/>
              <p:nvPr/>
            </p:nvGrpSpPr>
            <p:grpSpPr>
              <a:xfrm>
                <a:off x="6606850" y="2519813"/>
                <a:ext cx="400419" cy="452629"/>
                <a:chOff x="6615925" y="2590725"/>
                <a:chExt cx="400419" cy="452629"/>
              </a:xfrm>
            </p:grpSpPr>
            <p:sp>
              <p:nvSpPr>
                <p:cNvPr id="14942" name="Google Shape;14942;p91"/>
                <p:cNvSpPr/>
                <p:nvPr/>
              </p:nvSpPr>
              <p:spPr>
                <a:xfrm>
                  <a:off x="6680215" y="2807979"/>
                  <a:ext cx="336129" cy="2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2" h="7249" extrusionOk="0">
                      <a:moveTo>
                        <a:pt x="8873" y="1"/>
                      </a:moveTo>
                      <a:lnTo>
                        <a:pt x="8873" y="1"/>
                      </a:lnTo>
                      <a:cubicBezTo>
                        <a:pt x="7619" y="1580"/>
                        <a:pt x="2306" y="4287"/>
                        <a:pt x="0" y="4287"/>
                      </a:cubicBezTo>
                      <a:cubicBezTo>
                        <a:pt x="0" y="4287"/>
                        <a:pt x="953" y="6267"/>
                        <a:pt x="3334" y="6993"/>
                      </a:cubicBezTo>
                      <a:cubicBezTo>
                        <a:pt x="4028" y="7182"/>
                        <a:pt x="4636" y="7248"/>
                        <a:pt x="5153" y="7248"/>
                      </a:cubicBezTo>
                      <a:cubicBezTo>
                        <a:pt x="6352" y="7248"/>
                        <a:pt x="7061" y="6893"/>
                        <a:pt x="7218" y="6893"/>
                      </a:cubicBezTo>
                      <a:cubicBezTo>
                        <a:pt x="7454" y="6893"/>
                        <a:pt x="7766" y="7031"/>
                        <a:pt x="7987" y="7031"/>
                      </a:cubicBezTo>
                      <a:cubicBezTo>
                        <a:pt x="8048" y="7031"/>
                        <a:pt x="8102" y="7021"/>
                        <a:pt x="8146" y="6993"/>
                      </a:cubicBezTo>
                      <a:cubicBezTo>
                        <a:pt x="8346" y="6793"/>
                        <a:pt x="7945" y="6267"/>
                        <a:pt x="8146" y="6066"/>
                      </a:cubicBezTo>
                      <a:cubicBezTo>
                        <a:pt x="8346" y="5866"/>
                        <a:pt x="10351" y="3134"/>
                        <a:pt x="8873" y="1"/>
                      </a:cubicBezTo>
                      <a:close/>
                    </a:path>
                  </a:pathLst>
                </a:custGeom>
                <a:solidFill>
                  <a:srgbClr val="8C3A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3" name="Google Shape;14943;p91"/>
                <p:cNvSpPr/>
                <p:nvPr/>
              </p:nvSpPr>
              <p:spPr>
                <a:xfrm>
                  <a:off x="6615925" y="2683653"/>
                  <a:ext cx="362982" cy="26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9" h="8116" extrusionOk="0">
                      <a:moveTo>
                        <a:pt x="6458" y="0"/>
                      </a:moveTo>
                      <a:cubicBezTo>
                        <a:pt x="5626" y="0"/>
                        <a:pt x="4690" y="175"/>
                        <a:pt x="3660" y="597"/>
                      </a:cubicBezTo>
                      <a:cubicBezTo>
                        <a:pt x="3434" y="697"/>
                        <a:pt x="3233" y="797"/>
                        <a:pt x="3033" y="923"/>
                      </a:cubicBezTo>
                      <a:cubicBezTo>
                        <a:pt x="2933" y="1023"/>
                        <a:pt x="2807" y="1023"/>
                        <a:pt x="2807" y="1123"/>
                      </a:cubicBezTo>
                      <a:cubicBezTo>
                        <a:pt x="627" y="2276"/>
                        <a:pt x="0" y="6236"/>
                        <a:pt x="1153" y="7815"/>
                      </a:cubicBezTo>
                      <a:cubicBezTo>
                        <a:pt x="1254" y="8015"/>
                        <a:pt x="1554" y="8116"/>
                        <a:pt x="1980" y="8116"/>
                      </a:cubicBezTo>
                      <a:cubicBezTo>
                        <a:pt x="4286" y="8116"/>
                        <a:pt x="9599" y="5409"/>
                        <a:pt x="10853" y="3830"/>
                      </a:cubicBezTo>
                      <a:cubicBezTo>
                        <a:pt x="11078" y="3629"/>
                        <a:pt x="11178" y="3429"/>
                        <a:pt x="11078" y="3203"/>
                      </a:cubicBezTo>
                      <a:cubicBezTo>
                        <a:pt x="10981" y="2076"/>
                        <a:pt x="9332" y="0"/>
                        <a:pt x="6458" y="0"/>
                      </a:cubicBezTo>
                      <a:close/>
                    </a:path>
                  </a:pathLst>
                </a:custGeom>
                <a:solidFill>
                  <a:srgbClr val="914A3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4" name="Google Shape;14944;p91"/>
                <p:cNvSpPr/>
                <p:nvPr/>
              </p:nvSpPr>
              <p:spPr>
                <a:xfrm>
                  <a:off x="6694047" y="2590725"/>
                  <a:ext cx="61076" cy="133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" h="4125" extrusionOk="0">
                      <a:moveTo>
                        <a:pt x="1651" y="1"/>
                      </a:moveTo>
                      <a:cubicBezTo>
                        <a:pt x="1251" y="1"/>
                        <a:pt x="443" y="339"/>
                        <a:pt x="201" y="953"/>
                      </a:cubicBezTo>
                      <a:cubicBezTo>
                        <a:pt x="0" y="1679"/>
                        <a:pt x="527" y="3158"/>
                        <a:pt x="827" y="3885"/>
                      </a:cubicBezTo>
                      <a:cubicBezTo>
                        <a:pt x="901" y="4032"/>
                        <a:pt x="1041" y="4125"/>
                        <a:pt x="1190" y="4125"/>
                      </a:cubicBezTo>
                      <a:cubicBezTo>
                        <a:pt x="1245" y="4125"/>
                        <a:pt x="1300" y="4112"/>
                        <a:pt x="1354" y="4085"/>
                      </a:cubicBezTo>
                      <a:lnTo>
                        <a:pt x="1454" y="4085"/>
                      </a:lnTo>
                      <a:cubicBezTo>
                        <a:pt x="1554" y="3985"/>
                        <a:pt x="1655" y="3885"/>
                        <a:pt x="1655" y="3659"/>
                      </a:cubicBezTo>
                      <a:cubicBezTo>
                        <a:pt x="1354" y="2206"/>
                        <a:pt x="1880" y="426"/>
                        <a:pt x="1880" y="126"/>
                      </a:cubicBezTo>
                      <a:cubicBezTo>
                        <a:pt x="1880" y="42"/>
                        <a:pt x="1790" y="1"/>
                        <a:pt x="1651" y="1"/>
                      </a:cubicBezTo>
                      <a:close/>
                    </a:path>
                  </a:pathLst>
                </a:custGeom>
                <a:solidFill>
                  <a:srgbClr val="53281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5" name="Google Shape;14945;p91"/>
                <p:cNvSpPr/>
                <p:nvPr/>
              </p:nvSpPr>
              <p:spPr>
                <a:xfrm>
                  <a:off x="6676968" y="2740799"/>
                  <a:ext cx="34191" cy="20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617" extrusionOk="0">
                      <a:moveTo>
                        <a:pt x="801" y="1"/>
                      </a:moveTo>
                      <a:cubicBezTo>
                        <a:pt x="705" y="1"/>
                        <a:pt x="593" y="90"/>
                        <a:pt x="526" y="90"/>
                      </a:cubicBezTo>
                      <a:cubicBezTo>
                        <a:pt x="426" y="190"/>
                        <a:pt x="201" y="291"/>
                        <a:pt x="100" y="416"/>
                      </a:cubicBezTo>
                      <a:cubicBezTo>
                        <a:pt x="0" y="516"/>
                        <a:pt x="100" y="616"/>
                        <a:pt x="201" y="616"/>
                      </a:cubicBezTo>
                      <a:cubicBezTo>
                        <a:pt x="426" y="516"/>
                        <a:pt x="526" y="416"/>
                        <a:pt x="727" y="291"/>
                      </a:cubicBezTo>
                      <a:cubicBezTo>
                        <a:pt x="827" y="291"/>
                        <a:pt x="1053" y="190"/>
                        <a:pt x="927" y="90"/>
                      </a:cubicBezTo>
                      <a:cubicBezTo>
                        <a:pt x="894" y="23"/>
                        <a:pt x="849" y="1"/>
                        <a:pt x="801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6" name="Google Shape;14946;p91"/>
                <p:cNvSpPr/>
                <p:nvPr/>
              </p:nvSpPr>
              <p:spPr>
                <a:xfrm>
                  <a:off x="6663136" y="2737195"/>
                  <a:ext cx="115561" cy="4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9" h="1455" extrusionOk="0">
                      <a:moveTo>
                        <a:pt x="3358" y="1"/>
                      </a:moveTo>
                      <a:cubicBezTo>
                        <a:pt x="2732" y="201"/>
                        <a:pt x="2105" y="527"/>
                        <a:pt x="1579" y="727"/>
                      </a:cubicBezTo>
                      <a:cubicBezTo>
                        <a:pt x="1053" y="928"/>
                        <a:pt x="426" y="1028"/>
                        <a:pt x="0" y="1454"/>
                      </a:cubicBezTo>
                      <a:cubicBezTo>
                        <a:pt x="627" y="1454"/>
                        <a:pt x="1353" y="1153"/>
                        <a:pt x="1880" y="928"/>
                      </a:cubicBezTo>
                      <a:cubicBezTo>
                        <a:pt x="2406" y="727"/>
                        <a:pt x="3033" y="527"/>
                        <a:pt x="3459" y="101"/>
                      </a:cubicBezTo>
                      <a:cubicBezTo>
                        <a:pt x="3559" y="101"/>
                        <a:pt x="3459" y="1"/>
                        <a:pt x="3358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7" name="Google Shape;14947;p91"/>
                <p:cNvSpPr/>
                <p:nvPr/>
              </p:nvSpPr>
              <p:spPr>
                <a:xfrm>
                  <a:off x="6656609" y="2746968"/>
                  <a:ext cx="179884" cy="61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1880" extrusionOk="0">
                      <a:moveTo>
                        <a:pt x="5439" y="0"/>
                      </a:moveTo>
                      <a:cubicBezTo>
                        <a:pt x="4913" y="101"/>
                        <a:pt x="4487" y="426"/>
                        <a:pt x="4061" y="627"/>
                      </a:cubicBezTo>
                      <a:cubicBezTo>
                        <a:pt x="3559" y="727"/>
                        <a:pt x="3133" y="953"/>
                        <a:pt x="2607" y="1053"/>
                      </a:cubicBezTo>
                      <a:cubicBezTo>
                        <a:pt x="1780" y="1354"/>
                        <a:pt x="828" y="1579"/>
                        <a:pt x="1" y="1880"/>
                      </a:cubicBezTo>
                      <a:cubicBezTo>
                        <a:pt x="928" y="1880"/>
                        <a:pt x="1980" y="1579"/>
                        <a:pt x="2933" y="1253"/>
                      </a:cubicBezTo>
                      <a:cubicBezTo>
                        <a:pt x="3760" y="953"/>
                        <a:pt x="4813" y="727"/>
                        <a:pt x="5539" y="226"/>
                      </a:cubicBezTo>
                      <a:cubicBezTo>
                        <a:pt x="5539" y="101"/>
                        <a:pt x="5539" y="0"/>
                        <a:pt x="5439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8" name="Google Shape;14948;p91"/>
                <p:cNvSpPr/>
                <p:nvPr/>
              </p:nvSpPr>
              <p:spPr>
                <a:xfrm>
                  <a:off x="6653362" y="2803400"/>
                  <a:ext cx="131861" cy="45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1" h="1396" extrusionOk="0">
                      <a:moveTo>
                        <a:pt x="4025" y="0"/>
                      </a:moveTo>
                      <a:cubicBezTo>
                        <a:pt x="4010" y="0"/>
                        <a:pt x="3990" y="12"/>
                        <a:pt x="3960" y="42"/>
                      </a:cubicBezTo>
                      <a:cubicBezTo>
                        <a:pt x="3233" y="142"/>
                        <a:pt x="2607" y="568"/>
                        <a:pt x="1880" y="769"/>
                      </a:cubicBezTo>
                      <a:cubicBezTo>
                        <a:pt x="1253" y="994"/>
                        <a:pt x="627" y="1094"/>
                        <a:pt x="0" y="1395"/>
                      </a:cubicBezTo>
                      <a:cubicBezTo>
                        <a:pt x="727" y="1395"/>
                        <a:pt x="1354" y="1195"/>
                        <a:pt x="2080" y="994"/>
                      </a:cubicBezTo>
                      <a:cubicBezTo>
                        <a:pt x="2707" y="668"/>
                        <a:pt x="3434" y="468"/>
                        <a:pt x="4060" y="142"/>
                      </a:cubicBezTo>
                      <a:cubicBezTo>
                        <a:pt x="4060" y="71"/>
                        <a:pt x="4060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9" name="Google Shape;14949;p91"/>
                <p:cNvSpPr/>
                <p:nvPr/>
              </p:nvSpPr>
              <p:spPr>
                <a:xfrm>
                  <a:off x="6805547" y="2777879"/>
                  <a:ext cx="40717" cy="20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" h="628" extrusionOk="0">
                      <a:moveTo>
                        <a:pt x="1153" y="1"/>
                      </a:moveTo>
                      <a:cubicBezTo>
                        <a:pt x="952" y="1"/>
                        <a:pt x="727" y="101"/>
                        <a:pt x="526" y="201"/>
                      </a:cubicBezTo>
                      <a:cubicBezTo>
                        <a:pt x="426" y="301"/>
                        <a:pt x="226" y="402"/>
                        <a:pt x="0" y="627"/>
                      </a:cubicBezTo>
                      <a:lnTo>
                        <a:pt x="100" y="627"/>
                      </a:lnTo>
                      <a:cubicBezTo>
                        <a:pt x="226" y="627"/>
                        <a:pt x="426" y="527"/>
                        <a:pt x="627" y="402"/>
                      </a:cubicBezTo>
                      <a:cubicBezTo>
                        <a:pt x="852" y="301"/>
                        <a:pt x="1053" y="201"/>
                        <a:pt x="1253" y="101"/>
                      </a:cubicBezTo>
                      <a:cubicBezTo>
                        <a:pt x="1253" y="1"/>
                        <a:pt x="1253" y="1"/>
                        <a:pt x="1153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0" name="Google Shape;14950;p91"/>
                <p:cNvSpPr/>
                <p:nvPr/>
              </p:nvSpPr>
              <p:spPr>
                <a:xfrm>
                  <a:off x="6650115" y="2784406"/>
                  <a:ext cx="240083" cy="108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4" h="3334" extrusionOk="0">
                      <a:moveTo>
                        <a:pt x="7293" y="0"/>
                      </a:moveTo>
                      <a:cubicBezTo>
                        <a:pt x="6767" y="201"/>
                        <a:pt x="6140" y="627"/>
                        <a:pt x="5639" y="953"/>
                      </a:cubicBezTo>
                      <a:cubicBezTo>
                        <a:pt x="5013" y="1253"/>
                        <a:pt x="4386" y="1454"/>
                        <a:pt x="3759" y="1780"/>
                      </a:cubicBezTo>
                      <a:cubicBezTo>
                        <a:pt x="2506" y="2306"/>
                        <a:pt x="1128" y="2607"/>
                        <a:pt x="0" y="3233"/>
                      </a:cubicBezTo>
                      <a:lnTo>
                        <a:pt x="0" y="3334"/>
                      </a:lnTo>
                      <a:cubicBezTo>
                        <a:pt x="1253" y="3133"/>
                        <a:pt x="2506" y="2506"/>
                        <a:pt x="3759" y="2080"/>
                      </a:cubicBezTo>
                      <a:lnTo>
                        <a:pt x="5639" y="1153"/>
                      </a:lnTo>
                      <a:cubicBezTo>
                        <a:pt x="6266" y="827"/>
                        <a:pt x="6892" y="627"/>
                        <a:pt x="7394" y="100"/>
                      </a:cubicBezTo>
                      <a:cubicBezTo>
                        <a:pt x="7394" y="100"/>
                        <a:pt x="7394" y="0"/>
                        <a:pt x="7293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1" name="Google Shape;14951;p91"/>
                <p:cNvSpPr/>
                <p:nvPr/>
              </p:nvSpPr>
              <p:spPr>
                <a:xfrm>
                  <a:off x="6653362" y="2821843"/>
                  <a:ext cx="233589" cy="101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4" h="3133" extrusionOk="0">
                      <a:moveTo>
                        <a:pt x="7093" y="0"/>
                      </a:moveTo>
                      <a:cubicBezTo>
                        <a:pt x="5840" y="526"/>
                        <a:pt x="4687" y="1253"/>
                        <a:pt x="3534" y="1780"/>
                      </a:cubicBezTo>
                      <a:cubicBezTo>
                        <a:pt x="2281" y="2181"/>
                        <a:pt x="1153" y="2607"/>
                        <a:pt x="0" y="3033"/>
                      </a:cubicBezTo>
                      <a:lnTo>
                        <a:pt x="0" y="3133"/>
                      </a:lnTo>
                      <a:cubicBezTo>
                        <a:pt x="1253" y="2932"/>
                        <a:pt x="2507" y="2406"/>
                        <a:pt x="3659" y="1880"/>
                      </a:cubicBezTo>
                      <a:cubicBezTo>
                        <a:pt x="4913" y="1353"/>
                        <a:pt x="6166" y="827"/>
                        <a:pt x="7193" y="100"/>
                      </a:cubicBezTo>
                      <a:cubicBezTo>
                        <a:pt x="7193" y="0"/>
                        <a:pt x="7193" y="0"/>
                        <a:pt x="7093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2" name="Google Shape;14952;p91"/>
                <p:cNvSpPr/>
                <p:nvPr/>
              </p:nvSpPr>
              <p:spPr>
                <a:xfrm>
                  <a:off x="6724146" y="2878243"/>
                  <a:ext cx="100819" cy="45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1396" extrusionOk="0">
                      <a:moveTo>
                        <a:pt x="3052" y="1"/>
                      </a:moveTo>
                      <a:cubicBezTo>
                        <a:pt x="3042" y="1"/>
                        <a:pt x="3033" y="13"/>
                        <a:pt x="3033" y="43"/>
                      </a:cubicBezTo>
                      <a:cubicBezTo>
                        <a:pt x="2507" y="243"/>
                        <a:pt x="1981" y="444"/>
                        <a:pt x="1479" y="669"/>
                      </a:cubicBezTo>
                      <a:cubicBezTo>
                        <a:pt x="1053" y="870"/>
                        <a:pt x="427" y="1070"/>
                        <a:pt x="1" y="1396"/>
                      </a:cubicBezTo>
                      <a:cubicBezTo>
                        <a:pt x="1053" y="1396"/>
                        <a:pt x="2206" y="669"/>
                        <a:pt x="3033" y="143"/>
                      </a:cubicBezTo>
                      <a:cubicBezTo>
                        <a:pt x="3104" y="72"/>
                        <a:pt x="3075" y="1"/>
                        <a:pt x="3052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3" name="Google Shape;14953;p91"/>
                <p:cNvSpPr/>
                <p:nvPr/>
              </p:nvSpPr>
              <p:spPr>
                <a:xfrm>
                  <a:off x="6711126" y="2923538"/>
                  <a:ext cx="128614" cy="46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1421" extrusionOk="0">
                      <a:moveTo>
                        <a:pt x="3860" y="1"/>
                      </a:moveTo>
                      <a:cubicBezTo>
                        <a:pt x="3234" y="201"/>
                        <a:pt x="2607" y="527"/>
                        <a:pt x="1981" y="828"/>
                      </a:cubicBezTo>
                      <a:cubicBezTo>
                        <a:pt x="1254" y="1054"/>
                        <a:pt x="627" y="1254"/>
                        <a:pt x="1" y="1354"/>
                      </a:cubicBezTo>
                      <a:cubicBezTo>
                        <a:pt x="146" y="1401"/>
                        <a:pt x="297" y="1420"/>
                        <a:pt x="451" y="1420"/>
                      </a:cubicBezTo>
                      <a:cubicBezTo>
                        <a:pt x="960" y="1420"/>
                        <a:pt x="1500" y="1207"/>
                        <a:pt x="1981" y="1054"/>
                      </a:cubicBezTo>
                      <a:cubicBezTo>
                        <a:pt x="2607" y="828"/>
                        <a:pt x="3434" y="527"/>
                        <a:pt x="3961" y="101"/>
                      </a:cubicBezTo>
                      <a:cubicBezTo>
                        <a:pt x="3961" y="101"/>
                        <a:pt x="3961" y="1"/>
                        <a:pt x="3860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4" name="Google Shape;14954;p91"/>
                <p:cNvSpPr/>
                <p:nvPr/>
              </p:nvSpPr>
              <p:spPr>
                <a:xfrm>
                  <a:off x="6741257" y="2960975"/>
                  <a:ext cx="78155" cy="30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" h="929" extrusionOk="0">
                      <a:moveTo>
                        <a:pt x="2306" y="1"/>
                      </a:moveTo>
                      <a:cubicBezTo>
                        <a:pt x="1880" y="101"/>
                        <a:pt x="1454" y="201"/>
                        <a:pt x="1053" y="402"/>
                      </a:cubicBezTo>
                      <a:cubicBezTo>
                        <a:pt x="727" y="527"/>
                        <a:pt x="426" y="627"/>
                        <a:pt x="100" y="828"/>
                      </a:cubicBezTo>
                      <a:cubicBezTo>
                        <a:pt x="0" y="828"/>
                        <a:pt x="0" y="928"/>
                        <a:pt x="100" y="928"/>
                      </a:cubicBezTo>
                      <a:cubicBezTo>
                        <a:pt x="526" y="828"/>
                        <a:pt x="827" y="728"/>
                        <a:pt x="1253" y="527"/>
                      </a:cubicBezTo>
                      <a:cubicBezTo>
                        <a:pt x="1579" y="402"/>
                        <a:pt x="1980" y="302"/>
                        <a:pt x="2306" y="101"/>
                      </a:cubicBezTo>
                      <a:cubicBezTo>
                        <a:pt x="2406" y="1"/>
                        <a:pt x="2306" y="1"/>
                        <a:pt x="2306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5" name="Google Shape;14955;p91"/>
                <p:cNvSpPr/>
                <p:nvPr/>
              </p:nvSpPr>
              <p:spPr>
                <a:xfrm>
                  <a:off x="6772168" y="2989645"/>
                  <a:ext cx="36659" cy="15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472" extrusionOk="0">
                      <a:moveTo>
                        <a:pt x="1099" y="1"/>
                      </a:moveTo>
                      <a:cubicBezTo>
                        <a:pt x="1084" y="1"/>
                        <a:pt x="1061" y="12"/>
                        <a:pt x="1028" y="45"/>
                      </a:cubicBezTo>
                      <a:cubicBezTo>
                        <a:pt x="828" y="45"/>
                        <a:pt x="727" y="145"/>
                        <a:pt x="502" y="271"/>
                      </a:cubicBezTo>
                      <a:cubicBezTo>
                        <a:pt x="401" y="271"/>
                        <a:pt x="201" y="371"/>
                        <a:pt x="0" y="471"/>
                      </a:cubicBezTo>
                      <a:cubicBezTo>
                        <a:pt x="201" y="471"/>
                        <a:pt x="401" y="471"/>
                        <a:pt x="627" y="371"/>
                      </a:cubicBezTo>
                      <a:cubicBezTo>
                        <a:pt x="828" y="371"/>
                        <a:pt x="928" y="271"/>
                        <a:pt x="1128" y="45"/>
                      </a:cubicBezTo>
                      <a:cubicBezTo>
                        <a:pt x="1128" y="45"/>
                        <a:pt x="1128" y="1"/>
                        <a:pt x="1099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6" name="Google Shape;14956;p91"/>
                <p:cNvSpPr/>
                <p:nvPr/>
              </p:nvSpPr>
              <p:spPr>
                <a:xfrm>
                  <a:off x="6792527" y="2978086"/>
                  <a:ext cx="97670" cy="44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1369" extrusionOk="0">
                      <a:moveTo>
                        <a:pt x="2907" y="0"/>
                      </a:moveTo>
                      <a:cubicBezTo>
                        <a:pt x="2381" y="100"/>
                        <a:pt x="1980" y="401"/>
                        <a:pt x="1454" y="627"/>
                      </a:cubicBezTo>
                      <a:cubicBezTo>
                        <a:pt x="1028" y="827"/>
                        <a:pt x="501" y="1028"/>
                        <a:pt x="0" y="1253"/>
                      </a:cubicBezTo>
                      <a:lnTo>
                        <a:pt x="0" y="1353"/>
                      </a:lnTo>
                      <a:cubicBezTo>
                        <a:pt x="31" y="1364"/>
                        <a:pt x="67" y="1369"/>
                        <a:pt x="107" y="1369"/>
                      </a:cubicBezTo>
                      <a:cubicBezTo>
                        <a:pt x="448" y="1369"/>
                        <a:pt x="1061" y="1017"/>
                        <a:pt x="1353" y="927"/>
                      </a:cubicBezTo>
                      <a:cubicBezTo>
                        <a:pt x="1880" y="727"/>
                        <a:pt x="2506" y="501"/>
                        <a:pt x="2907" y="100"/>
                      </a:cubicBezTo>
                      <a:cubicBezTo>
                        <a:pt x="3008" y="0"/>
                        <a:pt x="2907" y="0"/>
                        <a:pt x="2907" y="0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7" name="Google Shape;14957;p91"/>
                <p:cNvSpPr/>
                <p:nvPr/>
              </p:nvSpPr>
              <p:spPr>
                <a:xfrm>
                  <a:off x="6829120" y="3001659"/>
                  <a:ext cx="68414" cy="30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929" extrusionOk="0">
                      <a:moveTo>
                        <a:pt x="2006" y="1"/>
                      </a:moveTo>
                      <a:cubicBezTo>
                        <a:pt x="1680" y="101"/>
                        <a:pt x="1254" y="302"/>
                        <a:pt x="953" y="402"/>
                      </a:cubicBezTo>
                      <a:cubicBezTo>
                        <a:pt x="627" y="527"/>
                        <a:pt x="327" y="627"/>
                        <a:pt x="1" y="928"/>
                      </a:cubicBezTo>
                      <a:cubicBezTo>
                        <a:pt x="427" y="928"/>
                        <a:pt x="853" y="728"/>
                        <a:pt x="1154" y="627"/>
                      </a:cubicBezTo>
                      <a:cubicBezTo>
                        <a:pt x="1480" y="527"/>
                        <a:pt x="1780" y="402"/>
                        <a:pt x="2106" y="101"/>
                      </a:cubicBezTo>
                      <a:lnTo>
                        <a:pt x="2006" y="1"/>
                      </a:ln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8" name="Google Shape;14958;p91"/>
                <p:cNvSpPr/>
                <p:nvPr/>
              </p:nvSpPr>
              <p:spPr>
                <a:xfrm>
                  <a:off x="6873895" y="3008186"/>
                  <a:ext cx="43964" cy="24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755" extrusionOk="0">
                      <a:moveTo>
                        <a:pt x="1354" y="0"/>
                      </a:moveTo>
                      <a:cubicBezTo>
                        <a:pt x="1128" y="0"/>
                        <a:pt x="928" y="201"/>
                        <a:pt x="627" y="326"/>
                      </a:cubicBezTo>
                      <a:cubicBezTo>
                        <a:pt x="401" y="527"/>
                        <a:pt x="101" y="527"/>
                        <a:pt x="0" y="727"/>
                      </a:cubicBezTo>
                      <a:cubicBezTo>
                        <a:pt x="39" y="746"/>
                        <a:pt x="81" y="755"/>
                        <a:pt x="125" y="755"/>
                      </a:cubicBezTo>
                      <a:cubicBezTo>
                        <a:pt x="313" y="755"/>
                        <a:pt x="545" y="608"/>
                        <a:pt x="727" y="527"/>
                      </a:cubicBezTo>
                      <a:cubicBezTo>
                        <a:pt x="928" y="426"/>
                        <a:pt x="1253" y="326"/>
                        <a:pt x="1354" y="101"/>
                      </a:cubicBezTo>
                      <a:lnTo>
                        <a:pt x="1354" y="0"/>
                      </a:ln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9" name="Google Shape;14959;p91"/>
                <p:cNvSpPr/>
                <p:nvPr/>
              </p:nvSpPr>
              <p:spPr>
                <a:xfrm>
                  <a:off x="6921073" y="3016952"/>
                  <a:ext cx="9806" cy="9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99" extrusionOk="0">
                      <a:moveTo>
                        <a:pt x="272" y="1"/>
                      </a:moveTo>
                      <a:cubicBezTo>
                        <a:pt x="257" y="1"/>
                        <a:pt x="235" y="14"/>
                        <a:pt x="201" y="56"/>
                      </a:cubicBezTo>
                      <a:lnTo>
                        <a:pt x="101" y="56"/>
                      </a:lnTo>
                      <a:lnTo>
                        <a:pt x="1" y="156"/>
                      </a:lnTo>
                      <a:cubicBezTo>
                        <a:pt x="1" y="227"/>
                        <a:pt x="1" y="298"/>
                        <a:pt x="36" y="298"/>
                      </a:cubicBezTo>
                      <a:cubicBezTo>
                        <a:pt x="51" y="298"/>
                        <a:pt x="72" y="286"/>
                        <a:pt x="101" y="257"/>
                      </a:cubicBezTo>
                      <a:lnTo>
                        <a:pt x="302" y="257"/>
                      </a:lnTo>
                      <a:lnTo>
                        <a:pt x="302" y="56"/>
                      </a:lnTo>
                      <a:cubicBezTo>
                        <a:pt x="302" y="56"/>
                        <a:pt x="302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0" name="Google Shape;14960;p91"/>
                <p:cNvSpPr/>
                <p:nvPr/>
              </p:nvSpPr>
              <p:spPr>
                <a:xfrm>
                  <a:off x="6930847" y="3023836"/>
                  <a:ext cx="4091" cy="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45" extrusionOk="0">
                      <a:moveTo>
                        <a:pt x="94" y="0"/>
                      </a:moveTo>
                      <a:cubicBezTo>
                        <a:pt x="56" y="0"/>
                        <a:pt x="1" y="45"/>
                        <a:pt x="1" y="45"/>
                      </a:cubicBezTo>
                      <a:cubicBezTo>
                        <a:pt x="1" y="145"/>
                        <a:pt x="126" y="145"/>
                        <a:pt x="126" y="145"/>
                      </a:cubicBezTo>
                      <a:lnTo>
                        <a:pt x="126" y="45"/>
                      </a:lnTo>
                      <a:cubicBezTo>
                        <a:pt x="126" y="11"/>
                        <a:pt x="112" y="0"/>
                        <a:pt x="94" y="0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61" name="Google Shape;14961;p91"/>
              <p:cNvSpPr txBox="1"/>
              <p:nvPr/>
            </p:nvSpPr>
            <p:spPr>
              <a:xfrm rot="2823388">
                <a:off x="6020190" y="2821543"/>
                <a:ext cx="863085" cy="4264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06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</p:grpSp>
      <p:grpSp>
        <p:nvGrpSpPr>
          <p:cNvPr id="14962" name="Google Shape;14962;p91"/>
          <p:cNvGrpSpPr/>
          <p:nvPr/>
        </p:nvGrpSpPr>
        <p:grpSpPr>
          <a:xfrm>
            <a:off x="6435228" y="2978818"/>
            <a:ext cx="1465242" cy="1664217"/>
            <a:chOff x="6803034" y="3149320"/>
            <a:chExt cx="1331312" cy="1512237"/>
          </a:xfrm>
        </p:grpSpPr>
        <p:grpSp>
          <p:nvGrpSpPr>
            <p:cNvPr id="14963" name="Google Shape;14963;p91"/>
            <p:cNvGrpSpPr/>
            <p:nvPr/>
          </p:nvGrpSpPr>
          <p:grpSpPr>
            <a:xfrm flipH="1">
              <a:off x="6803034" y="4113396"/>
              <a:ext cx="610656" cy="548161"/>
              <a:chOff x="6785085" y="4012865"/>
              <a:chExt cx="654368" cy="587400"/>
            </a:xfrm>
          </p:grpSpPr>
          <p:sp>
            <p:nvSpPr>
              <p:cNvPr id="14964" name="Google Shape;14964;p91"/>
              <p:cNvSpPr/>
              <p:nvPr/>
            </p:nvSpPr>
            <p:spPr>
              <a:xfrm>
                <a:off x="6785085" y="4230923"/>
                <a:ext cx="399040" cy="61146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10377" extrusionOk="0">
                    <a:moveTo>
                      <a:pt x="35363" y="1"/>
                    </a:moveTo>
                    <a:cubicBezTo>
                      <a:pt x="24417" y="1"/>
                      <a:pt x="11938" y="1101"/>
                      <a:pt x="0" y="4617"/>
                    </a:cubicBezTo>
                    <a:cubicBezTo>
                      <a:pt x="0" y="4617"/>
                      <a:pt x="7873" y="10376"/>
                      <a:pt x="33095" y="10376"/>
                    </a:cubicBezTo>
                    <a:cubicBezTo>
                      <a:pt x="54380" y="10376"/>
                      <a:pt x="67720" y="3086"/>
                      <a:pt x="67720" y="3086"/>
                    </a:cubicBezTo>
                    <a:cubicBezTo>
                      <a:pt x="67720" y="3086"/>
                      <a:pt x="53690" y="1"/>
                      <a:pt x="35363" y="1"/>
                    </a:cubicBezTo>
                    <a:close/>
                  </a:path>
                </a:pathLst>
              </a:custGeom>
              <a:solidFill>
                <a:srgbClr val="6D4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14965;p91"/>
              <p:cNvSpPr/>
              <p:nvPr/>
            </p:nvSpPr>
            <p:spPr>
              <a:xfrm>
                <a:off x="7295988" y="4406602"/>
                <a:ext cx="75306" cy="75742"/>
              </a:xfrm>
              <a:custGeom>
                <a:avLst/>
                <a:gdLst/>
                <a:ahLst/>
                <a:cxnLst/>
                <a:rect l="l" t="t" r="r" b="b"/>
                <a:pathLst>
                  <a:path w="12780" h="12854" extrusionOk="0">
                    <a:moveTo>
                      <a:pt x="6495" y="0"/>
                    </a:moveTo>
                    <a:cubicBezTo>
                      <a:pt x="6409" y="0"/>
                      <a:pt x="6324" y="8"/>
                      <a:pt x="6238" y="25"/>
                    </a:cubicBezTo>
                    <a:cubicBezTo>
                      <a:pt x="1279" y="584"/>
                      <a:pt x="0" y="12854"/>
                      <a:pt x="5737" y="12854"/>
                    </a:cubicBezTo>
                    <a:cubicBezTo>
                      <a:pt x="5988" y="12854"/>
                      <a:pt x="6252" y="12831"/>
                      <a:pt x="6529" y="12782"/>
                    </a:cubicBezTo>
                    <a:cubicBezTo>
                      <a:pt x="12780" y="11858"/>
                      <a:pt x="9756" y="0"/>
                      <a:pt x="64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14966;p91"/>
              <p:cNvSpPr/>
              <p:nvPr/>
            </p:nvSpPr>
            <p:spPr>
              <a:xfrm>
                <a:off x="7351902" y="4335816"/>
                <a:ext cx="87551" cy="64010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10863" extrusionOk="0">
                    <a:moveTo>
                      <a:pt x="7202" y="1"/>
                    </a:moveTo>
                    <a:cubicBezTo>
                      <a:pt x="3481" y="1"/>
                      <a:pt x="0" y="2168"/>
                      <a:pt x="1341" y="5915"/>
                    </a:cubicBezTo>
                    <a:cubicBezTo>
                      <a:pt x="2458" y="9301"/>
                      <a:pt x="5542" y="10863"/>
                      <a:pt x="8436" y="10863"/>
                    </a:cubicBezTo>
                    <a:cubicBezTo>
                      <a:pt x="11773" y="10863"/>
                      <a:pt x="14858" y="8787"/>
                      <a:pt x="14389" y="5040"/>
                    </a:cubicBezTo>
                    <a:cubicBezTo>
                      <a:pt x="13687" y="1561"/>
                      <a:pt x="10358" y="1"/>
                      <a:pt x="7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14967;p91"/>
              <p:cNvSpPr/>
              <p:nvPr/>
            </p:nvSpPr>
            <p:spPr>
              <a:xfrm>
                <a:off x="7218637" y="4370293"/>
                <a:ext cx="89336" cy="68547"/>
              </a:xfrm>
              <a:custGeom>
                <a:avLst/>
                <a:gdLst/>
                <a:ahLst/>
                <a:cxnLst/>
                <a:rect l="l" t="t" r="r" b="b"/>
                <a:pathLst>
                  <a:path w="15161" h="11633" extrusionOk="0">
                    <a:moveTo>
                      <a:pt x="10961" y="1"/>
                    </a:moveTo>
                    <a:cubicBezTo>
                      <a:pt x="6669" y="1"/>
                      <a:pt x="0" y="9408"/>
                      <a:pt x="5733" y="11363"/>
                    </a:cubicBezTo>
                    <a:cubicBezTo>
                      <a:pt x="6262" y="11547"/>
                      <a:pt x="6773" y="11633"/>
                      <a:pt x="7262" y="11633"/>
                    </a:cubicBezTo>
                    <a:cubicBezTo>
                      <a:pt x="12369" y="11633"/>
                      <a:pt x="15161" y="2358"/>
                      <a:pt x="12367" y="428"/>
                    </a:cubicBezTo>
                    <a:cubicBezTo>
                      <a:pt x="11948" y="134"/>
                      <a:pt x="11472" y="1"/>
                      <a:pt x="109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14968;p91"/>
              <p:cNvSpPr/>
              <p:nvPr/>
            </p:nvSpPr>
            <p:spPr>
              <a:xfrm>
                <a:off x="7318332" y="4259095"/>
                <a:ext cx="71217" cy="49856"/>
              </a:xfrm>
              <a:custGeom>
                <a:avLst/>
                <a:gdLst/>
                <a:ahLst/>
                <a:cxnLst/>
                <a:rect l="l" t="t" r="r" b="b"/>
                <a:pathLst>
                  <a:path w="12086" h="8461" extrusionOk="0">
                    <a:moveTo>
                      <a:pt x="6629" y="0"/>
                    </a:moveTo>
                    <a:cubicBezTo>
                      <a:pt x="3375" y="0"/>
                      <a:pt x="1" y="3341"/>
                      <a:pt x="1862" y="5595"/>
                    </a:cubicBezTo>
                    <a:cubicBezTo>
                      <a:pt x="3381" y="7509"/>
                      <a:pt x="5584" y="8461"/>
                      <a:pt x="7463" y="8461"/>
                    </a:cubicBezTo>
                    <a:cubicBezTo>
                      <a:pt x="10092" y="8461"/>
                      <a:pt x="12086" y="6597"/>
                      <a:pt x="10683" y="2898"/>
                    </a:cubicBezTo>
                    <a:cubicBezTo>
                      <a:pt x="9775" y="795"/>
                      <a:pt x="8216" y="0"/>
                      <a:pt x="6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14969;p91"/>
              <p:cNvSpPr/>
              <p:nvPr/>
            </p:nvSpPr>
            <p:spPr>
              <a:xfrm>
                <a:off x="7126991" y="4236651"/>
                <a:ext cx="209190" cy="202319"/>
              </a:xfrm>
              <a:custGeom>
                <a:avLst/>
                <a:gdLst/>
                <a:ahLst/>
                <a:cxnLst/>
                <a:rect l="l" t="t" r="r" b="b"/>
                <a:pathLst>
                  <a:path w="35501" h="34335" extrusionOk="0">
                    <a:moveTo>
                      <a:pt x="12174" y="1"/>
                    </a:moveTo>
                    <a:lnTo>
                      <a:pt x="7582" y="875"/>
                    </a:lnTo>
                    <a:cubicBezTo>
                      <a:pt x="5176" y="1823"/>
                      <a:pt x="3062" y="3354"/>
                      <a:pt x="1823" y="4228"/>
                    </a:cubicBezTo>
                    <a:lnTo>
                      <a:pt x="1" y="6051"/>
                    </a:lnTo>
                    <a:lnTo>
                      <a:pt x="1" y="6707"/>
                    </a:lnTo>
                    <a:lnTo>
                      <a:pt x="584" y="6707"/>
                    </a:lnTo>
                    <a:cubicBezTo>
                      <a:pt x="584" y="6707"/>
                      <a:pt x="1240" y="6051"/>
                      <a:pt x="2406" y="5176"/>
                    </a:cubicBezTo>
                    <a:cubicBezTo>
                      <a:pt x="3646" y="4228"/>
                      <a:pt x="5759" y="3062"/>
                      <a:pt x="8165" y="2406"/>
                    </a:cubicBezTo>
                    <a:cubicBezTo>
                      <a:pt x="9404" y="2114"/>
                      <a:pt x="10643" y="1823"/>
                      <a:pt x="12174" y="1823"/>
                    </a:cubicBezTo>
                    <a:cubicBezTo>
                      <a:pt x="13049" y="1823"/>
                      <a:pt x="13632" y="1823"/>
                      <a:pt x="14580" y="2114"/>
                    </a:cubicBezTo>
                    <a:cubicBezTo>
                      <a:pt x="15163" y="2114"/>
                      <a:pt x="15819" y="2406"/>
                      <a:pt x="16694" y="2406"/>
                    </a:cubicBezTo>
                    <a:cubicBezTo>
                      <a:pt x="17277" y="3062"/>
                      <a:pt x="18225" y="3062"/>
                      <a:pt x="18808" y="3645"/>
                    </a:cubicBezTo>
                    <a:cubicBezTo>
                      <a:pt x="19755" y="3937"/>
                      <a:pt x="20339" y="4228"/>
                      <a:pt x="20922" y="4885"/>
                    </a:cubicBezTo>
                    <a:cubicBezTo>
                      <a:pt x="21869" y="5468"/>
                      <a:pt x="22453" y="5759"/>
                      <a:pt x="23109" y="6342"/>
                    </a:cubicBezTo>
                    <a:lnTo>
                      <a:pt x="24931" y="8165"/>
                    </a:lnTo>
                    <a:lnTo>
                      <a:pt x="25806" y="9112"/>
                    </a:lnTo>
                    <a:lnTo>
                      <a:pt x="26753" y="9987"/>
                    </a:lnTo>
                    <a:cubicBezTo>
                      <a:pt x="27337" y="10935"/>
                      <a:pt x="27628" y="11518"/>
                      <a:pt x="28211" y="12174"/>
                    </a:cubicBezTo>
                    <a:cubicBezTo>
                      <a:pt x="29159" y="13632"/>
                      <a:pt x="29742" y="15163"/>
                      <a:pt x="30398" y="16694"/>
                    </a:cubicBezTo>
                    <a:cubicBezTo>
                      <a:pt x="31273" y="18224"/>
                      <a:pt x="31564" y="19755"/>
                      <a:pt x="32221" y="20921"/>
                    </a:cubicBezTo>
                    <a:cubicBezTo>
                      <a:pt x="32512" y="22452"/>
                      <a:pt x="33095" y="23983"/>
                      <a:pt x="33387" y="25222"/>
                    </a:cubicBezTo>
                    <a:cubicBezTo>
                      <a:pt x="33678" y="27919"/>
                      <a:pt x="34334" y="30033"/>
                      <a:pt x="34334" y="31564"/>
                    </a:cubicBezTo>
                    <a:cubicBezTo>
                      <a:pt x="34626" y="33095"/>
                      <a:pt x="34626" y="34043"/>
                      <a:pt x="34626" y="34043"/>
                    </a:cubicBezTo>
                    <a:cubicBezTo>
                      <a:pt x="34626" y="34334"/>
                      <a:pt x="34626" y="34334"/>
                      <a:pt x="34918" y="34334"/>
                    </a:cubicBezTo>
                    <a:lnTo>
                      <a:pt x="35209" y="34043"/>
                    </a:lnTo>
                    <a:cubicBezTo>
                      <a:pt x="35209" y="34043"/>
                      <a:pt x="35501" y="30398"/>
                      <a:pt x="34626" y="24931"/>
                    </a:cubicBezTo>
                    <a:cubicBezTo>
                      <a:pt x="34334" y="23692"/>
                      <a:pt x="34043" y="22161"/>
                      <a:pt x="33678" y="20630"/>
                    </a:cubicBezTo>
                    <a:cubicBezTo>
                      <a:pt x="33387" y="19099"/>
                      <a:pt x="32804" y="17641"/>
                      <a:pt x="32221" y="15819"/>
                    </a:cubicBezTo>
                    <a:cubicBezTo>
                      <a:pt x="31564" y="14288"/>
                      <a:pt x="30690" y="12757"/>
                      <a:pt x="29742" y="11226"/>
                    </a:cubicBezTo>
                    <a:cubicBezTo>
                      <a:pt x="29159" y="10352"/>
                      <a:pt x="28867" y="9696"/>
                      <a:pt x="28211" y="8821"/>
                    </a:cubicBezTo>
                    <a:lnTo>
                      <a:pt x="27337" y="7873"/>
                    </a:lnTo>
                    <a:lnTo>
                      <a:pt x="26389" y="6707"/>
                    </a:lnTo>
                    <a:cubicBezTo>
                      <a:pt x="25223" y="5468"/>
                      <a:pt x="23692" y="4228"/>
                      <a:pt x="22161" y="3062"/>
                    </a:cubicBezTo>
                    <a:cubicBezTo>
                      <a:pt x="21286" y="2698"/>
                      <a:pt x="20630" y="2114"/>
                      <a:pt x="19755" y="1823"/>
                    </a:cubicBezTo>
                    <a:cubicBezTo>
                      <a:pt x="18808" y="1531"/>
                      <a:pt x="18225" y="1240"/>
                      <a:pt x="17277" y="875"/>
                    </a:cubicBezTo>
                    <a:cubicBezTo>
                      <a:pt x="16402" y="584"/>
                      <a:pt x="15455" y="292"/>
                      <a:pt x="14580" y="292"/>
                    </a:cubicBezTo>
                    <a:cubicBezTo>
                      <a:pt x="13997" y="292"/>
                      <a:pt x="13049" y="1"/>
                      <a:pt x="12174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14970;p91"/>
              <p:cNvSpPr/>
              <p:nvPr/>
            </p:nvSpPr>
            <p:spPr>
              <a:xfrm>
                <a:off x="7314703" y="4340600"/>
                <a:ext cx="79036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3413" h="6634" extrusionOk="0">
                    <a:moveTo>
                      <a:pt x="0" y="0"/>
                    </a:moveTo>
                    <a:lnTo>
                      <a:pt x="0" y="292"/>
                    </a:lnTo>
                    <a:cubicBezTo>
                      <a:pt x="0" y="292"/>
                      <a:pt x="656" y="1167"/>
                      <a:pt x="1531" y="2406"/>
                    </a:cubicBezTo>
                    <a:cubicBezTo>
                      <a:pt x="1531" y="2406"/>
                      <a:pt x="1822" y="2697"/>
                      <a:pt x="2187" y="2989"/>
                    </a:cubicBezTo>
                    <a:cubicBezTo>
                      <a:pt x="2478" y="3280"/>
                      <a:pt x="2770" y="3645"/>
                      <a:pt x="3062" y="3937"/>
                    </a:cubicBezTo>
                    <a:cubicBezTo>
                      <a:pt x="3353" y="4228"/>
                      <a:pt x="4009" y="4520"/>
                      <a:pt x="4301" y="4811"/>
                    </a:cubicBezTo>
                    <a:cubicBezTo>
                      <a:pt x="4592" y="5103"/>
                      <a:pt x="5176" y="5467"/>
                      <a:pt x="5467" y="5467"/>
                    </a:cubicBezTo>
                    <a:cubicBezTo>
                      <a:pt x="5832" y="5759"/>
                      <a:pt x="6415" y="6051"/>
                      <a:pt x="6706" y="6051"/>
                    </a:cubicBezTo>
                    <a:cubicBezTo>
                      <a:pt x="7290" y="6342"/>
                      <a:pt x="7654" y="6342"/>
                      <a:pt x="8237" y="6342"/>
                    </a:cubicBezTo>
                    <a:cubicBezTo>
                      <a:pt x="9112" y="6634"/>
                      <a:pt x="10060" y="6634"/>
                      <a:pt x="10643" y="6634"/>
                    </a:cubicBezTo>
                    <a:cubicBezTo>
                      <a:pt x="11590" y="6634"/>
                      <a:pt x="11882" y="6342"/>
                      <a:pt x="12465" y="6342"/>
                    </a:cubicBezTo>
                    <a:cubicBezTo>
                      <a:pt x="12757" y="6051"/>
                      <a:pt x="13121" y="6051"/>
                      <a:pt x="13121" y="6051"/>
                    </a:cubicBezTo>
                    <a:lnTo>
                      <a:pt x="13121" y="5759"/>
                    </a:lnTo>
                    <a:cubicBezTo>
                      <a:pt x="13413" y="5759"/>
                      <a:pt x="13413" y="5467"/>
                      <a:pt x="13121" y="5467"/>
                    </a:cubicBezTo>
                    <a:cubicBezTo>
                      <a:pt x="13121" y="5467"/>
                      <a:pt x="13121" y="5103"/>
                      <a:pt x="12757" y="5103"/>
                    </a:cubicBezTo>
                    <a:lnTo>
                      <a:pt x="12174" y="5103"/>
                    </a:lnTo>
                    <a:cubicBezTo>
                      <a:pt x="12076" y="5224"/>
                      <a:pt x="11947" y="5265"/>
                      <a:pt x="11793" y="5265"/>
                    </a:cubicBezTo>
                    <a:cubicBezTo>
                      <a:pt x="11485" y="5265"/>
                      <a:pt x="11080" y="5103"/>
                      <a:pt x="10643" y="5103"/>
                    </a:cubicBezTo>
                    <a:cubicBezTo>
                      <a:pt x="10351" y="5103"/>
                      <a:pt x="10060" y="5103"/>
                      <a:pt x="9768" y="4811"/>
                    </a:cubicBezTo>
                    <a:cubicBezTo>
                      <a:pt x="9476" y="4811"/>
                      <a:pt x="9112" y="4811"/>
                      <a:pt x="8529" y="4520"/>
                    </a:cubicBezTo>
                    <a:cubicBezTo>
                      <a:pt x="8237" y="4520"/>
                      <a:pt x="7946" y="4520"/>
                      <a:pt x="7654" y="4228"/>
                    </a:cubicBezTo>
                    <a:cubicBezTo>
                      <a:pt x="6998" y="4228"/>
                      <a:pt x="6706" y="3937"/>
                      <a:pt x="6415" y="3645"/>
                    </a:cubicBezTo>
                    <a:cubicBezTo>
                      <a:pt x="6123" y="3645"/>
                      <a:pt x="5467" y="3280"/>
                      <a:pt x="5176" y="3280"/>
                    </a:cubicBezTo>
                    <a:cubicBezTo>
                      <a:pt x="4884" y="2989"/>
                      <a:pt x="4592" y="2697"/>
                      <a:pt x="4301" y="2406"/>
                    </a:cubicBezTo>
                    <a:cubicBezTo>
                      <a:pt x="4009" y="2406"/>
                      <a:pt x="3353" y="2114"/>
                      <a:pt x="3062" y="1823"/>
                    </a:cubicBezTo>
                    <a:cubicBezTo>
                      <a:pt x="2770" y="1823"/>
                      <a:pt x="2478" y="1458"/>
                      <a:pt x="2478" y="1167"/>
                    </a:cubicBezTo>
                    <a:cubicBezTo>
                      <a:pt x="1239" y="583"/>
                      <a:pt x="365" y="0"/>
                      <a:pt x="365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14971;p91"/>
              <p:cNvSpPr/>
              <p:nvPr/>
            </p:nvSpPr>
            <p:spPr>
              <a:xfrm>
                <a:off x="7271746" y="4311821"/>
                <a:ext cx="36086" cy="91069"/>
              </a:xfrm>
              <a:custGeom>
                <a:avLst/>
                <a:gdLst/>
                <a:ahLst/>
                <a:cxnLst/>
                <a:rect l="l" t="t" r="r" b="b"/>
                <a:pathLst>
                  <a:path w="6124" h="15455" extrusionOk="0">
                    <a:moveTo>
                      <a:pt x="4593" y="0"/>
                    </a:moveTo>
                    <a:lnTo>
                      <a:pt x="4593" y="292"/>
                    </a:lnTo>
                    <a:lnTo>
                      <a:pt x="4593" y="875"/>
                    </a:lnTo>
                    <a:lnTo>
                      <a:pt x="4593" y="2697"/>
                    </a:lnTo>
                    <a:cubicBezTo>
                      <a:pt x="4593" y="3353"/>
                      <a:pt x="4301" y="4228"/>
                      <a:pt x="4301" y="5176"/>
                    </a:cubicBezTo>
                    <a:cubicBezTo>
                      <a:pt x="4301" y="6051"/>
                      <a:pt x="4010" y="6998"/>
                      <a:pt x="3645" y="7873"/>
                    </a:cubicBezTo>
                    <a:lnTo>
                      <a:pt x="2771" y="10643"/>
                    </a:lnTo>
                    <a:cubicBezTo>
                      <a:pt x="2479" y="11518"/>
                      <a:pt x="1823" y="12174"/>
                      <a:pt x="1531" y="12757"/>
                    </a:cubicBezTo>
                    <a:cubicBezTo>
                      <a:pt x="948" y="13996"/>
                      <a:pt x="1" y="14871"/>
                      <a:pt x="1" y="14871"/>
                    </a:cubicBezTo>
                    <a:cubicBezTo>
                      <a:pt x="1" y="14871"/>
                      <a:pt x="1" y="15162"/>
                      <a:pt x="365" y="15454"/>
                    </a:cubicBezTo>
                    <a:lnTo>
                      <a:pt x="657" y="15454"/>
                    </a:lnTo>
                    <a:cubicBezTo>
                      <a:pt x="657" y="15454"/>
                      <a:pt x="1531" y="14871"/>
                      <a:pt x="2771" y="13632"/>
                    </a:cubicBezTo>
                    <a:cubicBezTo>
                      <a:pt x="3354" y="13048"/>
                      <a:pt x="4010" y="12465"/>
                      <a:pt x="4593" y="11518"/>
                    </a:cubicBezTo>
                    <a:cubicBezTo>
                      <a:pt x="4884" y="10643"/>
                      <a:pt x="5468" y="9695"/>
                      <a:pt x="5832" y="8529"/>
                    </a:cubicBezTo>
                    <a:cubicBezTo>
                      <a:pt x="6124" y="7581"/>
                      <a:pt x="6124" y="6342"/>
                      <a:pt x="6124" y="5467"/>
                    </a:cubicBezTo>
                    <a:lnTo>
                      <a:pt x="6124" y="3937"/>
                    </a:lnTo>
                    <a:cubicBezTo>
                      <a:pt x="6124" y="3353"/>
                      <a:pt x="5832" y="3062"/>
                      <a:pt x="5832" y="2697"/>
                    </a:cubicBezTo>
                    <a:cubicBezTo>
                      <a:pt x="5832" y="1823"/>
                      <a:pt x="5468" y="1239"/>
                      <a:pt x="5176" y="583"/>
                    </a:cubicBezTo>
                    <a:lnTo>
                      <a:pt x="5176" y="0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14972;p91"/>
              <p:cNvSpPr/>
              <p:nvPr/>
            </p:nvSpPr>
            <p:spPr>
              <a:xfrm>
                <a:off x="7264876" y="4267150"/>
                <a:ext cx="87627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3937" extrusionOk="0">
                    <a:moveTo>
                      <a:pt x="292" y="0"/>
                    </a:moveTo>
                    <a:cubicBezTo>
                      <a:pt x="0" y="0"/>
                      <a:pt x="0" y="292"/>
                      <a:pt x="0" y="292"/>
                    </a:cubicBezTo>
                    <a:lnTo>
                      <a:pt x="0" y="583"/>
                    </a:lnTo>
                    <a:cubicBezTo>
                      <a:pt x="0" y="583"/>
                      <a:pt x="583" y="1166"/>
                      <a:pt x="1823" y="1822"/>
                    </a:cubicBezTo>
                    <a:cubicBezTo>
                      <a:pt x="2114" y="2114"/>
                      <a:pt x="2406" y="2406"/>
                      <a:pt x="2989" y="2406"/>
                    </a:cubicBezTo>
                    <a:cubicBezTo>
                      <a:pt x="3353" y="2697"/>
                      <a:pt x="3645" y="2697"/>
                      <a:pt x="4228" y="2989"/>
                    </a:cubicBezTo>
                    <a:cubicBezTo>
                      <a:pt x="4520" y="2989"/>
                      <a:pt x="5176" y="3353"/>
                      <a:pt x="5467" y="3353"/>
                    </a:cubicBezTo>
                    <a:cubicBezTo>
                      <a:pt x="6050" y="3645"/>
                      <a:pt x="6342" y="3645"/>
                      <a:pt x="6998" y="3645"/>
                    </a:cubicBezTo>
                    <a:cubicBezTo>
                      <a:pt x="7873" y="3936"/>
                      <a:pt x="8821" y="3936"/>
                      <a:pt x="9695" y="3936"/>
                    </a:cubicBezTo>
                    <a:cubicBezTo>
                      <a:pt x="10643" y="3645"/>
                      <a:pt x="11518" y="3645"/>
                      <a:pt x="12101" y="3645"/>
                    </a:cubicBezTo>
                    <a:cubicBezTo>
                      <a:pt x="13048" y="3353"/>
                      <a:pt x="13632" y="2989"/>
                      <a:pt x="13923" y="2989"/>
                    </a:cubicBezTo>
                    <a:cubicBezTo>
                      <a:pt x="14288" y="2697"/>
                      <a:pt x="14579" y="2697"/>
                      <a:pt x="14579" y="2697"/>
                    </a:cubicBezTo>
                    <a:cubicBezTo>
                      <a:pt x="14871" y="2697"/>
                      <a:pt x="14871" y="2406"/>
                      <a:pt x="14579" y="2114"/>
                    </a:cubicBezTo>
                    <a:lnTo>
                      <a:pt x="12101" y="2114"/>
                    </a:lnTo>
                    <a:cubicBezTo>
                      <a:pt x="11518" y="2114"/>
                      <a:pt x="10643" y="1822"/>
                      <a:pt x="9695" y="1822"/>
                    </a:cubicBezTo>
                    <a:lnTo>
                      <a:pt x="7290" y="1822"/>
                    </a:lnTo>
                    <a:cubicBezTo>
                      <a:pt x="6342" y="1531"/>
                      <a:pt x="5467" y="1531"/>
                      <a:pt x="4520" y="1166"/>
                    </a:cubicBezTo>
                    <a:cubicBezTo>
                      <a:pt x="3937" y="875"/>
                      <a:pt x="2989" y="875"/>
                      <a:pt x="2406" y="583"/>
                    </a:cubicBezTo>
                    <a:cubicBezTo>
                      <a:pt x="1167" y="292"/>
                      <a:pt x="292" y="0"/>
                      <a:pt x="29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14973;p91"/>
              <p:cNvSpPr/>
              <p:nvPr/>
            </p:nvSpPr>
            <p:spPr>
              <a:xfrm>
                <a:off x="6890749" y="4151174"/>
                <a:ext cx="60999" cy="21262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36084" extrusionOk="0">
                    <a:moveTo>
                      <a:pt x="474" y="0"/>
                    </a:moveTo>
                    <a:cubicBezTo>
                      <a:pt x="365" y="0"/>
                      <a:pt x="292" y="73"/>
                      <a:pt x="292" y="219"/>
                    </a:cubicBezTo>
                    <a:cubicBezTo>
                      <a:pt x="0" y="219"/>
                      <a:pt x="0" y="511"/>
                      <a:pt x="0" y="511"/>
                    </a:cubicBezTo>
                    <a:cubicBezTo>
                      <a:pt x="0" y="511"/>
                      <a:pt x="292" y="1167"/>
                      <a:pt x="875" y="2041"/>
                    </a:cubicBezTo>
                    <a:cubicBezTo>
                      <a:pt x="1239" y="2333"/>
                      <a:pt x="1531" y="2989"/>
                      <a:pt x="1823" y="3572"/>
                    </a:cubicBezTo>
                    <a:cubicBezTo>
                      <a:pt x="2406" y="4155"/>
                      <a:pt x="2697" y="4811"/>
                      <a:pt x="3062" y="5686"/>
                    </a:cubicBezTo>
                    <a:cubicBezTo>
                      <a:pt x="3645" y="6269"/>
                      <a:pt x="3937" y="7217"/>
                      <a:pt x="4520" y="8092"/>
                    </a:cubicBezTo>
                    <a:cubicBezTo>
                      <a:pt x="4884" y="9039"/>
                      <a:pt x="5467" y="9914"/>
                      <a:pt x="5759" y="10862"/>
                    </a:cubicBezTo>
                    <a:cubicBezTo>
                      <a:pt x="6051" y="12101"/>
                      <a:pt x="6707" y="12976"/>
                      <a:pt x="6998" y="14215"/>
                    </a:cubicBezTo>
                    <a:cubicBezTo>
                      <a:pt x="7290" y="15090"/>
                      <a:pt x="7581" y="16329"/>
                      <a:pt x="7873" y="17204"/>
                    </a:cubicBezTo>
                    <a:cubicBezTo>
                      <a:pt x="7873" y="17860"/>
                      <a:pt x="8165" y="18443"/>
                      <a:pt x="8165" y="19026"/>
                    </a:cubicBezTo>
                    <a:cubicBezTo>
                      <a:pt x="8165" y="19682"/>
                      <a:pt x="8529" y="20265"/>
                      <a:pt x="8529" y="20848"/>
                    </a:cubicBezTo>
                    <a:cubicBezTo>
                      <a:pt x="8529" y="21213"/>
                      <a:pt x="8821" y="21796"/>
                      <a:pt x="8821" y="22379"/>
                    </a:cubicBezTo>
                    <a:lnTo>
                      <a:pt x="8821" y="23910"/>
                    </a:lnTo>
                    <a:cubicBezTo>
                      <a:pt x="9112" y="25149"/>
                      <a:pt x="8821" y="26024"/>
                      <a:pt x="8821" y="27263"/>
                    </a:cubicBezTo>
                    <a:cubicBezTo>
                      <a:pt x="9112" y="27555"/>
                      <a:pt x="8821" y="28138"/>
                      <a:pt x="8821" y="28502"/>
                    </a:cubicBezTo>
                    <a:lnTo>
                      <a:pt x="8821" y="29960"/>
                    </a:lnTo>
                    <a:cubicBezTo>
                      <a:pt x="8821" y="30325"/>
                      <a:pt x="8821" y="30908"/>
                      <a:pt x="8529" y="31200"/>
                    </a:cubicBezTo>
                    <a:lnTo>
                      <a:pt x="8529" y="32439"/>
                    </a:lnTo>
                    <a:cubicBezTo>
                      <a:pt x="8165" y="33022"/>
                      <a:pt x="8165" y="33605"/>
                      <a:pt x="8165" y="33970"/>
                    </a:cubicBezTo>
                    <a:cubicBezTo>
                      <a:pt x="7873" y="34553"/>
                      <a:pt x="7873" y="34844"/>
                      <a:pt x="7873" y="35136"/>
                    </a:cubicBezTo>
                    <a:lnTo>
                      <a:pt x="7581" y="35427"/>
                    </a:lnTo>
                    <a:cubicBezTo>
                      <a:pt x="7581" y="35792"/>
                      <a:pt x="7581" y="36084"/>
                      <a:pt x="7873" y="36084"/>
                    </a:cubicBezTo>
                    <a:cubicBezTo>
                      <a:pt x="8165" y="36084"/>
                      <a:pt x="8165" y="36084"/>
                      <a:pt x="8529" y="35792"/>
                    </a:cubicBezTo>
                    <a:lnTo>
                      <a:pt x="8529" y="35427"/>
                    </a:lnTo>
                    <a:cubicBezTo>
                      <a:pt x="8821" y="35136"/>
                      <a:pt x="8821" y="34844"/>
                      <a:pt x="9112" y="34261"/>
                    </a:cubicBezTo>
                    <a:cubicBezTo>
                      <a:pt x="9112" y="33970"/>
                      <a:pt x="9404" y="33314"/>
                      <a:pt x="9404" y="32439"/>
                    </a:cubicBezTo>
                    <a:cubicBezTo>
                      <a:pt x="9695" y="32147"/>
                      <a:pt x="9695" y="31783"/>
                      <a:pt x="9695" y="31491"/>
                    </a:cubicBezTo>
                    <a:cubicBezTo>
                      <a:pt x="9695" y="30908"/>
                      <a:pt x="9987" y="30616"/>
                      <a:pt x="9987" y="29960"/>
                    </a:cubicBezTo>
                    <a:cubicBezTo>
                      <a:pt x="9987" y="29669"/>
                      <a:pt x="9987" y="29086"/>
                      <a:pt x="10351" y="28794"/>
                    </a:cubicBezTo>
                    <a:lnTo>
                      <a:pt x="10351" y="27263"/>
                    </a:lnTo>
                    <a:lnTo>
                      <a:pt x="10351" y="25732"/>
                    </a:lnTo>
                    <a:lnTo>
                      <a:pt x="10351" y="23910"/>
                    </a:lnTo>
                    <a:lnTo>
                      <a:pt x="10351" y="22379"/>
                    </a:lnTo>
                    <a:cubicBezTo>
                      <a:pt x="10351" y="21796"/>
                      <a:pt x="9987" y="21213"/>
                      <a:pt x="9987" y="20557"/>
                    </a:cubicBezTo>
                    <a:cubicBezTo>
                      <a:pt x="9987" y="19974"/>
                      <a:pt x="9695" y="19391"/>
                      <a:pt x="9695" y="18734"/>
                    </a:cubicBezTo>
                    <a:cubicBezTo>
                      <a:pt x="9695" y="18151"/>
                      <a:pt x="9404" y="17568"/>
                      <a:pt x="9404" y="16912"/>
                    </a:cubicBezTo>
                    <a:cubicBezTo>
                      <a:pt x="9112" y="15746"/>
                      <a:pt x="8821" y="14798"/>
                      <a:pt x="8529" y="13559"/>
                    </a:cubicBezTo>
                    <a:cubicBezTo>
                      <a:pt x="7873" y="12393"/>
                      <a:pt x="7581" y="11445"/>
                      <a:pt x="7290" y="10279"/>
                    </a:cubicBezTo>
                    <a:cubicBezTo>
                      <a:pt x="6707" y="9331"/>
                      <a:pt x="6051" y="8456"/>
                      <a:pt x="5759" y="7509"/>
                    </a:cubicBezTo>
                    <a:cubicBezTo>
                      <a:pt x="5176" y="6634"/>
                      <a:pt x="4520" y="5686"/>
                      <a:pt x="4228" y="5103"/>
                    </a:cubicBezTo>
                    <a:cubicBezTo>
                      <a:pt x="3937" y="4447"/>
                      <a:pt x="3645" y="4155"/>
                      <a:pt x="3645" y="3864"/>
                    </a:cubicBezTo>
                    <a:cubicBezTo>
                      <a:pt x="3353" y="3572"/>
                      <a:pt x="3062" y="3281"/>
                      <a:pt x="3062" y="2989"/>
                    </a:cubicBezTo>
                    <a:cubicBezTo>
                      <a:pt x="2406" y="2333"/>
                      <a:pt x="2114" y="1750"/>
                      <a:pt x="1823" y="1458"/>
                    </a:cubicBezTo>
                    <a:cubicBezTo>
                      <a:pt x="1239" y="511"/>
                      <a:pt x="875" y="219"/>
                      <a:pt x="875" y="219"/>
                    </a:cubicBezTo>
                    <a:cubicBezTo>
                      <a:pt x="729" y="73"/>
                      <a:pt x="583" y="0"/>
                      <a:pt x="47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14974;p91"/>
              <p:cNvSpPr/>
              <p:nvPr/>
            </p:nvSpPr>
            <p:spPr>
              <a:xfrm>
                <a:off x="6799256" y="4049676"/>
                <a:ext cx="121992" cy="113660"/>
              </a:xfrm>
              <a:custGeom>
                <a:avLst/>
                <a:gdLst/>
                <a:ahLst/>
                <a:cxnLst/>
                <a:rect l="l" t="t" r="r" b="b"/>
                <a:pathLst>
                  <a:path w="20703" h="19289" extrusionOk="0">
                    <a:moveTo>
                      <a:pt x="13725" y="1"/>
                    </a:moveTo>
                    <a:cubicBezTo>
                      <a:pt x="11131" y="1"/>
                      <a:pt x="10352" y="4979"/>
                      <a:pt x="10352" y="4979"/>
                    </a:cubicBezTo>
                    <a:cubicBezTo>
                      <a:pt x="10352" y="4979"/>
                      <a:pt x="8206" y="1900"/>
                      <a:pt x="6265" y="1900"/>
                    </a:cubicBezTo>
                    <a:cubicBezTo>
                      <a:pt x="5780" y="1900"/>
                      <a:pt x="5307" y="2092"/>
                      <a:pt x="4885" y="2573"/>
                    </a:cubicBezTo>
                    <a:cubicBezTo>
                      <a:pt x="3062" y="5271"/>
                      <a:pt x="5176" y="9571"/>
                      <a:pt x="5176" y="9571"/>
                    </a:cubicBezTo>
                    <a:cubicBezTo>
                      <a:pt x="948" y="9863"/>
                      <a:pt x="1" y="15622"/>
                      <a:pt x="7946" y="16569"/>
                    </a:cubicBezTo>
                    <a:cubicBezTo>
                      <a:pt x="12511" y="16846"/>
                      <a:pt x="16354" y="19288"/>
                      <a:pt x="16985" y="19288"/>
                    </a:cubicBezTo>
                    <a:cubicBezTo>
                      <a:pt x="17019" y="19288"/>
                      <a:pt x="17043" y="19281"/>
                      <a:pt x="17058" y="19266"/>
                    </a:cubicBezTo>
                    <a:cubicBezTo>
                      <a:pt x="20703" y="11102"/>
                      <a:pt x="17933" y="1626"/>
                      <a:pt x="14580" y="168"/>
                    </a:cubicBezTo>
                    <a:cubicBezTo>
                      <a:pt x="14275" y="53"/>
                      <a:pt x="13990" y="1"/>
                      <a:pt x="13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14975;p91"/>
              <p:cNvSpPr/>
              <p:nvPr/>
            </p:nvSpPr>
            <p:spPr>
              <a:xfrm>
                <a:off x="6822879" y="4072138"/>
                <a:ext cx="71311" cy="67876"/>
              </a:xfrm>
              <a:custGeom>
                <a:avLst/>
                <a:gdLst/>
                <a:ahLst/>
                <a:cxnLst/>
                <a:rect l="l" t="t" r="r" b="b"/>
                <a:pathLst>
                  <a:path w="12102" h="11519" extrusionOk="0">
                    <a:moveTo>
                      <a:pt x="9987" y="1"/>
                    </a:moveTo>
                    <a:cubicBezTo>
                      <a:pt x="7874" y="1"/>
                      <a:pt x="8748" y="7873"/>
                      <a:pt x="8748" y="7873"/>
                    </a:cubicBezTo>
                    <a:cubicBezTo>
                      <a:pt x="6926" y="3281"/>
                      <a:pt x="4520" y="584"/>
                      <a:pt x="3646" y="584"/>
                    </a:cubicBezTo>
                    <a:cubicBezTo>
                      <a:pt x="3281" y="584"/>
                      <a:pt x="2990" y="875"/>
                      <a:pt x="2990" y="875"/>
                    </a:cubicBezTo>
                    <a:cubicBezTo>
                      <a:pt x="1" y="5103"/>
                      <a:pt x="7874" y="9113"/>
                      <a:pt x="7874" y="9113"/>
                    </a:cubicBezTo>
                    <a:cubicBezTo>
                      <a:pt x="7874" y="9113"/>
                      <a:pt x="5103" y="8456"/>
                      <a:pt x="2990" y="8456"/>
                    </a:cubicBezTo>
                    <a:cubicBezTo>
                      <a:pt x="1823" y="8456"/>
                      <a:pt x="876" y="8748"/>
                      <a:pt x="876" y="9404"/>
                    </a:cubicBezTo>
                    <a:cubicBezTo>
                      <a:pt x="1167" y="10570"/>
                      <a:pt x="4812" y="11518"/>
                      <a:pt x="7874" y="11518"/>
                    </a:cubicBezTo>
                    <a:cubicBezTo>
                      <a:pt x="9113" y="11518"/>
                      <a:pt x="10279" y="11227"/>
                      <a:pt x="10571" y="10570"/>
                    </a:cubicBezTo>
                    <a:cubicBezTo>
                      <a:pt x="12101" y="8748"/>
                      <a:pt x="11518" y="292"/>
                      <a:pt x="10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14976;p91"/>
              <p:cNvSpPr/>
              <p:nvPr/>
            </p:nvSpPr>
            <p:spPr>
              <a:xfrm>
                <a:off x="6870992" y="4139407"/>
                <a:ext cx="44677" cy="31142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5285" extrusionOk="0">
                    <a:moveTo>
                      <a:pt x="6772" y="0"/>
                    </a:moveTo>
                    <a:cubicBezTo>
                      <a:pt x="6199" y="0"/>
                      <a:pt x="5467" y="1633"/>
                      <a:pt x="5467" y="1633"/>
                    </a:cubicBezTo>
                    <a:cubicBezTo>
                      <a:pt x="5467" y="1633"/>
                      <a:pt x="4472" y="448"/>
                      <a:pt x="3627" y="448"/>
                    </a:cubicBezTo>
                    <a:cubicBezTo>
                      <a:pt x="3425" y="448"/>
                      <a:pt x="3231" y="516"/>
                      <a:pt x="3062" y="685"/>
                    </a:cubicBezTo>
                    <a:cubicBezTo>
                      <a:pt x="2114" y="1341"/>
                      <a:pt x="3353" y="3164"/>
                      <a:pt x="3353" y="3164"/>
                    </a:cubicBezTo>
                    <a:cubicBezTo>
                      <a:pt x="3353" y="3164"/>
                      <a:pt x="2136" y="2502"/>
                      <a:pt x="1169" y="2502"/>
                    </a:cubicBezTo>
                    <a:cubicBezTo>
                      <a:pt x="530" y="2502"/>
                      <a:pt x="0" y="2790"/>
                      <a:pt x="0" y="3747"/>
                    </a:cubicBezTo>
                    <a:cubicBezTo>
                      <a:pt x="0" y="4411"/>
                      <a:pt x="2646" y="5285"/>
                      <a:pt x="4304" y="5285"/>
                    </a:cubicBezTo>
                    <a:cubicBezTo>
                      <a:pt x="4830" y="5285"/>
                      <a:pt x="5256" y="5197"/>
                      <a:pt x="5467" y="4986"/>
                    </a:cubicBezTo>
                    <a:cubicBezTo>
                      <a:pt x="6706" y="4038"/>
                      <a:pt x="7581" y="685"/>
                      <a:pt x="6998" y="102"/>
                    </a:cubicBezTo>
                    <a:cubicBezTo>
                      <a:pt x="6927" y="31"/>
                      <a:pt x="6851" y="0"/>
                      <a:pt x="67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14977;p91"/>
              <p:cNvSpPr/>
              <p:nvPr/>
            </p:nvSpPr>
            <p:spPr>
              <a:xfrm>
                <a:off x="6878292" y="4147026"/>
                <a:ext cx="33941" cy="21231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603" extrusionOk="0">
                    <a:moveTo>
                      <a:pt x="2655" y="0"/>
                    </a:moveTo>
                    <a:cubicBezTo>
                      <a:pt x="2575" y="0"/>
                      <a:pt x="2492" y="15"/>
                      <a:pt x="2406" y="48"/>
                    </a:cubicBezTo>
                    <a:cubicBezTo>
                      <a:pt x="1823" y="340"/>
                      <a:pt x="2697" y="2454"/>
                      <a:pt x="2697" y="2454"/>
                    </a:cubicBezTo>
                    <a:cubicBezTo>
                      <a:pt x="2697" y="2454"/>
                      <a:pt x="1912" y="2263"/>
                      <a:pt x="1184" y="2263"/>
                    </a:cubicBezTo>
                    <a:cubicBezTo>
                      <a:pt x="639" y="2263"/>
                      <a:pt x="125" y="2371"/>
                      <a:pt x="0" y="2745"/>
                    </a:cubicBezTo>
                    <a:cubicBezTo>
                      <a:pt x="0" y="3156"/>
                      <a:pt x="1661" y="3602"/>
                      <a:pt x="2848" y="3602"/>
                    </a:cubicBezTo>
                    <a:cubicBezTo>
                      <a:pt x="3348" y="3602"/>
                      <a:pt x="3764" y="3523"/>
                      <a:pt x="3937" y="3329"/>
                    </a:cubicBezTo>
                    <a:cubicBezTo>
                      <a:pt x="4811" y="2745"/>
                      <a:pt x="5759" y="631"/>
                      <a:pt x="5467" y="340"/>
                    </a:cubicBezTo>
                    <a:cubicBezTo>
                      <a:pt x="5408" y="313"/>
                      <a:pt x="5346" y="301"/>
                      <a:pt x="5284" y="301"/>
                    </a:cubicBezTo>
                    <a:cubicBezTo>
                      <a:pt x="4660" y="301"/>
                      <a:pt x="3937" y="1506"/>
                      <a:pt x="3937" y="1506"/>
                    </a:cubicBezTo>
                    <a:cubicBezTo>
                      <a:pt x="3937" y="1506"/>
                      <a:pt x="3455" y="0"/>
                      <a:pt x="2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14978;p91"/>
              <p:cNvSpPr/>
              <p:nvPr/>
            </p:nvSpPr>
            <p:spPr>
              <a:xfrm>
                <a:off x="6838771" y="4190907"/>
                <a:ext cx="61005" cy="40163"/>
              </a:xfrm>
              <a:custGeom>
                <a:avLst/>
                <a:gdLst/>
                <a:ahLst/>
                <a:cxnLst/>
                <a:rect l="l" t="t" r="r" b="b"/>
                <a:pathLst>
                  <a:path w="10353" h="6816" extrusionOk="0">
                    <a:moveTo>
                      <a:pt x="3792" y="1"/>
                    </a:moveTo>
                    <a:cubicBezTo>
                      <a:pt x="2281" y="1"/>
                      <a:pt x="1030" y="757"/>
                      <a:pt x="584" y="2588"/>
                    </a:cubicBezTo>
                    <a:cubicBezTo>
                      <a:pt x="1" y="4702"/>
                      <a:pt x="1823" y="6816"/>
                      <a:pt x="5468" y="6816"/>
                    </a:cubicBezTo>
                    <a:cubicBezTo>
                      <a:pt x="7874" y="6816"/>
                      <a:pt x="10352" y="5650"/>
                      <a:pt x="10352" y="4994"/>
                    </a:cubicBezTo>
                    <a:cubicBezTo>
                      <a:pt x="10352" y="3827"/>
                      <a:pt x="8530" y="1349"/>
                      <a:pt x="6051" y="474"/>
                    </a:cubicBezTo>
                    <a:cubicBezTo>
                      <a:pt x="5279" y="170"/>
                      <a:pt x="4507" y="1"/>
                      <a:pt x="3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9" name="Google Shape;14979;p91"/>
              <p:cNvSpPr/>
              <p:nvPr/>
            </p:nvSpPr>
            <p:spPr>
              <a:xfrm>
                <a:off x="6855094" y="4207872"/>
                <a:ext cx="89354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15164" h="7582" extrusionOk="0">
                    <a:moveTo>
                      <a:pt x="293" y="1"/>
                    </a:moveTo>
                    <a:cubicBezTo>
                      <a:pt x="1" y="1"/>
                      <a:pt x="1" y="1"/>
                      <a:pt x="1" y="292"/>
                    </a:cubicBezTo>
                    <a:cubicBezTo>
                      <a:pt x="1" y="657"/>
                      <a:pt x="1" y="657"/>
                      <a:pt x="293" y="657"/>
                    </a:cubicBezTo>
                    <a:cubicBezTo>
                      <a:pt x="293" y="657"/>
                      <a:pt x="1167" y="948"/>
                      <a:pt x="2698" y="1531"/>
                    </a:cubicBezTo>
                    <a:cubicBezTo>
                      <a:pt x="2990" y="1531"/>
                      <a:pt x="3281" y="1531"/>
                      <a:pt x="3937" y="1823"/>
                    </a:cubicBezTo>
                    <a:cubicBezTo>
                      <a:pt x="4229" y="1823"/>
                      <a:pt x="4812" y="1823"/>
                      <a:pt x="5104" y="2115"/>
                    </a:cubicBezTo>
                    <a:cubicBezTo>
                      <a:pt x="5760" y="2115"/>
                      <a:pt x="6051" y="2479"/>
                      <a:pt x="6634" y="2479"/>
                    </a:cubicBezTo>
                    <a:cubicBezTo>
                      <a:pt x="6926" y="2771"/>
                      <a:pt x="7582" y="3062"/>
                      <a:pt x="7874" y="3062"/>
                    </a:cubicBezTo>
                    <a:cubicBezTo>
                      <a:pt x="8457" y="3354"/>
                      <a:pt x="8748" y="3645"/>
                      <a:pt x="9404" y="3645"/>
                    </a:cubicBezTo>
                    <a:cubicBezTo>
                      <a:pt x="9696" y="3937"/>
                      <a:pt x="9988" y="4301"/>
                      <a:pt x="10571" y="4301"/>
                    </a:cubicBezTo>
                    <a:lnTo>
                      <a:pt x="11518" y="5176"/>
                    </a:lnTo>
                    <a:cubicBezTo>
                      <a:pt x="11810" y="5176"/>
                      <a:pt x="12393" y="5468"/>
                      <a:pt x="12393" y="5759"/>
                    </a:cubicBezTo>
                    <a:cubicBezTo>
                      <a:pt x="12758" y="6124"/>
                      <a:pt x="13049" y="6124"/>
                      <a:pt x="13341" y="6415"/>
                    </a:cubicBezTo>
                    <a:lnTo>
                      <a:pt x="13924" y="6998"/>
                    </a:lnTo>
                    <a:lnTo>
                      <a:pt x="14216" y="7290"/>
                    </a:lnTo>
                    <a:lnTo>
                      <a:pt x="14216" y="7582"/>
                    </a:lnTo>
                    <a:lnTo>
                      <a:pt x="14872" y="7582"/>
                    </a:lnTo>
                    <a:cubicBezTo>
                      <a:pt x="15163" y="7290"/>
                      <a:pt x="15163" y="7290"/>
                      <a:pt x="14872" y="6998"/>
                    </a:cubicBezTo>
                    <a:cubicBezTo>
                      <a:pt x="14872" y="6998"/>
                      <a:pt x="14872" y="6707"/>
                      <a:pt x="14580" y="6415"/>
                    </a:cubicBezTo>
                    <a:cubicBezTo>
                      <a:pt x="14580" y="6124"/>
                      <a:pt x="14216" y="5759"/>
                      <a:pt x="14216" y="5759"/>
                    </a:cubicBezTo>
                    <a:lnTo>
                      <a:pt x="13341" y="4885"/>
                    </a:lnTo>
                    <a:lnTo>
                      <a:pt x="12393" y="3937"/>
                    </a:lnTo>
                    <a:cubicBezTo>
                      <a:pt x="12102" y="3645"/>
                      <a:pt x="11810" y="3354"/>
                      <a:pt x="11227" y="3062"/>
                    </a:cubicBezTo>
                    <a:cubicBezTo>
                      <a:pt x="10935" y="2771"/>
                      <a:pt x="10279" y="2479"/>
                      <a:pt x="9988" y="2479"/>
                    </a:cubicBezTo>
                    <a:cubicBezTo>
                      <a:pt x="9404" y="2115"/>
                      <a:pt x="9113" y="1823"/>
                      <a:pt x="8457" y="1531"/>
                    </a:cubicBezTo>
                    <a:cubicBezTo>
                      <a:pt x="7874" y="1531"/>
                      <a:pt x="7582" y="1240"/>
                      <a:pt x="6926" y="1240"/>
                    </a:cubicBezTo>
                    <a:cubicBezTo>
                      <a:pt x="6634" y="948"/>
                      <a:pt x="6051" y="948"/>
                      <a:pt x="5468" y="657"/>
                    </a:cubicBezTo>
                    <a:cubicBezTo>
                      <a:pt x="5104" y="657"/>
                      <a:pt x="4520" y="657"/>
                      <a:pt x="4229" y="292"/>
                    </a:cubicBezTo>
                    <a:cubicBezTo>
                      <a:pt x="3646" y="292"/>
                      <a:pt x="3281" y="292"/>
                      <a:pt x="299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0" name="Google Shape;14980;p91"/>
              <p:cNvSpPr/>
              <p:nvPr/>
            </p:nvSpPr>
            <p:spPr>
              <a:xfrm>
                <a:off x="6926399" y="4104352"/>
                <a:ext cx="42962" cy="58854"/>
              </a:xfrm>
              <a:custGeom>
                <a:avLst/>
                <a:gdLst/>
                <a:ahLst/>
                <a:cxnLst/>
                <a:rect l="l" t="t" r="r" b="b"/>
                <a:pathLst>
                  <a:path w="7291" h="9988" extrusionOk="0">
                    <a:moveTo>
                      <a:pt x="3937" y="1"/>
                    </a:moveTo>
                    <a:cubicBezTo>
                      <a:pt x="1823" y="1"/>
                      <a:pt x="1" y="1823"/>
                      <a:pt x="292" y="5468"/>
                    </a:cubicBezTo>
                    <a:cubicBezTo>
                      <a:pt x="292" y="7873"/>
                      <a:pt x="2115" y="9987"/>
                      <a:pt x="2771" y="9987"/>
                    </a:cubicBezTo>
                    <a:cubicBezTo>
                      <a:pt x="3937" y="9987"/>
                      <a:pt x="6124" y="7873"/>
                      <a:pt x="6707" y="5468"/>
                    </a:cubicBezTo>
                    <a:cubicBezTo>
                      <a:pt x="7290" y="2698"/>
                      <a:pt x="6707" y="292"/>
                      <a:pt x="39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14981;p91"/>
              <p:cNvSpPr/>
              <p:nvPr/>
            </p:nvSpPr>
            <p:spPr>
              <a:xfrm>
                <a:off x="6921243" y="4116809"/>
                <a:ext cx="30505" cy="87633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14872" extrusionOk="0">
                    <a:moveTo>
                      <a:pt x="4520" y="1"/>
                    </a:moveTo>
                    <a:lnTo>
                      <a:pt x="3937" y="584"/>
                    </a:lnTo>
                    <a:cubicBezTo>
                      <a:pt x="3937" y="584"/>
                      <a:pt x="3937" y="1532"/>
                      <a:pt x="3646" y="2698"/>
                    </a:cubicBezTo>
                    <a:lnTo>
                      <a:pt x="3646" y="3937"/>
                    </a:lnTo>
                    <a:cubicBezTo>
                      <a:pt x="3646" y="4229"/>
                      <a:pt x="3354" y="4520"/>
                      <a:pt x="3354" y="5176"/>
                    </a:cubicBezTo>
                    <a:cubicBezTo>
                      <a:pt x="3354" y="5468"/>
                      <a:pt x="3354" y="6051"/>
                      <a:pt x="2990" y="6343"/>
                    </a:cubicBezTo>
                    <a:cubicBezTo>
                      <a:pt x="2990" y="6999"/>
                      <a:pt x="2990" y="7290"/>
                      <a:pt x="2698" y="7582"/>
                    </a:cubicBezTo>
                    <a:cubicBezTo>
                      <a:pt x="2698" y="8165"/>
                      <a:pt x="2698" y="8457"/>
                      <a:pt x="2406" y="9113"/>
                    </a:cubicBezTo>
                    <a:cubicBezTo>
                      <a:pt x="2406" y="9404"/>
                      <a:pt x="2115" y="9696"/>
                      <a:pt x="2115" y="10279"/>
                    </a:cubicBezTo>
                    <a:cubicBezTo>
                      <a:pt x="1823" y="10643"/>
                      <a:pt x="1823" y="10935"/>
                      <a:pt x="1532" y="11518"/>
                    </a:cubicBezTo>
                    <a:cubicBezTo>
                      <a:pt x="1532" y="11810"/>
                      <a:pt x="1532" y="12101"/>
                      <a:pt x="1167" y="12466"/>
                    </a:cubicBezTo>
                    <a:cubicBezTo>
                      <a:pt x="876" y="12757"/>
                      <a:pt x="876" y="13049"/>
                      <a:pt x="876" y="13049"/>
                    </a:cubicBezTo>
                    <a:cubicBezTo>
                      <a:pt x="584" y="13341"/>
                      <a:pt x="584" y="13632"/>
                      <a:pt x="292" y="13632"/>
                    </a:cubicBezTo>
                    <a:cubicBezTo>
                      <a:pt x="292" y="13924"/>
                      <a:pt x="1" y="14288"/>
                      <a:pt x="1" y="14288"/>
                    </a:cubicBezTo>
                    <a:cubicBezTo>
                      <a:pt x="1" y="14580"/>
                      <a:pt x="1" y="14871"/>
                      <a:pt x="292" y="14871"/>
                    </a:cubicBezTo>
                    <a:lnTo>
                      <a:pt x="584" y="14871"/>
                    </a:lnTo>
                    <a:lnTo>
                      <a:pt x="1167" y="14288"/>
                    </a:lnTo>
                    <a:lnTo>
                      <a:pt x="1823" y="13632"/>
                    </a:lnTo>
                    <a:lnTo>
                      <a:pt x="2406" y="13049"/>
                    </a:lnTo>
                    <a:cubicBezTo>
                      <a:pt x="2406" y="12757"/>
                      <a:pt x="2698" y="12466"/>
                      <a:pt x="2990" y="11810"/>
                    </a:cubicBezTo>
                    <a:cubicBezTo>
                      <a:pt x="2990" y="11518"/>
                      <a:pt x="3354" y="11227"/>
                      <a:pt x="3354" y="10935"/>
                    </a:cubicBezTo>
                    <a:cubicBezTo>
                      <a:pt x="3646" y="10279"/>
                      <a:pt x="3937" y="9987"/>
                      <a:pt x="3937" y="9404"/>
                    </a:cubicBezTo>
                    <a:cubicBezTo>
                      <a:pt x="4229" y="9113"/>
                      <a:pt x="4229" y="8457"/>
                      <a:pt x="4229" y="8165"/>
                    </a:cubicBezTo>
                    <a:cubicBezTo>
                      <a:pt x="4520" y="7582"/>
                      <a:pt x="4520" y="7290"/>
                      <a:pt x="4520" y="6634"/>
                    </a:cubicBezTo>
                    <a:cubicBezTo>
                      <a:pt x="4812" y="6343"/>
                      <a:pt x="4812" y="5759"/>
                      <a:pt x="4812" y="5468"/>
                    </a:cubicBezTo>
                    <a:lnTo>
                      <a:pt x="4812" y="3937"/>
                    </a:lnTo>
                    <a:cubicBezTo>
                      <a:pt x="5176" y="3646"/>
                      <a:pt x="5176" y="3354"/>
                      <a:pt x="5176" y="2698"/>
                    </a:cubicBezTo>
                    <a:cubicBezTo>
                      <a:pt x="5176" y="1532"/>
                      <a:pt x="4812" y="584"/>
                      <a:pt x="4812" y="584"/>
                    </a:cubicBezTo>
                    <a:cubicBezTo>
                      <a:pt x="4812" y="292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14982;p91"/>
              <p:cNvSpPr/>
              <p:nvPr/>
            </p:nvSpPr>
            <p:spPr>
              <a:xfrm>
                <a:off x="6994693" y="4046794"/>
                <a:ext cx="150347" cy="311419"/>
              </a:xfrm>
              <a:custGeom>
                <a:avLst/>
                <a:gdLst/>
                <a:ahLst/>
                <a:cxnLst/>
                <a:rect l="l" t="t" r="r" b="b"/>
                <a:pathLst>
                  <a:path w="25515" h="52850" extrusionOk="0">
                    <a:moveTo>
                      <a:pt x="24567" y="1"/>
                    </a:moveTo>
                    <a:cubicBezTo>
                      <a:pt x="24567" y="1"/>
                      <a:pt x="23984" y="657"/>
                      <a:pt x="22453" y="1532"/>
                    </a:cubicBezTo>
                    <a:cubicBezTo>
                      <a:pt x="21214" y="2771"/>
                      <a:pt x="19391" y="4302"/>
                      <a:pt x="16986" y="6124"/>
                    </a:cubicBezTo>
                    <a:cubicBezTo>
                      <a:pt x="14872" y="7946"/>
                      <a:pt x="12393" y="10352"/>
                      <a:pt x="9988" y="13049"/>
                    </a:cubicBezTo>
                    <a:cubicBezTo>
                      <a:pt x="8748" y="14288"/>
                      <a:pt x="7582" y="15819"/>
                      <a:pt x="6343" y="17350"/>
                    </a:cubicBezTo>
                    <a:cubicBezTo>
                      <a:pt x="5468" y="18881"/>
                      <a:pt x="4229" y="20339"/>
                      <a:pt x="3281" y="22161"/>
                    </a:cubicBezTo>
                    <a:cubicBezTo>
                      <a:pt x="2407" y="23692"/>
                      <a:pt x="1459" y="25514"/>
                      <a:pt x="1167" y="27628"/>
                    </a:cubicBezTo>
                    <a:cubicBezTo>
                      <a:pt x="876" y="28576"/>
                      <a:pt x="584" y="29451"/>
                      <a:pt x="584" y="30398"/>
                    </a:cubicBezTo>
                    <a:cubicBezTo>
                      <a:pt x="584" y="30690"/>
                      <a:pt x="293" y="31273"/>
                      <a:pt x="293" y="31637"/>
                    </a:cubicBezTo>
                    <a:lnTo>
                      <a:pt x="293" y="33095"/>
                    </a:lnTo>
                    <a:cubicBezTo>
                      <a:pt x="1" y="34918"/>
                      <a:pt x="1" y="36740"/>
                      <a:pt x="1" y="38271"/>
                    </a:cubicBezTo>
                    <a:lnTo>
                      <a:pt x="1" y="40749"/>
                    </a:lnTo>
                    <a:cubicBezTo>
                      <a:pt x="1" y="41624"/>
                      <a:pt x="1" y="42207"/>
                      <a:pt x="293" y="43155"/>
                    </a:cubicBezTo>
                    <a:cubicBezTo>
                      <a:pt x="293" y="44394"/>
                      <a:pt x="584" y="45852"/>
                      <a:pt x="584" y="46800"/>
                    </a:cubicBezTo>
                    <a:cubicBezTo>
                      <a:pt x="876" y="48039"/>
                      <a:pt x="1167" y="49205"/>
                      <a:pt x="1167" y="49861"/>
                    </a:cubicBezTo>
                    <a:cubicBezTo>
                      <a:pt x="1459" y="50736"/>
                      <a:pt x="1459" y="51319"/>
                      <a:pt x="1823" y="51975"/>
                    </a:cubicBezTo>
                    <a:lnTo>
                      <a:pt x="1823" y="52558"/>
                    </a:lnTo>
                    <a:cubicBezTo>
                      <a:pt x="1823" y="52850"/>
                      <a:pt x="2115" y="52850"/>
                      <a:pt x="2407" y="52850"/>
                    </a:cubicBezTo>
                    <a:cubicBezTo>
                      <a:pt x="2698" y="52850"/>
                      <a:pt x="2990" y="52558"/>
                      <a:pt x="2990" y="52267"/>
                    </a:cubicBezTo>
                    <a:cubicBezTo>
                      <a:pt x="2990" y="52267"/>
                      <a:pt x="2698" y="51975"/>
                      <a:pt x="2698" y="51684"/>
                    </a:cubicBezTo>
                    <a:cubicBezTo>
                      <a:pt x="2698" y="51028"/>
                      <a:pt x="2698" y="50444"/>
                      <a:pt x="2407" y="49861"/>
                    </a:cubicBezTo>
                    <a:cubicBezTo>
                      <a:pt x="2407" y="48914"/>
                      <a:pt x="2115" y="48039"/>
                      <a:pt x="2115" y="46800"/>
                    </a:cubicBezTo>
                    <a:cubicBezTo>
                      <a:pt x="1823" y="45560"/>
                      <a:pt x="1823" y="44394"/>
                      <a:pt x="1823" y="42863"/>
                    </a:cubicBezTo>
                    <a:lnTo>
                      <a:pt x="1823" y="40749"/>
                    </a:lnTo>
                    <a:lnTo>
                      <a:pt x="1823" y="38271"/>
                    </a:lnTo>
                    <a:cubicBezTo>
                      <a:pt x="1823" y="36740"/>
                      <a:pt x="1823" y="34918"/>
                      <a:pt x="2115" y="33460"/>
                    </a:cubicBezTo>
                    <a:lnTo>
                      <a:pt x="2115" y="31929"/>
                    </a:lnTo>
                    <a:cubicBezTo>
                      <a:pt x="2407" y="31637"/>
                      <a:pt x="2407" y="30981"/>
                      <a:pt x="2407" y="30690"/>
                    </a:cubicBezTo>
                    <a:cubicBezTo>
                      <a:pt x="2407" y="29815"/>
                      <a:pt x="2698" y="28867"/>
                      <a:pt x="2990" y="27993"/>
                    </a:cubicBezTo>
                    <a:cubicBezTo>
                      <a:pt x="3281" y="26462"/>
                      <a:pt x="4229" y="24639"/>
                      <a:pt x="5104" y="23109"/>
                    </a:cubicBezTo>
                    <a:cubicBezTo>
                      <a:pt x="6634" y="19755"/>
                      <a:pt x="9113" y="16694"/>
                      <a:pt x="11518" y="14288"/>
                    </a:cubicBezTo>
                    <a:cubicBezTo>
                      <a:pt x="13924" y="11591"/>
                      <a:pt x="16038" y="9113"/>
                      <a:pt x="18225" y="7290"/>
                    </a:cubicBezTo>
                    <a:cubicBezTo>
                      <a:pt x="20339" y="5176"/>
                      <a:pt x="22161" y="3646"/>
                      <a:pt x="23327" y="2771"/>
                    </a:cubicBezTo>
                    <a:lnTo>
                      <a:pt x="25150" y="948"/>
                    </a:lnTo>
                    <a:cubicBezTo>
                      <a:pt x="25514" y="657"/>
                      <a:pt x="25514" y="292"/>
                      <a:pt x="25150" y="292"/>
                    </a:cubicBezTo>
                    <a:cubicBezTo>
                      <a:pt x="25150" y="1"/>
                      <a:pt x="24858" y="1"/>
                      <a:pt x="24567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14983;p91"/>
              <p:cNvSpPr/>
              <p:nvPr/>
            </p:nvSpPr>
            <p:spPr>
              <a:xfrm>
                <a:off x="7050106" y="4068273"/>
                <a:ext cx="28355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11227" extrusionOk="0">
                    <a:moveTo>
                      <a:pt x="4228" y="1"/>
                    </a:moveTo>
                    <a:cubicBezTo>
                      <a:pt x="3937" y="1"/>
                      <a:pt x="3937" y="292"/>
                      <a:pt x="3645" y="292"/>
                    </a:cubicBezTo>
                    <a:cubicBezTo>
                      <a:pt x="3645" y="292"/>
                      <a:pt x="3354" y="948"/>
                      <a:pt x="2989" y="1823"/>
                    </a:cubicBezTo>
                    <a:cubicBezTo>
                      <a:pt x="2698" y="2479"/>
                      <a:pt x="2698" y="3062"/>
                      <a:pt x="2406" y="3645"/>
                    </a:cubicBezTo>
                    <a:cubicBezTo>
                      <a:pt x="2114" y="3937"/>
                      <a:pt x="2114" y="4301"/>
                      <a:pt x="2114" y="4593"/>
                    </a:cubicBezTo>
                    <a:cubicBezTo>
                      <a:pt x="1823" y="4885"/>
                      <a:pt x="1823" y="5176"/>
                      <a:pt x="1823" y="5468"/>
                    </a:cubicBezTo>
                    <a:cubicBezTo>
                      <a:pt x="1531" y="6124"/>
                      <a:pt x="1167" y="6707"/>
                      <a:pt x="1167" y="7290"/>
                    </a:cubicBezTo>
                    <a:cubicBezTo>
                      <a:pt x="875" y="7582"/>
                      <a:pt x="875" y="7946"/>
                      <a:pt x="875" y="8238"/>
                    </a:cubicBezTo>
                    <a:cubicBezTo>
                      <a:pt x="584" y="8529"/>
                      <a:pt x="584" y="8821"/>
                      <a:pt x="584" y="8821"/>
                    </a:cubicBezTo>
                    <a:cubicBezTo>
                      <a:pt x="584" y="9112"/>
                      <a:pt x="292" y="9404"/>
                      <a:pt x="292" y="9769"/>
                    </a:cubicBezTo>
                    <a:lnTo>
                      <a:pt x="292" y="10060"/>
                    </a:lnTo>
                    <a:lnTo>
                      <a:pt x="0" y="10352"/>
                    </a:lnTo>
                    <a:lnTo>
                      <a:pt x="0" y="10643"/>
                    </a:lnTo>
                    <a:cubicBezTo>
                      <a:pt x="0" y="10935"/>
                      <a:pt x="0" y="11226"/>
                      <a:pt x="292" y="11226"/>
                    </a:cubicBezTo>
                    <a:cubicBezTo>
                      <a:pt x="584" y="11226"/>
                      <a:pt x="875" y="11226"/>
                      <a:pt x="875" y="10935"/>
                    </a:cubicBezTo>
                    <a:lnTo>
                      <a:pt x="1167" y="10643"/>
                    </a:lnTo>
                    <a:lnTo>
                      <a:pt x="1531" y="10352"/>
                    </a:lnTo>
                    <a:cubicBezTo>
                      <a:pt x="1823" y="10060"/>
                      <a:pt x="1823" y="9769"/>
                      <a:pt x="2114" y="9769"/>
                    </a:cubicBezTo>
                    <a:cubicBezTo>
                      <a:pt x="2406" y="9112"/>
                      <a:pt x="2406" y="8529"/>
                      <a:pt x="2698" y="7946"/>
                    </a:cubicBezTo>
                    <a:cubicBezTo>
                      <a:pt x="2989" y="7582"/>
                      <a:pt x="2989" y="7290"/>
                      <a:pt x="3354" y="6999"/>
                    </a:cubicBezTo>
                    <a:cubicBezTo>
                      <a:pt x="3354" y="6707"/>
                      <a:pt x="3354" y="6415"/>
                      <a:pt x="3645" y="6124"/>
                    </a:cubicBezTo>
                    <a:cubicBezTo>
                      <a:pt x="3937" y="5468"/>
                      <a:pt x="3937" y="4885"/>
                      <a:pt x="4228" y="4301"/>
                    </a:cubicBezTo>
                    <a:cubicBezTo>
                      <a:pt x="4228" y="3354"/>
                      <a:pt x="4520" y="2771"/>
                      <a:pt x="4520" y="2479"/>
                    </a:cubicBezTo>
                    <a:cubicBezTo>
                      <a:pt x="4812" y="1240"/>
                      <a:pt x="4812" y="657"/>
                      <a:pt x="4812" y="657"/>
                    </a:cubicBezTo>
                    <a:cubicBezTo>
                      <a:pt x="4812" y="292"/>
                      <a:pt x="4520" y="1"/>
                      <a:pt x="422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14984;p91"/>
              <p:cNvSpPr/>
              <p:nvPr/>
            </p:nvSpPr>
            <p:spPr>
              <a:xfrm>
                <a:off x="7065998" y="4098772"/>
                <a:ext cx="44677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3354" extrusionOk="0">
                    <a:moveTo>
                      <a:pt x="4885" y="0"/>
                    </a:moveTo>
                    <a:cubicBezTo>
                      <a:pt x="4301" y="0"/>
                      <a:pt x="3937" y="292"/>
                      <a:pt x="3354" y="292"/>
                    </a:cubicBezTo>
                    <a:cubicBezTo>
                      <a:pt x="3062" y="292"/>
                      <a:pt x="2479" y="583"/>
                      <a:pt x="2115" y="948"/>
                    </a:cubicBezTo>
                    <a:cubicBezTo>
                      <a:pt x="1531" y="948"/>
                      <a:pt x="1240" y="1239"/>
                      <a:pt x="948" y="1531"/>
                    </a:cubicBezTo>
                    <a:lnTo>
                      <a:pt x="657" y="1823"/>
                    </a:lnTo>
                    <a:cubicBezTo>
                      <a:pt x="657" y="2114"/>
                      <a:pt x="292" y="2114"/>
                      <a:pt x="292" y="2114"/>
                    </a:cubicBezTo>
                    <a:lnTo>
                      <a:pt x="292" y="2406"/>
                    </a:lnTo>
                    <a:cubicBezTo>
                      <a:pt x="1" y="2770"/>
                      <a:pt x="1" y="3062"/>
                      <a:pt x="292" y="3353"/>
                    </a:cubicBezTo>
                    <a:lnTo>
                      <a:pt x="948" y="3353"/>
                    </a:lnTo>
                    <a:lnTo>
                      <a:pt x="1240" y="3062"/>
                    </a:lnTo>
                    <a:cubicBezTo>
                      <a:pt x="1240" y="3062"/>
                      <a:pt x="1531" y="3062"/>
                      <a:pt x="1823" y="2770"/>
                    </a:cubicBezTo>
                    <a:lnTo>
                      <a:pt x="2479" y="2770"/>
                    </a:lnTo>
                    <a:cubicBezTo>
                      <a:pt x="2479" y="2770"/>
                      <a:pt x="2771" y="2770"/>
                      <a:pt x="2771" y="2406"/>
                    </a:cubicBezTo>
                    <a:cubicBezTo>
                      <a:pt x="3062" y="2406"/>
                      <a:pt x="3645" y="2406"/>
                      <a:pt x="3937" y="2114"/>
                    </a:cubicBezTo>
                    <a:cubicBezTo>
                      <a:pt x="4885" y="2114"/>
                      <a:pt x="5468" y="1823"/>
                      <a:pt x="6124" y="1531"/>
                    </a:cubicBezTo>
                    <a:cubicBezTo>
                      <a:pt x="6999" y="1531"/>
                      <a:pt x="7290" y="1239"/>
                      <a:pt x="7290" y="1239"/>
                    </a:cubicBezTo>
                    <a:cubicBezTo>
                      <a:pt x="7582" y="1239"/>
                      <a:pt x="7582" y="948"/>
                      <a:pt x="7582" y="583"/>
                    </a:cubicBezTo>
                    <a:cubicBezTo>
                      <a:pt x="7582" y="292"/>
                      <a:pt x="7290" y="292"/>
                      <a:pt x="7290" y="292"/>
                    </a:cubicBezTo>
                    <a:cubicBezTo>
                      <a:pt x="7290" y="292"/>
                      <a:pt x="6707" y="0"/>
                      <a:pt x="612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14985;p91"/>
              <p:cNvSpPr/>
              <p:nvPr/>
            </p:nvSpPr>
            <p:spPr>
              <a:xfrm>
                <a:off x="7010591" y="4154179"/>
                <a:ext cx="53698" cy="39521"/>
              </a:xfrm>
              <a:custGeom>
                <a:avLst/>
                <a:gdLst/>
                <a:ahLst/>
                <a:cxnLst/>
                <a:rect l="l" t="t" r="r" b="b"/>
                <a:pathLst>
                  <a:path w="9113" h="6707" extrusionOk="0">
                    <a:moveTo>
                      <a:pt x="8529" y="1"/>
                    </a:moveTo>
                    <a:cubicBezTo>
                      <a:pt x="8529" y="1"/>
                      <a:pt x="7873" y="1"/>
                      <a:pt x="6998" y="292"/>
                    </a:cubicBezTo>
                    <a:cubicBezTo>
                      <a:pt x="6415" y="657"/>
                      <a:pt x="5759" y="657"/>
                      <a:pt x="5467" y="948"/>
                    </a:cubicBezTo>
                    <a:lnTo>
                      <a:pt x="3645" y="1823"/>
                    </a:lnTo>
                    <a:cubicBezTo>
                      <a:pt x="3353" y="2115"/>
                      <a:pt x="3062" y="2479"/>
                      <a:pt x="2770" y="2479"/>
                    </a:cubicBezTo>
                    <a:cubicBezTo>
                      <a:pt x="2770" y="2771"/>
                      <a:pt x="2406" y="3062"/>
                      <a:pt x="2114" y="3062"/>
                    </a:cubicBezTo>
                    <a:cubicBezTo>
                      <a:pt x="1822" y="3354"/>
                      <a:pt x="1822" y="3645"/>
                      <a:pt x="1531" y="3645"/>
                    </a:cubicBezTo>
                    <a:cubicBezTo>
                      <a:pt x="1239" y="3937"/>
                      <a:pt x="1239" y="4301"/>
                      <a:pt x="948" y="4301"/>
                    </a:cubicBezTo>
                    <a:cubicBezTo>
                      <a:pt x="948" y="4593"/>
                      <a:pt x="583" y="4885"/>
                      <a:pt x="583" y="4885"/>
                    </a:cubicBezTo>
                    <a:cubicBezTo>
                      <a:pt x="292" y="5176"/>
                      <a:pt x="292" y="5176"/>
                      <a:pt x="292" y="5468"/>
                    </a:cubicBezTo>
                    <a:cubicBezTo>
                      <a:pt x="292" y="5759"/>
                      <a:pt x="0" y="5759"/>
                      <a:pt x="0" y="5759"/>
                    </a:cubicBezTo>
                    <a:cubicBezTo>
                      <a:pt x="0" y="6124"/>
                      <a:pt x="292" y="6415"/>
                      <a:pt x="583" y="6707"/>
                    </a:cubicBezTo>
                    <a:cubicBezTo>
                      <a:pt x="583" y="6707"/>
                      <a:pt x="948" y="6707"/>
                      <a:pt x="948" y="6415"/>
                    </a:cubicBezTo>
                    <a:cubicBezTo>
                      <a:pt x="948" y="6415"/>
                      <a:pt x="1239" y="6415"/>
                      <a:pt x="1239" y="6124"/>
                    </a:cubicBezTo>
                    <a:cubicBezTo>
                      <a:pt x="1531" y="6124"/>
                      <a:pt x="1531" y="6124"/>
                      <a:pt x="1822" y="5759"/>
                    </a:cubicBezTo>
                    <a:cubicBezTo>
                      <a:pt x="1822" y="5759"/>
                      <a:pt x="1822" y="5468"/>
                      <a:pt x="2114" y="5468"/>
                    </a:cubicBezTo>
                    <a:lnTo>
                      <a:pt x="2770" y="4885"/>
                    </a:lnTo>
                    <a:cubicBezTo>
                      <a:pt x="2770" y="4885"/>
                      <a:pt x="3062" y="4593"/>
                      <a:pt x="3353" y="4593"/>
                    </a:cubicBezTo>
                    <a:cubicBezTo>
                      <a:pt x="3645" y="4301"/>
                      <a:pt x="4228" y="3937"/>
                      <a:pt x="4884" y="3645"/>
                    </a:cubicBezTo>
                    <a:cubicBezTo>
                      <a:pt x="5759" y="3062"/>
                      <a:pt x="6706" y="2115"/>
                      <a:pt x="7581" y="1823"/>
                    </a:cubicBezTo>
                    <a:cubicBezTo>
                      <a:pt x="8237" y="1240"/>
                      <a:pt x="8820" y="948"/>
                      <a:pt x="8820" y="948"/>
                    </a:cubicBezTo>
                    <a:cubicBezTo>
                      <a:pt x="9112" y="657"/>
                      <a:pt x="9112" y="292"/>
                      <a:pt x="88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14986;p91"/>
              <p:cNvSpPr/>
              <p:nvPr/>
            </p:nvSpPr>
            <p:spPr>
              <a:xfrm>
                <a:off x="6999849" y="4123686"/>
                <a:ext cx="19763" cy="86808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14732" extrusionOk="0">
                    <a:moveTo>
                      <a:pt x="3062" y="0"/>
                    </a:moveTo>
                    <a:cubicBezTo>
                      <a:pt x="2771" y="0"/>
                      <a:pt x="2406" y="365"/>
                      <a:pt x="2406" y="365"/>
                    </a:cubicBezTo>
                    <a:cubicBezTo>
                      <a:pt x="2406" y="365"/>
                      <a:pt x="2115" y="1239"/>
                      <a:pt x="1532" y="2479"/>
                    </a:cubicBezTo>
                    <a:cubicBezTo>
                      <a:pt x="1240" y="3062"/>
                      <a:pt x="1240" y="4009"/>
                      <a:pt x="948" y="4592"/>
                    </a:cubicBezTo>
                    <a:cubicBezTo>
                      <a:pt x="584" y="5467"/>
                      <a:pt x="584" y="6415"/>
                      <a:pt x="292" y="7290"/>
                    </a:cubicBezTo>
                    <a:lnTo>
                      <a:pt x="292" y="8529"/>
                    </a:lnTo>
                    <a:cubicBezTo>
                      <a:pt x="1" y="8820"/>
                      <a:pt x="1" y="9476"/>
                      <a:pt x="1" y="9768"/>
                    </a:cubicBezTo>
                    <a:lnTo>
                      <a:pt x="1" y="10934"/>
                    </a:lnTo>
                    <a:cubicBezTo>
                      <a:pt x="1" y="11590"/>
                      <a:pt x="292" y="11882"/>
                      <a:pt x="292" y="12174"/>
                    </a:cubicBezTo>
                    <a:lnTo>
                      <a:pt x="292" y="13121"/>
                    </a:lnTo>
                    <a:cubicBezTo>
                      <a:pt x="292" y="13413"/>
                      <a:pt x="584" y="13704"/>
                      <a:pt x="584" y="13704"/>
                    </a:cubicBezTo>
                    <a:cubicBezTo>
                      <a:pt x="584" y="14288"/>
                      <a:pt x="948" y="14288"/>
                      <a:pt x="948" y="14288"/>
                    </a:cubicBezTo>
                    <a:cubicBezTo>
                      <a:pt x="948" y="14492"/>
                      <a:pt x="1092" y="14732"/>
                      <a:pt x="1278" y="14732"/>
                    </a:cubicBezTo>
                    <a:cubicBezTo>
                      <a:pt x="1357" y="14732"/>
                      <a:pt x="1444" y="14688"/>
                      <a:pt x="1532" y="14579"/>
                    </a:cubicBezTo>
                    <a:cubicBezTo>
                      <a:pt x="1823" y="14579"/>
                      <a:pt x="1823" y="14288"/>
                      <a:pt x="1823" y="14288"/>
                    </a:cubicBezTo>
                    <a:lnTo>
                      <a:pt x="1823" y="13996"/>
                    </a:lnTo>
                    <a:lnTo>
                      <a:pt x="1823" y="13704"/>
                    </a:lnTo>
                    <a:lnTo>
                      <a:pt x="1823" y="12757"/>
                    </a:lnTo>
                    <a:lnTo>
                      <a:pt x="1823" y="12174"/>
                    </a:lnTo>
                    <a:lnTo>
                      <a:pt x="1823" y="10934"/>
                    </a:lnTo>
                    <a:lnTo>
                      <a:pt x="1823" y="10060"/>
                    </a:lnTo>
                    <a:cubicBezTo>
                      <a:pt x="2115" y="9112"/>
                      <a:pt x="2115" y="8237"/>
                      <a:pt x="2406" y="7654"/>
                    </a:cubicBezTo>
                    <a:lnTo>
                      <a:pt x="2406" y="6415"/>
                    </a:lnTo>
                    <a:cubicBezTo>
                      <a:pt x="2406" y="5832"/>
                      <a:pt x="2771" y="5467"/>
                      <a:pt x="2771" y="5176"/>
                    </a:cubicBezTo>
                    <a:cubicBezTo>
                      <a:pt x="2771" y="4301"/>
                      <a:pt x="3062" y="3645"/>
                      <a:pt x="3062" y="2770"/>
                    </a:cubicBezTo>
                    <a:cubicBezTo>
                      <a:pt x="3354" y="1531"/>
                      <a:pt x="3354" y="656"/>
                      <a:pt x="3354" y="656"/>
                    </a:cubicBezTo>
                    <a:cubicBezTo>
                      <a:pt x="3354" y="365"/>
                      <a:pt x="3354" y="365"/>
                      <a:pt x="306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14987;p91"/>
              <p:cNvSpPr/>
              <p:nvPr/>
            </p:nvSpPr>
            <p:spPr>
              <a:xfrm>
                <a:off x="6973221" y="4195415"/>
                <a:ext cx="30069" cy="84905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14409" extrusionOk="0">
                    <a:moveTo>
                      <a:pt x="292" y="1"/>
                    </a:moveTo>
                    <a:cubicBezTo>
                      <a:pt x="0" y="292"/>
                      <a:pt x="0" y="292"/>
                      <a:pt x="0" y="584"/>
                    </a:cubicBezTo>
                    <a:cubicBezTo>
                      <a:pt x="0" y="584"/>
                      <a:pt x="0" y="948"/>
                      <a:pt x="292" y="1240"/>
                    </a:cubicBezTo>
                    <a:cubicBezTo>
                      <a:pt x="292" y="1531"/>
                      <a:pt x="583" y="2115"/>
                      <a:pt x="583" y="2771"/>
                    </a:cubicBezTo>
                    <a:cubicBezTo>
                      <a:pt x="875" y="3354"/>
                      <a:pt x="1167" y="3937"/>
                      <a:pt x="1167" y="4885"/>
                    </a:cubicBezTo>
                    <a:cubicBezTo>
                      <a:pt x="1458" y="5468"/>
                      <a:pt x="1823" y="6415"/>
                      <a:pt x="2114" y="7290"/>
                    </a:cubicBezTo>
                    <a:cubicBezTo>
                      <a:pt x="2114" y="7582"/>
                      <a:pt x="2406" y="8238"/>
                      <a:pt x="2406" y="8529"/>
                    </a:cubicBezTo>
                    <a:cubicBezTo>
                      <a:pt x="2697" y="8821"/>
                      <a:pt x="2697" y="9404"/>
                      <a:pt x="2697" y="9696"/>
                    </a:cubicBezTo>
                    <a:cubicBezTo>
                      <a:pt x="2989" y="10060"/>
                      <a:pt x="2989" y="10643"/>
                      <a:pt x="2989" y="10935"/>
                    </a:cubicBezTo>
                    <a:cubicBezTo>
                      <a:pt x="3280" y="11226"/>
                      <a:pt x="3280" y="11518"/>
                      <a:pt x="3280" y="11883"/>
                    </a:cubicBezTo>
                    <a:cubicBezTo>
                      <a:pt x="3645" y="13049"/>
                      <a:pt x="3937" y="13996"/>
                      <a:pt x="3937" y="13996"/>
                    </a:cubicBezTo>
                    <a:cubicBezTo>
                      <a:pt x="3937" y="14203"/>
                      <a:pt x="4082" y="14409"/>
                      <a:pt x="4271" y="14409"/>
                    </a:cubicBezTo>
                    <a:cubicBezTo>
                      <a:pt x="4349" y="14409"/>
                      <a:pt x="4434" y="14373"/>
                      <a:pt x="4520" y="14288"/>
                    </a:cubicBezTo>
                    <a:cubicBezTo>
                      <a:pt x="4811" y="14288"/>
                      <a:pt x="4811" y="14288"/>
                      <a:pt x="4811" y="13996"/>
                    </a:cubicBezTo>
                    <a:cubicBezTo>
                      <a:pt x="4811" y="13996"/>
                      <a:pt x="5103" y="13049"/>
                      <a:pt x="4811" y="11518"/>
                    </a:cubicBezTo>
                    <a:lnTo>
                      <a:pt x="4811" y="10643"/>
                    </a:lnTo>
                    <a:cubicBezTo>
                      <a:pt x="4811" y="10060"/>
                      <a:pt x="4811" y="9696"/>
                      <a:pt x="4520" y="9404"/>
                    </a:cubicBezTo>
                    <a:cubicBezTo>
                      <a:pt x="4520" y="8529"/>
                      <a:pt x="4228" y="7582"/>
                      <a:pt x="3937" y="6707"/>
                    </a:cubicBezTo>
                    <a:cubicBezTo>
                      <a:pt x="3937" y="6415"/>
                      <a:pt x="3645" y="5759"/>
                      <a:pt x="3645" y="5468"/>
                    </a:cubicBezTo>
                    <a:cubicBezTo>
                      <a:pt x="3280" y="4885"/>
                      <a:pt x="3280" y="4593"/>
                      <a:pt x="2989" y="4229"/>
                    </a:cubicBezTo>
                    <a:cubicBezTo>
                      <a:pt x="2697" y="3354"/>
                      <a:pt x="2406" y="2771"/>
                      <a:pt x="2114" y="2115"/>
                    </a:cubicBezTo>
                    <a:cubicBezTo>
                      <a:pt x="1823" y="1531"/>
                      <a:pt x="1458" y="948"/>
                      <a:pt x="1167" y="584"/>
                    </a:cubicBezTo>
                    <a:cubicBezTo>
                      <a:pt x="1167" y="292"/>
                      <a:pt x="875" y="1"/>
                      <a:pt x="875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14988;p91"/>
              <p:cNvSpPr/>
              <p:nvPr/>
            </p:nvSpPr>
            <p:spPr>
              <a:xfrm>
                <a:off x="6996413" y="4211737"/>
                <a:ext cx="41242" cy="42962"/>
              </a:xfrm>
              <a:custGeom>
                <a:avLst/>
                <a:gdLst/>
                <a:ahLst/>
                <a:cxnLst/>
                <a:rect l="l" t="t" r="r" b="b"/>
                <a:pathLst>
                  <a:path w="6999" h="7291" extrusionOk="0">
                    <a:moveTo>
                      <a:pt x="6342" y="1"/>
                    </a:moveTo>
                    <a:cubicBezTo>
                      <a:pt x="6342" y="1"/>
                      <a:pt x="5759" y="1"/>
                      <a:pt x="4812" y="584"/>
                    </a:cubicBezTo>
                    <a:cubicBezTo>
                      <a:pt x="4520" y="584"/>
                      <a:pt x="4228" y="875"/>
                      <a:pt x="3645" y="1167"/>
                    </a:cubicBezTo>
                    <a:lnTo>
                      <a:pt x="2406" y="2406"/>
                    </a:lnTo>
                    <a:lnTo>
                      <a:pt x="1823" y="2989"/>
                    </a:lnTo>
                    <a:cubicBezTo>
                      <a:pt x="1531" y="3281"/>
                      <a:pt x="1167" y="3645"/>
                      <a:pt x="1167" y="3937"/>
                    </a:cubicBezTo>
                    <a:cubicBezTo>
                      <a:pt x="875" y="3937"/>
                      <a:pt x="875" y="4229"/>
                      <a:pt x="584" y="4520"/>
                    </a:cubicBezTo>
                    <a:cubicBezTo>
                      <a:pt x="584" y="4812"/>
                      <a:pt x="584" y="5103"/>
                      <a:pt x="292" y="5103"/>
                    </a:cubicBezTo>
                    <a:lnTo>
                      <a:pt x="292" y="5759"/>
                    </a:lnTo>
                    <a:cubicBezTo>
                      <a:pt x="1" y="6051"/>
                      <a:pt x="1" y="6051"/>
                      <a:pt x="1" y="6342"/>
                    </a:cubicBezTo>
                    <a:lnTo>
                      <a:pt x="1" y="6634"/>
                    </a:lnTo>
                    <a:cubicBezTo>
                      <a:pt x="1" y="6926"/>
                      <a:pt x="292" y="7290"/>
                      <a:pt x="584" y="7290"/>
                    </a:cubicBezTo>
                    <a:lnTo>
                      <a:pt x="875" y="7290"/>
                    </a:lnTo>
                    <a:lnTo>
                      <a:pt x="1167" y="6926"/>
                    </a:lnTo>
                    <a:lnTo>
                      <a:pt x="1167" y="6634"/>
                    </a:lnTo>
                    <a:lnTo>
                      <a:pt x="1823" y="6051"/>
                    </a:lnTo>
                    <a:cubicBezTo>
                      <a:pt x="1823" y="5759"/>
                      <a:pt x="2115" y="5759"/>
                      <a:pt x="2115" y="5468"/>
                    </a:cubicBezTo>
                    <a:cubicBezTo>
                      <a:pt x="2406" y="5468"/>
                      <a:pt x="2406" y="5103"/>
                      <a:pt x="2698" y="4812"/>
                    </a:cubicBezTo>
                    <a:lnTo>
                      <a:pt x="2989" y="4520"/>
                    </a:lnTo>
                    <a:lnTo>
                      <a:pt x="3645" y="3937"/>
                    </a:lnTo>
                    <a:lnTo>
                      <a:pt x="5759" y="1823"/>
                    </a:lnTo>
                    <a:cubicBezTo>
                      <a:pt x="6634" y="1167"/>
                      <a:pt x="6999" y="875"/>
                      <a:pt x="6999" y="875"/>
                    </a:cubicBezTo>
                    <a:lnTo>
                      <a:pt x="6999" y="1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14989;p91"/>
              <p:cNvSpPr/>
              <p:nvPr/>
            </p:nvSpPr>
            <p:spPr>
              <a:xfrm>
                <a:off x="7132147" y="4034002"/>
                <a:ext cx="21484" cy="2215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760" extrusionOk="0">
                    <a:moveTo>
                      <a:pt x="2196" y="1"/>
                    </a:moveTo>
                    <a:cubicBezTo>
                      <a:pt x="2074" y="1"/>
                      <a:pt x="1949" y="19"/>
                      <a:pt x="1823" y="58"/>
                    </a:cubicBezTo>
                    <a:cubicBezTo>
                      <a:pt x="948" y="58"/>
                      <a:pt x="365" y="641"/>
                      <a:pt x="365" y="1589"/>
                    </a:cubicBezTo>
                    <a:cubicBezTo>
                      <a:pt x="0" y="2463"/>
                      <a:pt x="657" y="3703"/>
                      <a:pt x="1531" y="3703"/>
                    </a:cubicBezTo>
                    <a:cubicBezTo>
                      <a:pt x="1658" y="3741"/>
                      <a:pt x="1788" y="3760"/>
                      <a:pt x="1919" y="3760"/>
                    </a:cubicBezTo>
                    <a:cubicBezTo>
                      <a:pt x="2769" y="3760"/>
                      <a:pt x="3645" y="2993"/>
                      <a:pt x="3645" y="2172"/>
                    </a:cubicBezTo>
                    <a:lnTo>
                      <a:pt x="3645" y="1589"/>
                    </a:lnTo>
                    <a:cubicBezTo>
                      <a:pt x="3645" y="767"/>
                      <a:pt x="2988" y="1"/>
                      <a:pt x="2196" y="1"/>
                    </a:cubicBezTo>
                    <a:close/>
                  </a:path>
                </a:pathLst>
              </a:custGeom>
              <a:solidFill>
                <a:srgbClr val="DE2A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14990;p91"/>
              <p:cNvSpPr/>
              <p:nvPr/>
            </p:nvSpPr>
            <p:spPr>
              <a:xfrm>
                <a:off x="7062563" y="4055374"/>
                <a:ext cx="23199" cy="2129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14" extrusionOk="0">
                    <a:moveTo>
                      <a:pt x="1652" y="0"/>
                    </a:moveTo>
                    <a:cubicBezTo>
                      <a:pt x="936" y="0"/>
                      <a:pt x="292" y="534"/>
                      <a:pt x="292" y="1315"/>
                    </a:cubicBezTo>
                    <a:cubicBezTo>
                      <a:pt x="0" y="2190"/>
                      <a:pt x="584" y="2846"/>
                      <a:pt x="1240" y="3429"/>
                    </a:cubicBezTo>
                    <a:cubicBezTo>
                      <a:pt x="1494" y="3556"/>
                      <a:pt x="1751" y="3614"/>
                      <a:pt x="2002" y="3614"/>
                    </a:cubicBezTo>
                    <a:cubicBezTo>
                      <a:pt x="2901" y="3614"/>
                      <a:pt x="3709" y="2867"/>
                      <a:pt x="3937" y="1898"/>
                    </a:cubicBezTo>
                    <a:cubicBezTo>
                      <a:pt x="3937" y="1023"/>
                      <a:pt x="3354" y="367"/>
                      <a:pt x="2406" y="76"/>
                    </a:cubicBezTo>
                    <a:lnTo>
                      <a:pt x="2114" y="76"/>
                    </a:lnTo>
                    <a:cubicBezTo>
                      <a:pt x="1961" y="24"/>
                      <a:pt x="1805" y="0"/>
                      <a:pt x="1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14991;p91"/>
              <p:cNvSpPr/>
              <p:nvPr/>
            </p:nvSpPr>
            <p:spPr>
              <a:xfrm>
                <a:off x="7099933" y="4087818"/>
                <a:ext cx="26776" cy="23034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3909" extrusionOk="0">
                    <a:moveTo>
                      <a:pt x="2544" y="1"/>
                    </a:moveTo>
                    <a:cubicBezTo>
                      <a:pt x="2429" y="1"/>
                      <a:pt x="2310" y="12"/>
                      <a:pt x="2187" y="37"/>
                    </a:cubicBezTo>
                    <a:cubicBezTo>
                      <a:pt x="948" y="37"/>
                      <a:pt x="0" y="1276"/>
                      <a:pt x="656" y="2442"/>
                    </a:cubicBezTo>
                    <a:lnTo>
                      <a:pt x="656" y="2807"/>
                    </a:lnTo>
                    <a:cubicBezTo>
                      <a:pt x="656" y="3098"/>
                      <a:pt x="948" y="3098"/>
                      <a:pt x="948" y="3098"/>
                    </a:cubicBezTo>
                    <a:cubicBezTo>
                      <a:pt x="948" y="3390"/>
                      <a:pt x="1240" y="3682"/>
                      <a:pt x="1531" y="3682"/>
                    </a:cubicBezTo>
                    <a:cubicBezTo>
                      <a:pt x="1783" y="3836"/>
                      <a:pt x="2050" y="3909"/>
                      <a:pt x="2313" y="3909"/>
                    </a:cubicBezTo>
                    <a:cubicBezTo>
                      <a:pt x="3041" y="3909"/>
                      <a:pt x="3742" y="3353"/>
                      <a:pt x="4010" y="2442"/>
                    </a:cubicBezTo>
                    <a:cubicBezTo>
                      <a:pt x="4544" y="1374"/>
                      <a:pt x="3794" y="1"/>
                      <a:pt x="25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14992;p91"/>
              <p:cNvSpPr/>
              <p:nvPr/>
            </p:nvSpPr>
            <p:spPr>
              <a:xfrm>
                <a:off x="6998611" y="4118430"/>
                <a:ext cx="27742" cy="19964"/>
              </a:xfrm>
              <a:custGeom>
                <a:avLst/>
                <a:gdLst/>
                <a:ahLst/>
                <a:cxnLst/>
                <a:rect l="l" t="t" r="r" b="b"/>
                <a:pathLst>
                  <a:path w="4708" h="3388" extrusionOk="0">
                    <a:moveTo>
                      <a:pt x="2302" y="1"/>
                    </a:moveTo>
                    <a:cubicBezTo>
                      <a:pt x="2215" y="1"/>
                      <a:pt x="2126" y="6"/>
                      <a:pt x="2033" y="17"/>
                    </a:cubicBezTo>
                    <a:cubicBezTo>
                      <a:pt x="0" y="17"/>
                      <a:pt x="192" y="3387"/>
                      <a:pt x="2089" y="3387"/>
                    </a:cubicBezTo>
                    <a:cubicBezTo>
                      <a:pt x="2165" y="3387"/>
                      <a:pt x="2243" y="3382"/>
                      <a:pt x="2325" y="3371"/>
                    </a:cubicBezTo>
                    <a:cubicBezTo>
                      <a:pt x="4708" y="3371"/>
                      <a:pt x="4462" y="1"/>
                      <a:pt x="2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14993;p91"/>
              <p:cNvSpPr/>
              <p:nvPr/>
            </p:nvSpPr>
            <p:spPr>
              <a:xfrm>
                <a:off x="7053541" y="4143443"/>
                <a:ext cx="23199" cy="2464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182" extrusionOk="0">
                    <a:moveTo>
                      <a:pt x="2115" y="0"/>
                    </a:moveTo>
                    <a:cubicBezTo>
                      <a:pt x="1240" y="0"/>
                      <a:pt x="584" y="292"/>
                      <a:pt x="292" y="1239"/>
                    </a:cubicBezTo>
                    <a:cubicBezTo>
                      <a:pt x="1" y="1531"/>
                      <a:pt x="1" y="2114"/>
                      <a:pt x="292" y="2479"/>
                    </a:cubicBezTo>
                    <a:lnTo>
                      <a:pt x="292" y="3062"/>
                    </a:lnTo>
                    <a:cubicBezTo>
                      <a:pt x="584" y="3645"/>
                      <a:pt x="584" y="3353"/>
                      <a:pt x="584" y="3645"/>
                    </a:cubicBezTo>
                    <a:cubicBezTo>
                      <a:pt x="948" y="3645"/>
                      <a:pt x="948" y="3937"/>
                      <a:pt x="1240" y="3937"/>
                    </a:cubicBezTo>
                    <a:cubicBezTo>
                      <a:pt x="1489" y="4092"/>
                      <a:pt x="1738" y="4181"/>
                      <a:pt x="1993" y="4181"/>
                    </a:cubicBezTo>
                    <a:cubicBezTo>
                      <a:pt x="2334" y="4181"/>
                      <a:pt x="2686" y="4021"/>
                      <a:pt x="3062" y="3645"/>
                    </a:cubicBezTo>
                    <a:cubicBezTo>
                      <a:pt x="3354" y="3645"/>
                      <a:pt x="3645" y="3062"/>
                      <a:pt x="3645" y="3062"/>
                    </a:cubicBezTo>
                    <a:cubicBezTo>
                      <a:pt x="3937" y="2479"/>
                      <a:pt x="3937" y="2114"/>
                      <a:pt x="3937" y="1823"/>
                    </a:cubicBezTo>
                    <a:cubicBezTo>
                      <a:pt x="3937" y="1239"/>
                      <a:pt x="3645" y="948"/>
                      <a:pt x="3354" y="656"/>
                    </a:cubicBezTo>
                    <a:cubicBezTo>
                      <a:pt x="3062" y="292"/>
                      <a:pt x="2406" y="0"/>
                      <a:pt x="2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14994;p91"/>
              <p:cNvSpPr/>
              <p:nvPr/>
            </p:nvSpPr>
            <p:spPr>
              <a:xfrm>
                <a:off x="7026913" y="4197136"/>
                <a:ext cx="23199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823" y="0"/>
                    </a:moveTo>
                    <a:cubicBezTo>
                      <a:pt x="875" y="292"/>
                      <a:pt x="0" y="1239"/>
                      <a:pt x="0" y="2114"/>
                    </a:cubicBezTo>
                    <a:cubicBezTo>
                      <a:pt x="292" y="3353"/>
                      <a:pt x="1166" y="3937"/>
                      <a:pt x="2114" y="3937"/>
                    </a:cubicBezTo>
                    <a:cubicBezTo>
                      <a:pt x="3280" y="3937"/>
                      <a:pt x="3936" y="3062"/>
                      <a:pt x="3936" y="1823"/>
                    </a:cubicBezTo>
                    <a:cubicBezTo>
                      <a:pt x="3936" y="948"/>
                      <a:pt x="2697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14995;p91"/>
              <p:cNvSpPr/>
              <p:nvPr/>
            </p:nvSpPr>
            <p:spPr>
              <a:xfrm>
                <a:off x="7026913" y="4100487"/>
                <a:ext cx="21478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354" extrusionOk="0">
                    <a:moveTo>
                      <a:pt x="1823" y="1"/>
                    </a:moveTo>
                    <a:cubicBezTo>
                      <a:pt x="875" y="1"/>
                      <a:pt x="0" y="948"/>
                      <a:pt x="292" y="1823"/>
                    </a:cubicBezTo>
                    <a:cubicBezTo>
                      <a:pt x="292" y="2771"/>
                      <a:pt x="1166" y="3354"/>
                      <a:pt x="2114" y="3354"/>
                    </a:cubicBezTo>
                    <a:cubicBezTo>
                      <a:pt x="2989" y="3062"/>
                      <a:pt x="3645" y="2479"/>
                      <a:pt x="3645" y="1532"/>
                    </a:cubicBezTo>
                    <a:cubicBezTo>
                      <a:pt x="3280" y="657"/>
                      <a:pt x="2697" y="1"/>
                      <a:pt x="1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14996;p91"/>
              <p:cNvSpPr/>
              <p:nvPr/>
            </p:nvSpPr>
            <p:spPr>
              <a:xfrm>
                <a:off x="7093062" y="4050660"/>
                <a:ext cx="19763" cy="17619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2990" extrusionOk="0">
                    <a:moveTo>
                      <a:pt x="1531" y="1"/>
                    </a:moveTo>
                    <a:cubicBezTo>
                      <a:pt x="583" y="1"/>
                      <a:pt x="0" y="876"/>
                      <a:pt x="0" y="1459"/>
                    </a:cubicBezTo>
                    <a:cubicBezTo>
                      <a:pt x="292" y="2406"/>
                      <a:pt x="875" y="2990"/>
                      <a:pt x="1822" y="2990"/>
                    </a:cubicBezTo>
                    <a:cubicBezTo>
                      <a:pt x="2697" y="2990"/>
                      <a:pt x="3353" y="2115"/>
                      <a:pt x="3353" y="1167"/>
                    </a:cubicBezTo>
                    <a:cubicBezTo>
                      <a:pt x="2989" y="584"/>
                      <a:pt x="2406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14997;p91"/>
              <p:cNvSpPr/>
              <p:nvPr/>
            </p:nvSpPr>
            <p:spPr>
              <a:xfrm>
                <a:off x="7117970" y="4057536"/>
                <a:ext cx="21484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54" extrusionOk="0">
                    <a:moveTo>
                      <a:pt x="1823" y="0"/>
                    </a:moveTo>
                    <a:cubicBezTo>
                      <a:pt x="949" y="0"/>
                      <a:pt x="1" y="948"/>
                      <a:pt x="293" y="1823"/>
                    </a:cubicBezTo>
                    <a:cubicBezTo>
                      <a:pt x="293" y="2770"/>
                      <a:pt x="1240" y="3353"/>
                      <a:pt x="2115" y="3353"/>
                    </a:cubicBezTo>
                    <a:cubicBezTo>
                      <a:pt x="3063" y="3353"/>
                      <a:pt x="3646" y="2479"/>
                      <a:pt x="3646" y="1531"/>
                    </a:cubicBezTo>
                    <a:cubicBezTo>
                      <a:pt x="3354" y="656"/>
                      <a:pt x="2771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14998;p91"/>
              <p:cNvSpPr/>
              <p:nvPr/>
            </p:nvSpPr>
            <p:spPr>
              <a:xfrm>
                <a:off x="7130427" y="4077294"/>
                <a:ext cx="18049" cy="16741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2841" extrusionOk="0">
                    <a:moveTo>
                      <a:pt x="1240" y="0"/>
                    </a:moveTo>
                    <a:cubicBezTo>
                      <a:pt x="292" y="0"/>
                      <a:pt x="1" y="948"/>
                      <a:pt x="1" y="1531"/>
                    </a:cubicBezTo>
                    <a:cubicBezTo>
                      <a:pt x="1" y="2262"/>
                      <a:pt x="459" y="2841"/>
                      <a:pt x="1120" y="2841"/>
                    </a:cubicBezTo>
                    <a:cubicBezTo>
                      <a:pt x="1250" y="2841"/>
                      <a:pt x="1388" y="2818"/>
                      <a:pt x="1532" y="2770"/>
                    </a:cubicBezTo>
                    <a:cubicBezTo>
                      <a:pt x="2479" y="2770"/>
                      <a:pt x="3063" y="2114"/>
                      <a:pt x="2771" y="1240"/>
                    </a:cubicBezTo>
                    <a:cubicBezTo>
                      <a:pt x="2771" y="584"/>
                      <a:pt x="2115" y="0"/>
                      <a:pt x="12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14999;p91"/>
              <p:cNvSpPr/>
              <p:nvPr/>
            </p:nvSpPr>
            <p:spPr>
              <a:xfrm>
                <a:off x="7108954" y="4012865"/>
                <a:ext cx="21478" cy="21478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645" extrusionOk="0">
                    <a:moveTo>
                      <a:pt x="1531" y="0"/>
                    </a:moveTo>
                    <a:cubicBezTo>
                      <a:pt x="656" y="0"/>
                      <a:pt x="0" y="948"/>
                      <a:pt x="0" y="2114"/>
                    </a:cubicBezTo>
                    <a:cubicBezTo>
                      <a:pt x="0" y="3062"/>
                      <a:pt x="948" y="3645"/>
                      <a:pt x="1823" y="3645"/>
                    </a:cubicBezTo>
                    <a:cubicBezTo>
                      <a:pt x="3062" y="3645"/>
                      <a:pt x="3645" y="2770"/>
                      <a:pt x="3645" y="1531"/>
                    </a:cubicBezTo>
                    <a:cubicBezTo>
                      <a:pt x="3353" y="583"/>
                      <a:pt x="2479" y="0"/>
                      <a:pt x="15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15000;p91"/>
              <p:cNvSpPr/>
              <p:nvPr/>
            </p:nvSpPr>
            <p:spPr>
              <a:xfrm>
                <a:off x="7078455" y="4126261"/>
                <a:ext cx="10742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042" extrusionOk="0">
                    <a:moveTo>
                      <a:pt x="948" y="0"/>
                    </a:moveTo>
                    <a:cubicBezTo>
                      <a:pt x="730" y="0"/>
                      <a:pt x="511" y="73"/>
                      <a:pt x="365" y="219"/>
                    </a:cubicBezTo>
                    <a:lnTo>
                      <a:pt x="1" y="511"/>
                    </a:lnTo>
                    <a:lnTo>
                      <a:pt x="1" y="802"/>
                    </a:lnTo>
                    <a:lnTo>
                      <a:pt x="1" y="1094"/>
                    </a:lnTo>
                    <a:lnTo>
                      <a:pt x="1" y="1385"/>
                    </a:lnTo>
                    <a:lnTo>
                      <a:pt x="365" y="1750"/>
                    </a:lnTo>
                    <a:lnTo>
                      <a:pt x="657" y="1750"/>
                    </a:lnTo>
                    <a:lnTo>
                      <a:pt x="948" y="2042"/>
                    </a:lnTo>
                    <a:lnTo>
                      <a:pt x="1240" y="2042"/>
                    </a:lnTo>
                    <a:lnTo>
                      <a:pt x="1240" y="1750"/>
                    </a:lnTo>
                    <a:lnTo>
                      <a:pt x="1823" y="1750"/>
                    </a:lnTo>
                    <a:lnTo>
                      <a:pt x="1823" y="1094"/>
                    </a:lnTo>
                    <a:lnTo>
                      <a:pt x="1823" y="802"/>
                    </a:lnTo>
                    <a:lnTo>
                      <a:pt x="1823" y="511"/>
                    </a:lnTo>
                    <a:cubicBezTo>
                      <a:pt x="1823" y="219"/>
                      <a:pt x="1823" y="219"/>
                      <a:pt x="1531" y="219"/>
                    </a:cubicBezTo>
                    <a:cubicBezTo>
                      <a:pt x="1386" y="73"/>
                      <a:pt x="1167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15001;p91"/>
              <p:cNvSpPr/>
              <p:nvPr/>
            </p:nvSpPr>
            <p:spPr>
              <a:xfrm>
                <a:off x="7030348" y="4066552"/>
                <a:ext cx="23199" cy="2320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531" y="1"/>
                    </a:moveTo>
                    <a:cubicBezTo>
                      <a:pt x="583" y="293"/>
                      <a:pt x="0" y="1240"/>
                      <a:pt x="0" y="2115"/>
                    </a:cubicBezTo>
                    <a:cubicBezTo>
                      <a:pt x="0" y="3354"/>
                      <a:pt x="875" y="3937"/>
                      <a:pt x="2114" y="3937"/>
                    </a:cubicBezTo>
                    <a:cubicBezTo>
                      <a:pt x="3062" y="3937"/>
                      <a:pt x="3937" y="2771"/>
                      <a:pt x="3645" y="1823"/>
                    </a:cubicBezTo>
                    <a:cubicBezTo>
                      <a:pt x="3645" y="949"/>
                      <a:pt x="2697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15002;p91"/>
              <p:cNvSpPr/>
              <p:nvPr/>
            </p:nvSpPr>
            <p:spPr>
              <a:xfrm>
                <a:off x="6974935" y="4163201"/>
                <a:ext cx="12463" cy="12463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115" extrusionOk="0">
                    <a:moveTo>
                      <a:pt x="876" y="0"/>
                    </a:moveTo>
                    <a:cubicBezTo>
                      <a:pt x="292" y="0"/>
                      <a:pt x="1" y="584"/>
                      <a:pt x="1" y="1240"/>
                    </a:cubicBezTo>
                    <a:cubicBezTo>
                      <a:pt x="1" y="1823"/>
                      <a:pt x="584" y="2114"/>
                      <a:pt x="1167" y="2114"/>
                    </a:cubicBezTo>
                    <a:cubicBezTo>
                      <a:pt x="1823" y="2114"/>
                      <a:pt x="2115" y="1531"/>
                      <a:pt x="2115" y="948"/>
                    </a:cubicBezTo>
                    <a:cubicBezTo>
                      <a:pt x="2115" y="292"/>
                      <a:pt x="1532" y="0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15003;p91"/>
              <p:cNvSpPr/>
              <p:nvPr/>
            </p:nvSpPr>
            <p:spPr>
              <a:xfrm>
                <a:off x="6969355" y="4125006"/>
                <a:ext cx="23199" cy="21343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22" extrusionOk="0">
                    <a:moveTo>
                      <a:pt x="1973" y="0"/>
                    </a:moveTo>
                    <a:cubicBezTo>
                      <a:pt x="1719" y="0"/>
                      <a:pt x="1467" y="46"/>
                      <a:pt x="1239" y="141"/>
                    </a:cubicBezTo>
                    <a:cubicBezTo>
                      <a:pt x="292" y="432"/>
                      <a:pt x="0" y="1307"/>
                      <a:pt x="292" y="2546"/>
                    </a:cubicBezTo>
                    <a:cubicBezTo>
                      <a:pt x="292" y="2838"/>
                      <a:pt x="656" y="3129"/>
                      <a:pt x="948" y="3129"/>
                    </a:cubicBezTo>
                    <a:cubicBezTo>
                      <a:pt x="1239" y="3457"/>
                      <a:pt x="1695" y="3621"/>
                      <a:pt x="2151" y="3621"/>
                    </a:cubicBezTo>
                    <a:cubicBezTo>
                      <a:pt x="2606" y="3621"/>
                      <a:pt x="3062" y="3457"/>
                      <a:pt x="3353" y="3129"/>
                    </a:cubicBezTo>
                    <a:cubicBezTo>
                      <a:pt x="3936" y="2546"/>
                      <a:pt x="3936" y="1598"/>
                      <a:pt x="3645" y="1015"/>
                    </a:cubicBezTo>
                    <a:cubicBezTo>
                      <a:pt x="3429" y="368"/>
                      <a:pt x="2695" y="0"/>
                      <a:pt x="1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15004;p91"/>
              <p:cNvSpPr/>
              <p:nvPr/>
            </p:nvSpPr>
            <p:spPr>
              <a:xfrm>
                <a:off x="7062563" y="4177372"/>
                <a:ext cx="14177" cy="13317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260" extrusionOk="0">
                    <a:moveTo>
                      <a:pt x="1240" y="1"/>
                    </a:moveTo>
                    <a:cubicBezTo>
                      <a:pt x="584" y="1"/>
                      <a:pt x="0" y="657"/>
                      <a:pt x="0" y="1240"/>
                    </a:cubicBezTo>
                    <a:cubicBezTo>
                      <a:pt x="243" y="1725"/>
                      <a:pt x="485" y="2259"/>
                      <a:pt x="1103" y="2259"/>
                    </a:cubicBezTo>
                    <a:cubicBezTo>
                      <a:pt x="1229" y="2259"/>
                      <a:pt x="1371" y="2237"/>
                      <a:pt x="1531" y="2188"/>
                    </a:cubicBezTo>
                    <a:cubicBezTo>
                      <a:pt x="2114" y="2188"/>
                      <a:pt x="2406" y="1532"/>
                      <a:pt x="2406" y="949"/>
                    </a:cubicBezTo>
                    <a:cubicBezTo>
                      <a:pt x="2406" y="365"/>
                      <a:pt x="1823" y="1"/>
                      <a:pt x="1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15005;p91"/>
              <p:cNvSpPr/>
              <p:nvPr/>
            </p:nvSpPr>
            <p:spPr>
              <a:xfrm>
                <a:off x="7099933" y="4144086"/>
                <a:ext cx="14230" cy="1182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006" extrusionOk="0">
                    <a:moveTo>
                      <a:pt x="1115" y="0"/>
                    </a:moveTo>
                    <a:cubicBezTo>
                      <a:pt x="946" y="0"/>
                      <a:pt x="785" y="54"/>
                      <a:pt x="656" y="183"/>
                    </a:cubicBezTo>
                    <a:cubicBezTo>
                      <a:pt x="365" y="547"/>
                      <a:pt x="0" y="839"/>
                      <a:pt x="0" y="1130"/>
                    </a:cubicBezTo>
                    <a:cubicBezTo>
                      <a:pt x="0" y="1422"/>
                      <a:pt x="0" y="1714"/>
                      <a:pt x="365" y="1714"/>
                    </a:cubicBezTo>
                    <a:lnTo>
                      <a:pt x="656" y="2005"/>
                    </a:lnTo>
                    <a:cubicBezTo>
                      <a:pt x="948" y="2005"/>
                      <a:pt x="1240" y="2005"/>
                      <a:pt x="1531" y="1714"/>
                    </a:cubicBezTo>
                    <a:cubicBezTo>
                      <a:pt x="1823" y="1714"/>
                      <a:pt x="1823" y="1422"/>
                      <a:pt x="2187" y="1130"/>
                    </a:cubicBezTo>
                    <a:cubicBezTo>
                      <a:pt x="2414" y="676"/>
                      <a:pt x="1712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15006;p91"/>
              <p:cNvSpPr/>
              <p:nvPr/>
            </p:nvSpPr>
            <p:spPr>
              <a:xfrm>
                <a:off x="7123556" y="4033377"/>
                <a:ext cx="82047" cy="138851"/>
              </a:xfrm>
              <a:custGeom>
                <a:avLst/>
                <a:gdLst/>
                <a:ahLst/>
                <a:cxnLst/>
                <a:rect l="l" t="t" r="r" b="b"/>
                <a:pathLst>
                  <a:path w="13924" h="23564" extrusionOk="0">
                    <a:moveTo>
                      <a:pt x="4759" y="1"/>
                    </a:moveTo>
                    <a:cubicBezTo>
                      <a:pt x="3079" y="1"/>
                      <a:pt x="1647" y="866"/>
                      <a:pt x="1167" y="2278"/>
                    </a:cubicBezTo>
                    <a:cubicBezTo>
                      <a:pt x="1" y="5631"/>
                      <a:pt x="6051" y="8984"/>
                      <a:pt x="6051" y="8984"/>
                    </a:cubicBezTo>
                    <a:cubicBezTo>
                      <a:pt x="6051" y="8984"/>
                      <a:pt x="5122" y="8582"/>
                      <a:pt x="4026" y="8582"/>
                    </a:cubicBezTo>
                    <a:cubicBezTo>
                      <a:pt x="2609" y="8582"/>
                      <a:pt x="913" y="9254"/>
                      <a:pt x="584" y="12337"/>
                    </a:cubicBezTo>
                    <a:cubicBezTo>
                      <a:pt x="383" y="16099"/>
                      <a:pt x="3461" y="16686"/>
                      <a:pt x="5401" y="16686"/>
                    </a:cubicBezTo>
                    <a:cubicBezTo>
                      <a:pt x="6280" y="16686"/>
                      <a:pt x="6926" y="16565"/>
                      <a:pt x="6926" y="16565"/>
                    </a:cubicBezTo>
                    <a:lnTo>
                      <a:pt x="6926" y="16565"/>
                    </a:lnTo>
                    <a:cubicBezTo>
                      <a:pt x="6926" y="16565"/>
                      <a:pt x="6634" y="18971"/>
                      <a:pt x="5468" y="21158"/>
                    </a:cubicBezTo>
                    <a:cubicBezTo>
                      <a:pt x="4812" y="22032"/>
                      <a:pt x="4520" y="22616"/>
                      <a:pt x="4229" y="22980"/>
                    </a:cubicBezTo>
                    <a:cubicBezTo>
                      <a:pt x="4229" y="23563"/>
                      <a:pt x="4520" y="23563"/>
                      <a:pt x="4812" y="23563"/>
                    </a:cubicBezTo>
                    <a:cubicBezTo>
                      <a:pt x="4812" y="23563"/>
                      <a:pt x="13924" y="16857"/>
                      <a:pt x="11810" y="7745"/>
                    </a:cubicBezTo>
                    <a:cubicBezTo>
                      <a:pt x="10693" y="2163"/>
                      <a:pt x="7416" y="1"/>
                      <a:pt x="4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15007;p91"/>
              <p:cNvSpPr/>
              <p:nvPr/>
            </p:nvSpPr>
            <p:spPr>
              <a:xfrm>
                <a:off x="7157491" y="4109508"/>
                <a:ext cx="185997" cy="96702"/>
              </a:xfrm>
              <a:custGeom>
                <a:avLst/>
                <a:gdLst/>
                <a:ahLst/>
                <a:cxnLst/>
                <a:rect l="l" t="t" r="r" b="b"/>
                <a:pathLst>
                  <a:path w="31565" h="16411" extrusionOk="0">
                    <a:moveTo>
                      <a:pt x="22452" y="1"/>
                    </a:moveTo>
                    <a:cubicBezTo>
                      <a:pt x="13049" y="1"/>
                      <a:pt x="0" y="10643"/>
                      <a:pt x="0" y="12174"/>
                    </a:cubicBezTo>
                    <a:cubicBezTo>
                      <a:pt x="0" y="12375"/>
                      <a:pt x="139" y="12715"/>
                      <a:pt x="417" y="12715"/>
                    </a:cubicBezTo>
                    <a:cubicBezTo>
                      <a:pt x="541" y="12715"/>
                      <a:pt x="694" y="12646"/>
                      <a:pt x="875" y="12466"/>
                    </a:cubicBezTo>
                    <a:cubicBezTo>
                      <a:pt x="6998" y="9113"/>
                      <a:pt x="8164" y="9112"/>
                      <a:pt x="8165" y="9112"/>
                    </a:cubicBezTo>
                    <a:lnTo>
                      <a:pt x="8165" y="9112"/>
                    </a:lnTo>
                    <a:cubicBezTo>
                      <a:pt x="8165" y="9112"/>
                      <a:pt x="7884" y="16410"/>
                      <a:pt x="12761" y="16410"/>
                    </a:cubicBezTo>
                    <a:cubicBezTo>
                      <a:pt x="12855" y="16410"/>
                      <a:pt x="12951" y="16407"/>
                      <a:pt x="13049" y="16402"/>
                    </a:cubicBezTo>
                    <a:cubicBezTo>
                      <a:pt x="17276" y="16110"/>
                      <a:pt x="16110" y="11883"/>
                      <a:pt x="16110" y="11882"/>
                    </a:cubicBezTo>
                    <a:lnTo>
                      <a:pt x="16110" y="11882"/>
                    </a:lnTo>
                    <a:cubicBezTo>
                      <a:pt x="16110" y="11883"/>
                      <a:pt x="16985" y="13705"/>
                      <a:pt x="18224" y="14580"/>
                    </a:cubicBezTo>
                    <a:cubicBezTo>
                      <a:pt x="18898" y="14997"/>
                      <a:pt x="19742" y="15230"/>
                      <a:pt x="20606" y="15230"/>
                    </a:cubicBezTo>
                    <a:cubicBezTo>
                      <a:pt x="21704" y="15230"/>
                      <a:pt x="22835" y="14853"/>
                      <a:pt x="23691" y="13996"/>
                    </a:cubicBezTo>
                    <a:cubicBezTo>
                      <a:pt x="26388" y="11518"/>
                      <a:pt x="23400" y="7873"/>
                      <a:pt x="23400" y="7873"/>
                    </a:cubicBezTo>
                    <a:lnTo>
                      <a:pt x="23400" y="7873"/>
                    </a:lnTo>
                    <a:cubicBezTo>
                      <a:pt x="23400" y="7873"/>
                      <a:pt x="25471" y="8502"/>
                      <a:pt x="27527" y="8502"/>
                    </a:cubicBezTo>
                    <a:cubicBezTo>
                      <a:pt x="29553" y="8502"/>
                      <a:pt x="31564" y="7892"/>
                      <a:pt x="31564" y="5468"/>
                    </a:cubicBezTo>
                    <a:cubicBezTo>
                      <a:pt x="31564" y="3354"/>
                      <a:pt x="28502" y="292"/>
                      <a:pt x="224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15008;p91"/>
              <p:cNvSpPr/>
              <p:nvPr/>
            </p:nvSpPr>
            <p:spPr>
              <a:xfrm>
                <a:off x="6990827" y="4159907"/>
                <a:ext cx="201076" cy="175508"/>
              </a:xfrm>
              <a:custGeom>
                <a:avLst/>
                <a:gdLst/>
                <a:ahLst/>
                <a:cxnLst/>
                <a:rect l="l" t="t" r="r" b="b"/>
                <a:pathLst>
                  <a:path w="34124" h="29785" extrusionOk="0">
                    <a:moveTo>
                      <a:pt x="21581" y="0"/>
                    </a:moveTo>
                    <a:cubicBezTo>
                      <a:pt x="20874" y="0"/>
                      <a:pt x="20164" y="85"/>
                      <a:pt x="19464" y="268"/>
                    </a:cubicBezTo>
                    <a:cubicBezTo>
                      <a:pt x="10935" y="2382"/>
                      <a:pt x="1" y="23959"/>
                      <a:pt x="2771" y="28843"/>
                    </a:cubicBezTo>
                    <a:cubicBezTo>
                      <a:pt x="3158" y="29492"/>
                      <a:pt x="3973" y="29785"/>
                      <a:pt x="5094" y="29785"/>
                    </a:cubicBezTo>
                    <a:cubicBezTo>
                      <a:pt x="11777" y="29785"/>
                      <a:pt x="29349" y="19381"/>
                      <a:pt x="32221" y="12077"/>
                    </a:cubicBezTo>
                    <a:cubicBezTo>
                      <a:pt x="34123" y="6895"/>
                      <a:pt x="27938" y="0"/>
                      <a:pt x="21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15009;p91"/>
              <p:cNvSpPr/>
              <p:nvPr/>
            </p:nvSpPr>
            <p:spPr>
              <a:xfrm>
                <a:off x="7076734" y="4186394"/>
                <a:ext cx="48548" cy="46828"/>
              </a:xfrm>
              <a:custGeom>
                <a:avLst/>
                <a:gdLst/>
                <a:ahLst/>
                <a:cxnLst/>
                <a:rect l="l" t="t" r="r" b="b"/>
                <a:pathLst>
                  <a:path w="8239" h="7947" extrusionOk="0">
                    <a:moveTo>
                      <a:pt x="657" y="1"/>
                    </a:moveTo>
                    <a:cubicBezTo>
                      <a:pt x="293" y="1"/>
                      <a:pt x="1" y="1"/>
                      <a:pt x="1" y="292"/>
                    </a:cubicBezTo>
                    <a:cubicBezTo>
                      <a:pt x="1" y="657"/>
                      <a:pt x="293" y="948"/>
                      <a:pt x="657" y="948"/>
                    </a:cubicBezTo>
                    <a:cubicBezTo>
                      <a:pt x="657" y="948"/>
                      <a:pt x="657" y="1240"/>
                      <a:pt x="949" y="1240"/>
                    </a:cubicBezTo>
                    <a:cubicBezTo>
                      <a:pt x="1240" y="1240"/>
                      <a:pt x="1532" y="1532"/>
                      <a:pt x="1823" y="1823"/>
                    </a:cubicBezTo>
                    <a:cubicBezTo>
                      <a:pt x="2115" y="2115"/>
                      <a:pt x="2479" y="2479"/>
                      <a:pt x="3063" y="2771"/>
                    </a:cubicBezTo>
                    <a:cubicBezTo>
                      <a:pt x="3354" y="3062"/>
                      <a:pt x="3937" y="3354"/>
                      <a:pt x="4302" y="3646"/>
                    </a:cubicBezTo>
                    <a:cubicBezTo>
                      <a:pt x="5177" y="4593"/>
                      <a:pt x="5760" y="5468"/>
                      <a:pt x="6416" y="6416"/>
                    </a:cubicBezTo>
                    <a:lnTo>
                      <a:pt x="6707" y="6707"/>
                    </a:lnTo>
                    <a:cubicBezTo>
                      <a:pt x="6707" y="6999"/>
                      <a:pt x="6707" y="6999"/>
                      <a:pt x="6999" y="7290"/>
                    </a:cubicBezTo>
                    <a:lnTo>
                      <a:pt x="6999" y="7582"/>
                    </a:lnTo>
                    <a:lnTo>
                      <a:pt x="7291" y="7582"/>
                    </a:lnTo>
                    <a:cubicBezTo>
                      <a:pt x="7291" y="7946"/>
                      <a:pt x="7582" y="7946"/>
                      <a:pt x="7582" y="7946"/>
                    </a:cubicBezTo>
                    <a:cubicBezTo>
                      <a:pt x="7947" y="7946"/>
                      <a:pt x="8238" y="7582"/>
                      <a:pt x="8238" y="7290"/>
                    </a:cubicBezTo>
                    <a:lnTo>
                      <a:pt x="8238" y="6707"/>
                    </a:lnTo>
                    <a:cubicBezTo>
                      <a:pt x="8238" y="6416"/>
                      <a:pt x="7947" y="6124"/>
                      <a:pt x="7947" y="5468"/>
                    </a:cubicBezTo>
                    <a:cubicBezTo>
                      <a:pt x="7582" y="5176"/>
                      <a:pt x="7582" y="4885"/>
                      <a:pt x="7582" y="4885"/>
                    </a:cubicBezTo>
                    <a:cubicBezTo>
                      <a:pt x="7291" y="4593"/>
                      <a:pt x="7291" y="4302"/>
                      <a:pt x="6999" y="3937"/>
                    </a:cubicBezTo>
                    <a:cubicBezTo>
                      <a:pt x="6999" y="3646"/>
                      <a:pt x="6707" y="3354"/>
                      <a:pt x="6416" y="3062"/>
                    </a:cubicBezTo>
                    <a:cubicBezTo>
                      <a:pt x="6416" y="2771"/>
                      <a:pt x="6124" y="2479"/>
                      <a:pt x="5760" y="2115"/>
                    </a:cubicBezTo>
                    <a:cubicBezTo>
                      <a:pt x="5177" y="1823"/>
                      <a:pt x="4593" y="1240"/>
                      <a:pt x="4302" y="948"/>
                    </a:cubicBezTo>
                    <a:cubicBezTo>
                      <a:pt x="3646" y="657"/>
                      <a:pt x="3063" y="292"/>
                      <a:pt x="2479" y="292"/>
                    </a:cubicBezTo>
                    <a:cubicBezTo>
                      <a:pt x="1823" y="1"/>
                      <a:pt x="1532" y="1"/>
                      <a:pt x="1240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15010;p91"/>
              <p:cNvSpPr/>
              <p:nvPr/>
            </p:nvSpPr>
            <p:spPr>
              <a:xfrm>
                <a:off x="7059127" y="4211737"/>
                <a:ext cx="39091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7582" extrusionOk="0">
                    <a:moveTo>
                      <a:pt x="875" y="1"/>
                    </a:moveTo>
                    <a:cubicBezTo>
                      <a:pt x="583" y="1"/>
                      <a:pt x="292" y="1"/>
                      <a:pt x="0" y="292"/>
                    </a:cubicBezTo>
                    <a:cubicBezTo>
                      <a:pt x="0" y="584"/>
                      <a:pt x="292" y="875"/>
                      <a:pt x="583" y="1167"/>
                    </a:cubicBezTo>
                    <a:lnTo>
                      <a:pt x="875" y="1167"/>
                    </a:lnTo>
                    <a:cubicBezTo>
                      <a:pt x="875" y="1459"/>
                      <a:pt x="1167" y="1459"/>
                      <a:pt x="1458" y="1823"/>
                    </a:cubicBezTo>
                    <a:lnTo>
                      <a:pt x="3281" y="3645"/>
                    </a:lnTo>
                    <a:cubicBezTo>
                      <a:pt x="3645" y="3937"/>
                      <a:pt x="3937" y="4520"/>
                      <a:pt x="4228" y="4812"/>
                    </a:cubicBezTo>
                    <a:cubicBezTo>
                      <a:pt x="4520" y="5103"/>
                      <a:pt x="4520" y="5468"/>
                      <a:pt x="4811" y="5759"/>
                    </a:cubicBezTo>
                    <a:cubicBezTo>
                      <a:pt x="4811" y="6051"/>
                      <a:pt x="5103" y="6342"/>
                      <a:pt x="5103" y="6342"/>
                    </a:cubicBezTo>
                    <a:lnTo>
                      <a:pt x="5103" y="6634"/>
                    </a:lnTo>
                    <a:cubicBezTo>
                      <a:pt x="5103" y="6926"/>
                      <a:pt x="5467" y="6926"/>
                      <a:pt x="5467" y="6926"/>
                    </a:cubicBezTo>
                    <a:lnTo>
                      <a:pt x="5467" y="7290"/>
                    </a:lnTo>
                    <a:lnTo>
                      <a:pt x="5759" y="7582"/>
                    </a:lnTo>
                    <a:cubicBezTo>
                      <a:pt x="6051" y="7582"/>
                      <a:pt x="6342" y="7290"/>
                      <a:pt x="6342" y="6926"/>
                    </a:cubicBezTo>
                    <a:lnTo>
                      <a:pt x="6342" y="6634"/>
                    </a:lnTo>
                    <a:cubicBezTo>
                      <a:pt x="6342" y="6342"/>
                      <a:pt x="6634" y="5759"/>
                      <a:pt x="6342" y="5468"/>
                    </a:cubicBezTo>
                    <a:lnTo>
                      <a:pt x="6342" y="4812"/>
                    </a:lnTo>
                    <a:cubicBezTo>
                      <a:pt x="6342" y="4520"/>
                      <a:pt x="6051" y="4229"/>
                      <a:pt x="6051" y="3937"/>
                    </a:cubicBezTo>
                    <a:cubicBezTo>
                      <a:pt x="5759" y="3645"/>
                      <a:pt x="5759" y="3281"/>
                      <a:pt x="5759" y="2989"/>
                    </a:cubicBezTo>
                    <a:lnTo>
                      <a:pt x="5103" y="2406"/>
                    </a:lnTo>
                    <a:cubicBezTo>
                      <a:pt x="4520" y="1823"/>
                      <a:pt x="4228" y="1459"/>
                      <a:pt x="3645" y="1167"/>
                    </a:cubicBezTo>
                    <a:cubicBezTo>
                      <a:pt x="3281" y="584"/>
                      <a:pt x="2697" y="584"/>
                      <a:pt x="2406" y="292"/>
                    </a:cubicBezTo>
                    <a:cubicBezTo>
                      <a:pt x="1823" y="1"/>
                      <a:pt x="1458" y="1"/>
                      <a:pt x="1167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15011;p91"/>
              <p:cNvSpPr/>
              <p:nvPr/>
            </p:nvSpPr>
            <p:spPr>
              <a:xfrm>
                <a:off x="7041084" y="4238371"/>
                <a:ext cx="30505" cy="35656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6051" extrusionOk="0">
                    <a:moveTo>
                      <a:pt x="292" y="0"/>
                    </a:moveTo>
                    <a:lnTo>
                      <a:pt x="1" y="292"/>
                    </a:lnTo>
                    <a:cubicBezTo>
                      <a:pt x="1" y="292"/>
                      <a:pt x="1" y="948"/>
                      <a:pt x="292" y="948"/>
                    </a:cubicBezTo>
                    <a:lnTo>
                      <a:pt x="584" y="1239"/>
                    </a:lnTo>
                    <a:lnTo>
                      <a:pt x="875" y="1531"/>
                    </a:lnTo>
                    <a:lnTo>
                      <a:pt x="1240" y="1822"/>
                    </a:lnTo>
                    <a:lnTo>
                      <a:pt x="1823" y="2406"/>
                    </a:lnTo>
                    <a:lnTo>
                      <a:pt x="2115" y="2770"/>
                    </a:lnTo>
                    <a:lnTo>
                      <a:pt x="2406" y="3062"/>
                    </a:lnTo>
                    <a:cubicBezTo>
                      <a:pt x="2698" y="3353"/>
                      <a:pt x="3062" y="3645"/>
                      <a:pt x="3062" y="3936"/>
                    </a:cubicBezTo>
                    <a:cubicBezTo>
                      <a:pt x="3062" y="4228"/>
                      <a:pt x="3354" y="4228"/>
                      <a:pt x="3354" y="4228"/>
                    </a:cubicBezTo>
                    <a:cubicBezTo>
                      <a:pt x="3354" y="4593"/>
                      <a:pt x="3645" y="4593"/>
                      <a:pt x="3645" y="4884"/>
                    </a:cubicBezTo>
                    <a:cubicBezTo>
                      <a:pt x="3937" y="5467"/>
                      <a:pt x="4229" y="5759"/>
                      <a:pt x="4229" y="5759"/>
                    </a:cubicBezTo>
                    <a:lnTo>
                      <a:pt x="4520" y="6050"/>
                    </a:lnTo>
                    <a:cubicBezTo>
                      <a:pt x="4885" y="6050"/>
                      <a:pt x="5176" y="5759"/>
                      <a:pt x="5176" y="5467"/>
                    </a:cubicBezTo>
                    <a:lnTo>
                      <a:pt x="5176" y="4228"/>
                    </a:lnTo>
                    <a:lnTo>
                      <a:pt x="5176" y="3645"/>
                    </a:lnTo>
                    <a:cubicBezTo>
                      <a:pt x="4885" y="3353"/>
                      <a:pt x="4885" y="3353"/>
                      <a:pt x="4885" y="3062"/>
                    </a:cubicBezTo>
                    <a:cubicBezTo>
                      <a:pt x="4885" y="2770"/>
                      <a:pt x="4520" y="2770"/>
                      <a:pt x="4520" y="2406"/>
                    </a:cubicBezTo>
                    <a:cubicBezTo>
                      <a:pt x="4229" y="2114"/>
                      <a:pt x="4229" y="1822"/>
                      <a:pt x="3937" y="1822"/>
                    </a:cubicBezTo>
                    <a:cubicBezTo>
                      <a:pt x="3645" y="1239"/>
                      <a:pt x="3354" y="948"/>
                      <a:pt x="3062" y="583"/>
                    </a:cubicBezTo>
                    <a:cubicBezTo>
                      <a:pt x="2698" y="583"/>
                      <a:pt x="2406" y="583"/>
                      <a:pt x="2406" y="292"/>
                    </a:cubicBezTo>
                    <a:cubicBezTo>
                      <a:pt x="2115" y="292"/>
                      <a:pt x="2115" y="292"/>
                      <a:pt x="1823" y="0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15012;p91"/>
              <p:cNvSpPr/>
              <p:nvPr/>
            </p:nvSpPr>
            <p:spPr>
              <a:xfrm>
                <a:off x="7203882" y="4141723"/>
                <a:ext cx="141320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23983" h="11227" extrusionOk="0">
                    <a:moveTo>
                      <a:pt x="13996" y="1240"/>
                    </a:moveTo>
                    <a:cubicBezTo>
                      <a:pt x="14288" y="1240"/>
                      <a:pt x="14579" y="1531"/>
                      <a:pt x="14871" y="1823"/>
                    </a:cubicBezTo>
                    <a:cubicBezTo>
                      <a:pt x="14946" y="1898"/>
                      <a:pt x="15046" y="1998"/>
                      <a:pt x="15157" y="2115"/>
                    </a:cubicBezTo>
                    <a:lnTo>
                      <a:pt x="15157" y="2115"/>
                    </a:lnTo>
                    <a:cubicBezTo>
                      <a:pt x="14864" y="2111"/>
                      <a:pt x="14288" y="1823"/>
                      <a:pt x="14288" y="1823"/>
                    </a:cubicBezTo>
                    <a:cubicBezTo>
                      <a:pt x="13996" y="1823"/>
                      <a:pt x="13704" y="1531"/>
                      <a:pt x="13704" y="1531"/>
                    </a:cubicBezTo>
                    <a:lnTo>
                      <a:pt x="13704" y="1240"/>
                    </a:lnTo>
                    <a:close/>
                    <a:moveTo>
                      <a:pt x="7873" y="4885"/>
                    </a:moveTo>
                    <a:cubicBezTo>
                      <a:pt x="8237" y="4885"/>
                      <a:pt x="8237" y="5468"/>
                      <a:pt x="8237" y="5759"/>
                    </a:cubicBezTo>
                    <a:cubicBezTo>
                      <a:pt x="8292" y="5994"/>
                      <a:pt x="8327" y="6249"/>
                      <a:pt x="8340" y="6515"/>
                    </a:cubicBezTo>
                    <a:lnTo>
                      <a:pt x="8340" y="6515"/>
                    </a:lnTo>
                    <a:cubicBezTo>
                      <a:pt x="8100" y="6266"/>
                      <a:pt x="7873" y="5990"/>
                      <a:pt x="7873" y="5759"/>
                    </a:cubicBezTo>
                    <a:cubicBezTo>
                      <a:pt x="7581" y="5468"/>
                      <a:pt x="7581" y="5176"/>
                      <a:pt x="7581" y="4885"/>
                    </a:cubicBezTo>
                    <a:close/>
                    <a:moveTo>
                      <a:pt x="23691" y="1"/>
                    </a:moveTo>
                    <a:cubicBezTo>
                      <a:pt x="23691" y="1"/>
                      <a:pt x="23691" y="292"/>
                      <a:pt x="23399" y="584"/>
                    </a:cubicBezTo>
                    <a:cubicBezTo>
                      <a:pt x="23399" y="948"/>
                      <a:pt x="23108" y="1531"/>
                      <a:pt x="22452" y="1823"/>
                    </a:cubicBezTo>
                    <a:cubicBezTo>
                      <a:pt x="21869" y="2406"/>
                      <a:pt x="21285" y="2771"/>
                      <a:pt x="20046" y="2771"/>
                    </a:cubicBezTo>
                    <a:cubicBezTo>
                      <a:pt x="19755" y="2868"/>
                      <a:pt x="19455" y="2900"/>
                      <a:pt x="19139" y="2900"/>
                    </a:cubicBezTo>
                    <a:cubicBezTo>
                      <a:pt x="18507" y="2900"/>
                      <a:pt x="17811" y="2771"/>
                      <a:pt x="16985" y="2771"/>
                    </a:cubicBezTo>
                    <a:cubicBezTo>
                      <a:pt x="16777" y="2641"/>
                      <a:pt x="16569" y="2557"/>
                      <a:pt x="16358" y="2490"/>
                    </a:cubicBezTo>
                    <a:lnTo>
                      <a:pt x="16358" y="2490"/>
                    </a:lnTo>
                    <a:cubicBezTo>
                      <a:pt x="16046" y="2057"/>
                      <a:pt x="15622" y="1648"/>
                      <a:pt x="15162" y="1240"/>
                    </a:cubicBezTo>
                    <a:cubicBezTo>
                      <a:pt x="14871" y="948"/>
                      <a:pt x="14579" y="584"/>
                      <a:pt x="14288" y="584"/>
                    </a:cubicBezTo>
                    <a:lnTo>
                      <a:pt x="13340" y="584"/>
                    </a:lnTo>
                    <a:lnTo>
                      <a:pt x="13048" y="948"/>
                    </a:lnTo>
                    <a:lnTo>
                      <a:pt x="13048" y="1531"/>
                    </a:lnTo>
                    <a:cubicBezTo>
                      <a:pt x="13048" y="1823"/>
                      <a:pt x="13048" y="1823"/>
                      <a:pt x="13340" y="2115"/>
                    </a:cubicBezTo>
                    <a:cubicBezTo>
                      <a:pt x="13340" y="2115"/>
                      <a:pt x="13704" y="2406"/>
                      <a:pt x="13996" y="2406"/>
                    </a:cubicBezTo>
                    <a:cubicBezTo>
                      <a:pt x="14288" y="2406"/>
                      <a:pt x="14579" y="2771"/>
                      <a:pt x="14871" y="2771"/>
                    </a:cubicBezTo>
                    <a:cubicBezTo>
                      <a:pt x="15256" y="2942"/>
                      <a:pt x="15615" y="3012"/>
                      <a:pt x="15965" y="3101"/>
                    </a:cubicBezTo>
                    <a:lnTo>
                      <a:pt x="15965" y="3101"/>
                    </a:lnTo>
                    <a:cubicBezTo>
                      <a:pt x="16019" y="3186"/>
                      <a:pt x="16068" y="3270"/>
                      <a:pt x="16110" y="3354"/>
                    </a:cubicBezTo>
                    <a:cubicBezTo>
                      <a:pt x="16401" y="4229"/>
                      <a:pt x="16693" y="4885"/>
                      <a:pt x="16693" y="5468"/>
                    </a:cubicBezTo>
                    <a:cubicBezTo>
                      <a:pt x="16693" y="6415"/>
                      <a:pt x="16693" y="6999"/>
                      <a:pt x="16110" y="7582"/>
                    </a:cubicBezTo>
                    <a:cubicBezTo>
                      <a:pt x="15818" y="8238"/>
                      <a:pt x="15162" y="8821"/>
                      <a:pt x="14579" y="9113"/>
                    </a:cubicBezTo>
                    <a:cubicBezTo>
                      <a:pt x="13996" y="9404"/>
                      <a:pt x="13048" y="9404"/>
                      <a:pt x="12174" y="9404"/>
                    </a:cubicBezTo>
                    <a:cubicBezTo>
                      <a:pt x="10843" y="9151"/>
                      <a:pt x="9732" y="8181"/>
                      <a:pt x="8890" y="7165"/>
                    </a:cubicBezTo>
                    <a:lnTo>
                      <a:pt x="8890" y="7165"/>
                    </a:lnTo>
                    <a:cubicBezTo>
                      <a:pt x="8953" y="6670"/>
                      <a:pt x="9010" y="6085"/>
                      <a:pt x="8820" y="5468"/>
                    </a:cubicBezTo>
                    <a:cubicBezTo>
                      <a:pt x="8820" y="5176"/>
                      <a:pt x="8820" y="4885"/>
                      <a:pt x="8529" y="4229"/>
                    </a:cubicBezTo>
                    <a:cubicBezTo>
                      <a:pt x="8529" y="4229"/>
                      <a:pt x="8237" y="3937"/>
                      <a:pt x="7873" y="3937"/>
                    </a:cubicBezTo>
                    <a:lnTo>
                      <a:pt x="7581" y="3937"/>
                    </a:lnTo>
                    <a:lnTo>
                      <a:pt x="7581" y="4229"/>
                    </a:lnTo>
                    <a:cubicBezTo>
                      <a:pt x="7290" y="4229"/>
                      <a:pt x="6998" y="4593"/>
                      <a:pt x="6998" y="4885"/>
                    </a:cubicBezTo>
                    <a:cubicBezTo>
                      <a:pt x="6706" y="5468"/>
                      <a:pt x="6998" y="5759"/>
                      <a:pt x="7290" y="6051"/>
                    </a:cubicBezTo>
                    <a:cubicBezTo>
                      <a:pt x="7290" y="6707"/>
                      <a:pt x="7581" y="6999"/>
                      <a:pt x="7873" y="7290"/>
                    </a:cubicBezTo>
                    <a:lnTo>
                      <a:pt x="8264" y="7681"/>
                    </a:lnTo>
                    <a:lnTo>
                      <a:pt x="8264" y="7681"/>
                    </a:lnTo>
                    <a:cubicBezTo>
                      <a:pt x="8124" y="8469"/>
                      <a:pt x="7803" y="9222"/>
                      <a:pt x="7290" y="9696"/>
                    </a:cubicBezTo>
                    <a:cubicBezTo>
                      <a:pt x="6998" y="10060"/>
                      <a:pt x="6706" y="10060"/>
                      <a:pt x="6706" y="10352"/>
                    </a:cubicBezTo>
                    <a:lnTo>
                      <a:pt x="6050" y="10352"/>
                    </a:lnTo>
                    <a:cubicBezTo>
                      <a:pt x="6050" y="10643"/>
                      <a:pt x="5759" y="10643"/>
                      <a:pt x="5759" y="10643"/>
                    </a:cubicBezTo>
                    <a:cubicBezTo>
                      <a:pt x="5176" y="10643"/>
                      <a:pt x="4592" y="10643"/>
                      <a:pt x="3936" y="10352"/>
                    </a:cubicBezTo>
                    <a:cubicBezTo>
                      <a:pt x="2770" y="10060"/>
                      <a:pt x="1822" y="9113"/>
                      <a:pt x="1531" y="8238"/>
                    </a:cubicBezTo>
                    <a:cubicBezTo>
                      <a:pt x="948" y="7290"/>
                      <a:pt x="583" y="6707"/>
                      <a:pt x="583" y="5759"/>
                    </a:cubicBezTo>
                    <a:cubicBezTo>
                      <a:pt x="292" y="5176"/>
                      <a:pt x="292" y="4593"/>
                      <a:pt x="292" y="4229"/>
                    </a:cubicBezTo>
                    <a:lnTo>
                      <a:pt x="292" y="3645"/>
                    </a:lnTo>
                    <a:lnTo>
                      <a:pt x="0" y="3645"/>
                    </a:lnTo>
                    <a:lnTo>
                      <a:pt x="0" y="4229"/>
                    </a:lnTo>
                    <a:cubicBezTo>
                      <a:pt x="0" y="4593"/>
                      <a:pt x="0" y="5176"/>
                      <a:pt x="292" y="6051"/>
                    </a:cubicBezTo>
                    <a:cubicBezTo>
                      <a:pt x="292" y="6707"/>
                      <a:pt x="583" y="7582"/>
                      <a:pt x="1239" y="8529"/>
                    </a:cubicBezTo>
                    <a:cubicBezTo>
                      <a:pt x="1531" y="9404"/>
                      <a:pt x="2406" y="10352"/>
                      <a:pt x="3645" y="10935"/>
                    </a:cubicBezTo>
                    <a:cubicBezTo>
                      <a:pt x="4228" y="10935"/>
                      <a:pt x="4884" y="11227"/>
                      <a:pt x="5759" y="11227"/>
                    </a:cubicBezTo>
                    <a:cubicBezTo>
                      <a:pt x="6050" y="10935"/>
                      <a:pt x="6050" y="10935"/>
                      <a:pt x="6415" y="10935"/>
                    </a:cubicBezTo>
                    <a:lnTo>
                      <a:pt x="6706" y="10935"/>
                    </a:lnTo>
                    <a:cubicBezTo>
                      <a:pt x="7290" y="10643"/>
                      <a:pt x="7581" y="10352"/>
                      <a:pt x="7581" y="10060"/>
                    </a:cubicBezTo>
                    <a:cubicBezTo>
                      <a:pt x="8171" y="9470"/>
                      <a:pt x="8466" y="8939"/>
                      <a:pt x="8732" y="8149"/>
                    </a:cubicBezTo>
                    <a:lnTo>
                      <a:pt x="8732" y="8149"/>
                    </a:lnTo>
                    <a:lnTo>
                      <a:pt x="9695" y="9113"/>
                    </a:lnTo>
                    <a:cubicBezTo>
                      <a:pt x="10351" y="9404"/>
                      <a:pt x="11226" y="10060"/>
                      <a:pt x="12174" y="10060"/>
                    </a:cubicBezTo>
                    <a:cubicBezTo>
                      <a:pt x="12423" y="10144"/>
                      <a:pt x="12679" y="10179"/>
                      <a:pt x="12938" y="10179"/>
                    </a:cubicBezTo>
                    <a:cubicBezTo>
                      <a:pt x="13584" y="10179"/>
                      <a:pt x="14246" y="9956"/>
                      <a:pt x="14871" y="9696"/>
                    </a:cubicBezTo>
                    <a:cubicBezTo>
                      <a:pt x="15818" y="9404"/>
                      <a:pt x="16401" y="8821"/>
                      <a:pt x="16985" y="8238"/>
                    </a:cubicBezTo>
                    <a:cubicBezTo>
                      <a:pt x="16985" y="7873"/>
                      <a:pt x="17349" y="7290"/>
                      <a:pt x="17349" y="6999"/>
                    </a:cubicBezTo>
                    <a:cubicBezTo>
                      <a:pt x="17641" y="6415"/>
                      <a:pt x="17641" y="6051"/>
                      <a:pt x="17349" y="5468"/>
                    </a:cubicBezTo>
                    <a:cubicBezTo>
                      <a:pt x="17349" y="4693"/>
                      <a:pt x="17063" y="4090"/>
                      <a:pt x="16795" y="3354"/>
                    </a:cubicBezTo>
                    <a:lnTo>
                      <a:pt x="20338" y="3354"/>
                    </a:lnTo>
                    <a:cubicBezTo>
                      <a:pt x="21285" y="3062"/>
                      <a:pt x="22160" y="2771"/>
                      <a:pt x="22816" y="2115"/>
                    </a:cubicBezTo>
                    <a:cubicBezTo>
                      <a:pt x="23399" y="1823"/>
                      <a:pt x="23691" y="1240"/>
                      <a:pt x="23691" y="948"/>
                    </a:cubicBezTo>
                    <a:lnTo>
                      <a:pt x="23983" y="292"/>
                    </a:lnTo>
                    <a:lnTo>
                      <a:pt x="2398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15013;p91"/>
              <p:cNvSpPr/>
              <p:nvPr/>
            </p:nvSpPr>
            <p:spPr>
              <a:xfrm>
                <a:off x="7265936" y="4121947"/>
                <a:ext cx="61759" cy="24772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4204" extrusionOk="0">
                    <a:moveTo>
                      <a:pt x="4065" y="0"/>
                    </a:moveTo>
                    <a:cubicBezTo>
                      <a:pt x="2236" y="0"/>
                      <a:pt x="656" y="414"/>
                      <a:pt x="403" y="951"/>
                    </a:cubicBezTo>
                    <a:cubicBezTo>
                      <a:pt x="0" y="2211"/>
                      <a:pt x="5384" y="4204"/>
                      <a:pt x="8334" y="4204"/>
                    </a:cubicBezTo>
                    <a:cubicBezTo>
                      <a:pt x="9649" y="4204"/>
                      <a:pt x="10481" y="3808"/>
                      <a:pt x="10098" y="2774"/>
                    </a:cubicBezTo>
                    <a:cubicBezTo>
                      <a:pt x="9272" y="708"/>
                      <a:pt x="6456" y="0"/>
                      <a:pt x="40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15014;p91"/>
              <p:cNvSpPr/>
              <p:nvPr/>
            </p:nvSpPr>
            <p:spPr>
              <a:xfrm>
                <a:off x="7244482" y="4136072"/>
                <a:ext cx="48224" cy="51447"/>
              </a:xfrm>
              <a:custGeom>
                <a:avLst/>
                <a:gdLst/>
                <a:ahLst/>
                <a:cxnLst/>
                <a:rect l="l" t="t" r="r" b="b"/>
                <a:pathLst>
                  <a:path w="8184" h="8731" extrusionOk="0">
                    <a:moveTo>
                      <a:pt x="1759" y="0"/>
                    </a:moveTo>
                    <a:cubicBezTo>
                      <a:pt x="1613" y="0"/>
                      <a:pt x="1475" y="28"/>
                      <a:pt x="1347" y="85"/>
                    </a:cubicBezTo>
                    <a:cubicBezTo>
                      <a:pt x="1" y="854"/>
                      <a:pt x="3110" y="8730"/>
                      <a:pt x="5763" y="8730"/>
                    </a:cubicBezTo>
                    <a:cubicBezTo>
                      <a:pt x="6126" y="8730"/>
                      <a:pt x="6481" y="8583"/>
                      <a:pt x="6814" y="8249"/>
                    </a:cubicBezTo>
                    <a:cubicBezTo>
                      <a:pt x="8184" y="6537"/>
                      <a:pt x="4021" y="0"/>
                      <a:pt x="17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15015;p91"/>
              <p:cNvSpPr/>
              <p:nvPr/>
            </p:nvSpPr>
            <p:spPr>
              <a:xfrm>
                <a:off x="7211932" y="4148723"/>
                <a:ext cx="33611" cy="40599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6890" extrusionOk="0">
                    <a:moveTo>
                      <a:pt x="3271" y="1"/>
                    </a:moveTo>
                    <a:cubicBezTo>
                      <a:pt x="1776" y="1"/>
                      <a:pt x="1" y="5305"/>
                      <a:pt x="2279" y="6685"/>
                    </a:cubicBezTo>
                    <a:cubicBezTo>
                      <a:pt x="2472" y="6825"/>
                      <a:pt x="2660" y="6889"/>
                      <a:pt x="2841" y="6889"/>
                    </a:cubicBezTo>
                    <a:cubicBezTo>
                      <a:pt x="4640" y="6889"/>
                      <a:pt x="5704" y="582"/>
                      <a:pt x="3518" y="52"/>
                    </a:cubicBezTo>
                    <a:cubicBezTo>
                      <a:pt x="3437" y="17"/>
                      <a:pt x="3354" y="1"/>
                      <a:pt x="3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15016;p91"/>
              <p:cNvSpPr/>
              <p:nvPr/>
            </p:nvSpPr>
            <p:spPr>
              <a:xfrm>
                <a:off x="7140632" y="4046288"/>
                <a:ext cx="46563" cy="43192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7330" extrusionOk="0">
                    <a:moveTo>
                      <a:pt x="2458" y="0"/>
                    </a:moveTo>
                    <a:cubicBezTo>
                      <a:pt x="2129" y="0"/>
                      <a:pt x="1841" y="118"/>
                      <a:pt x="1622" y="378"/>
                    </a:cubicBezTo>
                    <a:cubicBezTo>
                      <a:pt x="0" y="2324"/>
                      <a:pt x="5133" y="7330"/>
                      <a:pt x="6693" y="7330"/>
                    </a:cubicBezTo>
                    <a:cubicBezTo>
                      <a:pt x="6887" y="7330"/>
                      <a:pt x="7025" y="7253"/>
                      <a:pt x="7089" y="7085"/>
                    </a:cubicBezTo>
                    <a:cubicBezTo>
                      <a:pt x="7901" y="4211"/>
                      <a:pt x="4431" y="0"/>
                      <a:pt x="2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15017;p91"/>
              <p:cNvSpPr/>
              <p:nvPr/>
            </p:nvSpPr>
            <p:spPr>
              <a:xfrm>
                <a:off x="7133467" y="4092927"/>
                <a:ext cx="46044" cy="21649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3674" extrusionOk="0">
                    <a:moveTo>
                      <a:pt x="3231" y="1"/>
                    </a:moveTo>
                    <a:cubicBezTo>
                      <a:pt x="2137" y="1"/>
                      <a:pt x="1149" y="360"/>
                      <a:pt x="724" y="1284"/>
                    </a:cubicBezTo>
                    <a:cubicBezTo>
                      <a:pt x="1" y="2901"/>
                      <a:pt x="2185" y="3674"/>
                      <a:pt x="4258" y="3674"/>
                    </a:cubicBezTo>
                    <a:cubicBezTo>
                      <a:pt x="5736" y="3674"/>
                      <a:pt x="7158" y="3281"/>
                      <a:pt x="7431" y="2523"/>
                    </a:cubicBezTo>
                    <a:cubicBezTo>
                      <a:pt x="7814" y="1325"/>
                      <a:pt x="5330" y="1"/>
                      <a:pt x="32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15018;p91"/>
              <p:cNvSpPr/>
              <p:nvPr/>
            </p:nvSpPr>
            <p:spPr>
              <a:xfrm>
                <a:off x="6785085" y="4249108"/>
                <a:ext cx="399040" cy="351158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59594" extrusionOk="0">
                    <a:moveTo>
                      <a:pt x="67720" y="0"/>
                    </a:moveTo>
                    <a:cubicBezTo>
                      <a:pt x="67719" y="1"/>
                      <a:pt x="54380" y="7290"/>
                      <a:pt x="33095" y="7290"/>
                    </a:cubicBezTo>
                    <a:cubicBezTo>
                      <a:pt x="7873" y="7290"/>
                      <a:pt x="0" y="1531"/>
                      <a:pt x="0" y="1531"/>
                    </a:cubicBezTo>
                    <a:lnTo>
                      <a:pt x="0" y="1531"/>
                    </a:lnTo>
                    <a:cubicBezTo>
                      <a:pt x="0" y="1532"/>
                      <a:pt x="292" y="44977"/>
                      <a:pt x="8529" y="54672"/>
                    </a:cubicBezTo>
                    <a:cubicBezTo>
                      <a:pt x="11295" y="58101"/>
                      <a:pt x="22561" y="59593"/>
                      <a:pt x="33139" y="59593"/>
                    </a:cubicBezTo>
                    <a:cubicBezTo>
                      <a:pt x="42349" y="59593"/>
                      <a:pt x="51037" y="58462"/>
                      <a:pt x="53141" y="56494"/>
                    </a:cubicBezTo>
                    <a:cubicBezTo>
                      <a:pt x="66845" y="43738"/>
                      <a:pt x="67720" y="1"/>
                      <a:pt x="67720" y="0"/>
                    </a:cubicBezTo>
                    <a:close/>
                  </a:path>
                </a:pathLst>
              </a:custGeom>
              <a:solidFill>
                <a:srgbClr val="9B6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15019;p91"/>
              <p:cNvSpPr/>
              <p:nvPr/>
            </p:nvSpPr>
            <p:spPr>
              <a:xfrm>
                <a:off x="6856814" y="4301079"/>
                <a:ext cx="253861" cy="190499"/>
              </a:xfrm>
              <a:custGeom>
                <a:avLst/>
                <a:gdLst/>
                <a:ahLst/>
                <a:cxnLst/>
                <a:rect l="l" t="t" r="r" b="b"/>
                <a:pathLst>
                  <a:path w="43082" h="32329" extrusionOk="0">
                    <a:moveTo>
                      <a:pt x="1531" y="1"/>
                    </a:moveTo>
                    <a:cubicBezTo>
                      <a:pt x="1167" y="1"/>
                      <a:pt x="875" y="292"/>
                      <a:pt x="584" y="584"/>
                    </a:cubicBezTo>
                    <a:cubicBezTo>
                      <a:pt x="584" y="584"/>
                      <a:pt x="292" y="1823"/>
                      <a:pt x="1" y="4229"/>
                    </a:cubicBezTo>
                    <a:lnTo>
                      <a:pt x="1" y="8530"/>
                    </a:lnTo>
                    <a:cubicBezTo>
                      <a:pt x="1" y="9987"/>
                      <a:pt x="292" y="11810"/>
                      <a:pt x="584" y="13997"/>
                    </a:cubicBezTo>
                    <a:cubicBezTo>
                      <a:pt x="1167" y="15819"/>
                      <a:pt x="1823" y="17933"/>
                      <a:pt x="2698" y="20047"/>
                    </a:cubicBezTo>
                    <a:cubicBezTo>
                      <a:pt x="2989" y="21286"/>
                      <a:pt x="3645" y="22161"/>
                      <a:pt x="4228" y="23400"/>
                    </a:cubicBezTo>
                    <a:cubicBezTo>
                      <a:pt x="4520" y="24567"/>
                      <a:pt x="5176" y="25806"/>
                      <a:pt x="6051" y="27045"/>
                    </a:cubicBezTo>
                    <a:cubicBezTo>
                      <a:pt x="7582" y="29159"/>
                      <a:pt x="10279" y="30398"/>
                      <a:pt x="13049" y="31273"/>
                    </a:cubicBezTo>
                    <a:cubicBezTo>
                      <a:pt x="15082" y="31987"/>
                      <a:pt x="17156" y="32329"/>
                      <a:pt x="19210" y="32329"/>
                    </a:cubicBezTo>
                    <a:cubicBezTo>
                      <a:pt x="19881" y="32329"/>
                      <a:pt x="20549" y="32292"/>
                      <a:pt x="21213" y="32221"/>
                    </a:cubicBezTo>
                    <a:cubicBezTo>
                      <a:pt x="22452" y="32221"/>
                      <a:pt x="23983" y="31856"/>
                      <a:pt x="25222" y="31565"/>
                    </a:cubicBezTo>
                    <a:cubicBezTo>
                      <a:pt x="26389" y="31273"/>
                      <a:pt x="27919" y="31273"/>
                      <a:pt x="29450" y="31273"/>
                    </a:cubicBezTo>
                    <a:cubicBezTo>
                      <a:pt x="30690" y="30981"/>
                      <a:pt x="32147" y="30398"/>
                      <a:pt x="33095" y="29451"/>
                    </a:cubicBezTo>
                    <a:cubicBezTo>
                      <a:pt x="34334" y="28867"/>
                      <a:pt x="35209" y="27920"/>
                      <a:pt x="36157" y="26753"/>
                    </a:cubicBezTo>
                    <a:cubicBezTo>
                      <a:pt x="37979" y="24931"/>
                      <a:pt x="39145" y="22744"/>
                      <a:pt x="40093" y="20339"/>
                    </a:cubicBezTo>
                    <a:cubicBezTo>
                      <a:pt x="41259" y="18225"/>
                      <a:pt x="42207" y="16402"/>
                      <a:pt x="42499" y="14288"/>
                    </a:cubicBezTo>
                    <a:cubicBezTo>
                      <a:pt x="43082" y="9987"/>
                      <a:pt x="42790" y="6707"/>
                      <a:pt x="42499" y="4520"/>
                    </a:cubicBezTo>
                    <a:lnTo>
                      <a:pt x="41624" y="876"/>
                    </a:lnTo>
                    <a:cubicBezTo>
                      <a:pt x="41259" y="292"/>
                      <a:pt x="40968" y="292"/>
                      <a:pt x="40385" y="292"/>
                    </a:cubicBezTo>
                    <a:cubicBezTo>
                      <a:pt x="40093" y="584"/>
                      <a:pt x="40093" y="876"/>
                      <a:pt x="40093" y="1240"/>
                    </a:cubicBezTo>
                    <a:lnTo>
                      <a:pt x="40093" y="2115"/>
                    </a:lnTo>
                    <a:cubicBezTo>
                      <a:pt x="40093" y="2698"/>
                      <a:pt x="40093" y="3646"/>
                      <a:pt x="39801" y="4520"/>
                    </a:cubicBezTo>
                    <a:cubicBezTo>
                      <a:pt x="39801" y="6707"/>
                      <a:pt x="39437" y="9987"/>
                      <a:pt x="38854" y="13632"/>
                    </a:cubicBezTo>
                    <a:cubicBezTo>
                      <a:pt x="38562" y="15455"/>
                      <a:pt x="38562" y="17642"/>
                      <a:pt x="37979" y="19464"/>
                    </a:cubicBezTo>
                    <a:cubicBezTo>
                      <a:pt x="37031" y="21578"/>
                      <a:pt x="35792" y="23400"/>
                      <a:pt x="33970" y="24567"/>
                    </a:cubicBezTo>
                    <a:cubicBezTo>
                      <a:pt x="33387" y="25514"/>
                      <a:pt x="32512" y="26097"/>
                      <a:pt x="31273" y="26753"/>
                    </a:cubicBezTo>
                    <a:cubicBezTo>
                      <a:pt x="30325" y="27045"/>
                      <a:pt x="29450" y="27628"/>
                      <a:pt x="28211" y="28211"/>
                    </a:cubicBezTo>
                    <a:cubicBezTo>
                      <a:pt x="27919" y="28576"/>
                      <a:pt x="27336" y="28867"/>
                      <a:pt x="26680" y="29159"/>
                    </a:cubicBezTo>
                    <a:cubicBezTo>
                      <a:pt x="26097" y="29159"/>
                      <a:pt x="25514" y="29451"/>
                      <a:pt x="24858" y="29451"/>
                    </a:cubicBezTo>
                    <a:cubicBezTo>
                      <a:pt x="24275" y="29596"/>
                      <a:pt x="23673" y="29669"/>
                      <a:pt x="23063" y="29669"/>
                    </a:cubicBezTo>
                    <a:cubicBezTo>
                      <a:pt x="22452" y="29669"/>
                      <a:pt x="21833" y="29596"/>
                      <a:pt x="21213" y="29451"/>
                    </a:cubicBezTo>
                    <a:cubicBezTo>
                      <a:pt x="18808" y="29159"/>
                      <a:pt x="16402" y="28867"/>
                      <a:pt x="14288" y="27920"/>
                    </a:cubicBezTo>
                    <a:cubicBezTo>
                      <a:pt x="11810" y="27337"/>
                      <a:pt x="10279" y="25514"/>
                      <a:pt x="8821" y="24275"/>
                    </a:cubicBezTo>
                    <a:cubicBezTo>
                      <a:pt x="7873" y="23692"/>
                      <a:pt x="6998" y="22744"/>
                      <a:pt x="6051" y="22161"/>
                    </a:cubicBezTo>
                    <a:cubicBezTo>
                      <a:pt x="5468" y="21286"/>
                      <a:pt x="4812" y="20339"/>
                      <a:pt x="4520" y="19099"/>
                    </a:cubicBezTo>
                    <a:cubicBezTo>
                      <a:pt x="3645" y="17277"/>
                      <a:pt x="3354" y="15163"/>
                      <a:pt x="2989" y="13341"/>
                    </a:cubicBezTo>
                    <a:cubicBezTo>
                      <a:pt x="2406" y="9696"/>
                      <a:pt x="2406" y="6343"/>
                      <a:pt x="2406" y="4229"/>
                    </a:cubicBezTo>
                    <a:cubicBezTo>
                      <a:pt x="2115" y="2115"/>
                      <a:pt x="2115" y="876"/>
                      <a:pt x="2115" y="876"/>
                    </a:cubicBezTo>
                    <a:cubicBezTo>
                      <a:pt x="2115" y="292"/>
                      <a:pt x="1823" y="1"/>
                      <a:pt x="1531" y="1"/>
                    </a:cubicBezTo>
                    <a:close/>
                  </a:path>
                </a:pathLst>
              </a:custGeom>
              <a:solidFill>
                <a:srgbClr val="5A2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15020;p91"/>
              <p:cNvSpPr/>
              <p:nvPr/>
            </p:nvSpPr>
            <p:spPr>
              <a:xfrm>
                <a:off x="6913365" y="4306530"/>
                <a:ext cx="109689" cy="82666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14029" extrusionOk="0">
                    <a:moveTo>
                      <a:pt x="3163" y="0"/>
                    </a:moveTo>
                    <a:cubicBezTo>
                      <a:pt x="1608" y="0"/>
                      <a:pt x="0" y="1966"/>
                      <a:pt x="1338" y="3304"/>
                    </a:cubicBezTo>
                    <a:cubicBezTo>
                      <a:pt x="6149" y="8188"/>
                      <a:pt x="11616" y="12416"/>
                      <a:pt x="18322" y="13946"/>
                    </a:cubicBezTo>
                    <a:cubicBezTo>
                      <a:pt x="18381" y="14005"/>
                      <a:pt x="18427" y="14028"/>
                      <a:pt x="18465" y="14028"/>
                    </a:cubicBezTo>
                    <a:cubicBezTo>
                      <a:pt x="18614" y="14028"/>
                      <a:pt x="18614" y="13655"/>
                      <a:pt x="18614" y="13655"/>
                    </a:cubicBezTo>
                    <a:cubicBezTo>
                      <a:pt x="13147" y="10010"/>
                      <a:pt x="8336" y="6074"/>
                      <a:pt x="4691" y="898"/>
                    </a:cubicBezTo>
                    <a:cubicBezTo>
                      <a:pt x="4284" y="258"/>
                      <a:pt x="3727" y="0"/>
                      <a:pt x="3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15021;p91"/>
              <p:cNvSpPr/>
              <p:nvPr/>
            </p:nvSpPr>
            <p:spPr>
              <a:xfrm>
                <a:off x="6876295" y="4330100"/>
                <a:ext cx="103461" cy="89590"/>
              </a:xfrm>
              <a:custGeom>
                <a:avLst/>
                <a:gdLst/>
                <a:ahLst/>
                <a:cxnLst/>
                <a:rect l="l" t="t" r="r" b="b"/>
                <a:pathLst>
                  <a:path w="17558" h="15204" extrusionOk="0">
                    <a:moveTo>
                      <a:pt x="3427" y="1"/>
                    </a:moveTo>
                    <a:cubicBezTo>
                      <a:pt x="1782" y="1"/>
                      <a:pt x="0" y="2301"/>
                      <a:pt x="1870" y="3896"/>
                    </a:cubicBezTo>
                    <a:cubicBezTo>
                      <a:pt x="6390" y="7833"/>
                      <a:pt x="10982" y="13591"/>
                      <a:pt x="17032" y="15122"/>
                    </a:cubicBezTo>
                    <a:cubicBezTo>
                      <a:pt x="17091" y="15180"/>
                      <a:pt x="17149" y="15204"/>
                      <a:pt x="17203" y="15204"/>
                    </a:cubicBezTo>
                    <a:cubicBezTo>
                      <a:pt x="17417" y="15204"/>
                      <a:pt x="17557" y="14830"/>
                      <a:pt x="17324" y="14830"/>
                    </a:cubicBezTo>
                    <a:cubicBezTo>
                      <a:pt x="12148" y="10894"/>
                      <a:pt x="8504" y="6302"/>
                      <a:pt x="4859" y="835"/>
                    </a:cubicBezTo>
                    <a:cubicBezTo>
                      <a:pt x="4483" y="244"/>
                      <a:pt x="3962" y="1"/>
                      <a:pt x="34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15022;p91"/>
              <p:cNvSpPr/>
              <p:nvPr/>
            </p:nvSpPr>
            <p:spPr>
              <a:xfrm>
                <a:off x="6902652" y="4319694"/>
                <a:ext cx="101263" cy="86926"/>
              </a:xfrm>
              <a:custGeom>
                <a:avLst/>
                <a:gdLst/>
                <a:ahLst/>
                <a:cxnLst/>
                <a:rect l="l" t="t" r="r" b="b"/>
                <a:pathLst>
                  <a:path w="17185" h="14752" extrusionOk="0">
                    <a:moveTo>
                      <a:pt x="14655" y="1"/>
                    </a:moveTo>
                    <a:cubicBezTo>
                      <a:pt x="14387" y="1"/>
                      <a:pt x="14098" y="61"/>
                      <a:pt x="13799" y="195"/>
                    </a:cubicBezTo>
                    <a:cubicBezTo>
                      <a:pt x="9206" y="2601"/>
                      <a:pt x="5561" y="6537"/>
                      <a:pt x="1917" y="10182"/>
                    </a:cubicBezTo>
                    <a:cubicBezTo>
                      <a:pt x="1" y="11865"/>
                      <a:pt x="1322" y="14752"/>
                      <a:pt x="3338" y="14752"/>
                    </a:cubicBezTo>
                    <a:cubicBezTo>
                      <a:pt x="3854" y="14752"/>
                      <a:pt x="4414" y="14563"/>
                      <a:pt x="4978" y="14118"/>
                    </a:cubicBezTo>
                    <a:cubicBezTo>
                      <a:pt x="8915" y="10838"/>
                      <a:pt x="11612" y="6537"/>
                      <a:pt x="15621" y="3184"/>
                    </a:cubicBezTo>
                    <a:cubicBezTo>
                      <a:pt x="17185" y="2183"/>
                      <a:pt x="16279" y="1"/>
                      <a:pt x="14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15023;p91"/>
              <p:cNvSpPr/>
              <p:nvPr/>
            </p:nvSpPr>
            <p:spPr>
              <a:xfrm>
                <a:off x="7021910" y="4502945"/>
                <a:ext cx="90532" cy="71694"/>
              </a:xfrm>
              <a:custGeom>
                <a:avLst/>
                <a:gdLst/>
                <a:ahLst/>
                <a:cxnLst/>
                <a:rect l="l" t="t" r="r" b="b"/>
                <a:pathLst>
                  <a:path w="15364" h="12167" extrusionOk="0">
                    <a:moveTo>
                      <a:pt x="14070" y="1"/>
                    </a:moveTo>
                    <a:cubicBezTo>
                      <a:pt x="13918" y="1"/>
                      <a:pt x="13761" y="25"/>
                      <a:pt x="13606" y="77"/>
                    </a:cubicBezTo>
                    <a:cubicBezTo>
                      <a:pt x="11783" y="1243"/>
                      <a:pt x="10253" y="3065"/>
                      <a:pt x="8430" y="4304"/>
                    </a:cubicBezTo>
                    <a:cubicBezTo>
                      <a:pt x="6608" y="5544"/>
                      <a:pt x="4785" y="6710"/>
                      <a:pt x="2672" y="7366"/>
                    </a:cubicBezTo>
                    <a:cubicBezTo>
                      <a:pt x="0" y="8129"/>
                      <a:pt x="1269" y="12167"/>
                      <a:pt x="3476" y="12167"/>
                    </a:cubicBezTo>
                    <a:cubicBezTo>
                      <a:pt x="3798" y="12167"/>
                      <a:pt x="4141" y="12081"/>
                      <a:pt x="4494" y="11886"/>
                    </a:cubicBezTo>
                    <a:cubicBezTo>
                      <a:pt x="8722" y="9772"/>
                      <a:pt x="13241" y="5835"/>
                      <a:pt x="15064" y="1243"/>
                    </a:cubicBezTo>
                    <a:cubicBezTo>
                      <a:pt x="15364" y="523"/>
                      <a:pt x="14775" y="1"/>
                      <a:pt x="14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15024;p91"/>
              <p:cNvSpPr/>
              <p:nvPr/>
            </p:nvSpPr>
            <p:spPr>
              <a:xfrm>
                <a:off x="6986514" y="4489663"/>
                <a:ext cx="88529" cy="57729"/>
              </a:xfrm>
              <a:custGeom>
                <a:avLst/>
                <a:gdLst/>
                <a:ahLst/>
                <a:cxnLst/>
                <a:rect l="l" t="t" r="r" b="b"/>
                <a:pathLst>
                  <a:path w="15024" h="9797" extrusionOk="0">
                    <a:moveTo>
                      <a:pt x="12517" y="1"/>
                    </a:moveTo>
                    <a:cubicBezTo>
                      <a:pt x="12244" y="1"/>
                      <a:pt x="11955" y="67"/>
                      <a:pt x="11667" y="217"/>
                    </a:cubicBezTo>
                    <a:cubicBezTo>
                      <a:pt x="8314" y="2331"/>
                      <a:pt x="5325" y="4153"/>
                      <a:pt x="1972" y="5975"/>
                    </a:cubicBezTo>
                    <a:cubicBezTo>
                      <a:pt x="1" y="6931"/>
                      <a:pt x="1065" y="9796"/>
                      <a:pt x="2837" y="9796"/>
                    </a:cubicBezTo>
                    <a:cubicBezTo>
                      <a:pt x="3227" y="9796"/>
                      <a:pt x="3652" y="9657"/>
                      <a:pt x="4086" y="9328"/>
                    </a:cubicBezTo>
                    <a:cubicBezTo>
                      <a:pt x="7439" y="7142"/>
                      <a:pt x="10501" y="5028"/>
                      <a:pt x="13490" y="2914"/>
                    </a:cubicBezTo>
                    <a:cubicBezTo>
                      <a:pt x="15024" y="1870"/>
                      <a:pt x="13975" y="1"/>
                      <a:pt x="12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15025;p91"/>
              <p:cNvSpPr/>
              <p:nvPr/>
            </p:nvSpPr>
            <p:spPr>
              <a:xfrm>
                <a:off x="6999648" y="4500688"/>
                <a:ext cx="106454" cy="58654"/>
              </a:xfrm>
              <a:custGeom>
                <a:avLst/>
                <a:gdLst/>
                <a:ahLst/>
                <a:cxnLst/>
                <a:rect l="l" t="t" r="r" b="b"/>
                <a:pathLst>
                  <a:path w="18066" h="9954" extrusionOk="0">
                    <a:moveTo>
                      <a:pt x="2564" y="1"/>
                    </a:moveTo>
                    <a:cubicBezTo>
                      <a:pt x="730" y="1"/>
                      <a:pt x="1" y="2680"/>
                      <a:pt x="1857" y="3448"/>
                    </a:cubicBezTo>
                    <a:cubicBezTo>
                      <a:pt x="6450" y="5927"/>
                      <a:pt x="10969" y="8041"/>
                      <a:pt x="15561" y="9863"/>
                    </a:cubicBezTo>
                    <a:cubicBezTo>
                      <a:pt x="15754" y="9925"/>
                      <a:pt x="15937" y="9953"/>
                      <a:pt x="16106" y="9953"/>
                    </a:cubicBezTo>
                    <a:cubicBezTo>
                      <a:pt x="17539" y="9953"/>
                      <a:pt x="18066" y="7940"/>
                      <a:pt x="16436" y="7093"/>
                    </a:cubicBezTo>
                    <a:cubicBezTo>
                      <a:pt x="12208" y="4979"/>
                      <a:pt x="7907" y="1626"/>
                      <a:pt x="3388" y="168"/>
                    </a:cubicBezTo>
                    <a:cubicBezTo>
                      <a:pt x="3095" y="52"/>
                      <a:pt x="2819" y="1"/>
                      <a:pt x="2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15026;p91"/>
              <p:cNvSpPr/>
              <p:nvPr/>
            </p:nvSpPr>
            <p:spPr>
              <a:xfrm>
                <a:off x="6870903" y="4493098"/>
                <a:ext cx="63062" cy="45249"/>
              </a:xfrm>
              <a:custGeom>
                <a:avLst/>
                <a:gdLst/>
                <a:ahLst/>
                <a:cxnLst/>
                <a:rect l="l" t="t" r="r" b="b"/>
                <a:pathLst>
                  <a:path w="10702" h="7679" extrusionOk="0">
                    <a:moveTo>
                      <a:pt x="3154" y="0"/>
                    </a:moveTo>
                    <a:cubicBezTo>
                      <a:pt x="1521" y="0"/>
                      <a:pt x="1" y="2401"/>
                      <a:pt x="1837" y="3570"/>
                    </a:cubicBezTo>
                    <a:cubicBezTo>
                      <a:pt x="3951" y="5101"/>
                      <a:pt x="6065" y="6267"/>
                      <a:pt x="8252" y="7506"/>
                    </a:cubicBezTo>
                    <a:cubicBezTo>
                      <a:pt x="8451" y="7625"/>
                      <a:pt x="8646" y="7678"/>
                      <a:pt x="8829" y="7678"/>
                    </a:cubicBezTo>
                    <a:cubicBezTo>
                      <a:pt x="9991" y="7678"/>
                      <a:pt x="10701" y="5555"/>
                      <a:pt x="9127" y="4736"/>
                    </a:cubicBezTo>
                    <a:cubicBezTo>
                      <a:pt x="7305" y="3862"/>
                      <a:pt x="6065" y="2622"/>
                      <a:pt x="4607" y="800"/>
                    </a:cubicBezTo>
                    <a:cubicBezTo>
                      <a:pt x="4176" y="231"/>
                      <a:pt x="3660" y="0"/>
                      <a:pt x="3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15027;p91"/>
              <p:cNvSpPr/>
              <p:nvPr/>
            </p:nvSpPr>
            <p:spPr>
              <a:xfrm>
                <a:off x="6844446" y="4505125"/>
                <a:ext cx="49744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5757" extrusionOk="0">
                    <a:moveTo>
                      <a:pt x="3175" y="1"/>
                    </a:moveTo>
                    <a:cubicBezTo>
                      <a:pt x="1683" y="1"/>
                      <a:pt x="0" y="1659"/>
                      <a:pt x="1443" y="3351"/>
                    </a:cubicBezTo>
                    <a:cubicBezTo>
                      <a:pt x="2391" y="4882"/>
                      <a:pt x="4214" y="5757"/>
                      <a:pt x="6036" y="5757"/>
                    </a:cubicBezTo>
                    <a:cubicBezTo>
                      <a:pt x="7858" y="5757"/>
                      <a:pt x="8441" y="3060"/>
                      <a:pt x="6327" y="2695"/>
                    </a:cubicBezTo>
                    <a:cubicBezTo>
                      <a:pt x="5744" y="2112"/>
                      <a:pt x="5088" y="1821"/>
                      <a:pt x="4797" y="1237"/>
                    </a:cubicBezTo>
                    <a:cubicBezTo>
                      <a:pt x="4519" y="359"/>
                      <a:pt x="3868" y="1"/>
                      <a:pt x="3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28" name="Google Shape;15028;p91"/>
            <p:cNvGrpSpPr/>
            <p:nvPr/>
          </p:nvGrpSpPr>
          <p:grpSpPr>
            <a:xfrm>
              <a:off x="7260399" y="3149320"/>
              <a:ext cx="873947" cy="1503872"/>
              <a:chOff x="1116534" y="3013214"/>
              <a:chExt cx="924225" cy="1590894"/>
            </a:xfrm>
          </p:grpSpPr>
          <p:sp>
            <p:nvSpPr>
              <p:cNvPr id="15029" name="Google Shape;15029;p91"/>
              <p:cNvSpPr/>
              <p:nvPr/>
            </p:nvSpPr>
            <p:spPr>
              <a:xfrm>
                <a:off x="1611170" y="3133076"/>
                <a:ext cx="117149" cy="367743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19566" extrusionOk="0">
                    <a:moveTo>
                      <a:pt x="3974" y="0"/>
                    </a:moveTo>
                    <a:cubicBezTo>
                      <a:pt x="3907" y="0"/>
                      <a:pt x="3835" y="14"/>
                      <a:pt x="3760" y="41"/>
                    </a:cubicBezTo>
                    <a:cubicBezTo>
                      <a:pt x="1153" y="969"/>
                      <a:pt x="0" y="19365"/>
                      <a:pt x="0" y="19365"/>
                    </a:cubicBezTo>
                    <a:cubicBezTo>
                      <a:pt x="426" y="19365"/>
                      <a:pt x="827" y="19465"/>
                      <a:pt x="1153" y="19565"/>
                    </a:cubicBezTo>
                    <a:cubicBezTo>
                      <a:pt x="3976" y="15112"/>
                      <a:pt x="6232" y="0"/>
                      <a:pt x="3974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15030;p91"/>
              <p:cNvSpPr/>
              <p:nvPr/>
            </p:nvSpPr>
            <p:spPr>
              <a:xfrm>
                <a:off x="1386351" y="3140782"/>
                <a:ext cx="130606" cy="365676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19456" extrusionOk="0">
                    <a:moveTo>
                      <a:pt x="2273" y="1"/>
                    </a:moveTo>
                    <a:cubicBezTo>
                      <a:pt x="0" y="1"/>
                      <a:pt x="2741" y="14987"/>
                      <a:pt x="5696" y="19456"/>
                    </a:cubicBezTo>
                    <a:cubicBezTo>
                      <a:pt x="6122" y="19356"/>
                      <a:pt x="6523" y="19255"/>
                      <a:pt x="6949" y="19155"/>
                    </a:cubicBezTo>
                    <a:cubicBezTo>
                      <a:pt x="6748" y="17576"/>
                      <a:pt x="4969" y="884"/>
                      <a:pt x="2463" y="32"/>
                    </a:cubicBezTo>
                    <a:cubicBezTo>
                      <a:pt x="2396" y="11"/>
                      <a:pt x="2332" y="1"/>
                      <a:pt x="2273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15031;p91"/>
              <p:cNvSpPr/>
              <p:nvPr/>
            </p:nvSpPr>
            <p:spPr>
              <a:xfrm>
                <a:off x="1587618" y="3013214"/>
                <a:ext cx="207234" cy="499364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26569" extrusionOk="0">
                    <a:moveTo>
                      <a:pt x="6080" y="1"/>
                    </a:moveTo>
                    <a:cubicBezTo>
                      <a:pt x="5940" y="1"/>
                      <a:pt x="5793" y="18"/>
                      <a:pt x="5639" y="52"/>
                    </a:cubicBezTo>
                    <a:cubicBezTo>
                      <a:pt x="201" y="1406"/>
                      <a:pt x="0" y="25516"/>
                      <a:pt x="0" y="25516"/>
                    </a:cubicBezTo>
                    <a:cubicBezTo>
                      <a:pt x="426" y="25616"/>
                      <a:pt x="827" y="25616"/>
                      <a:pt x="1253" y="25742"/>
                    </a:cubicBezTo>
                    <a:cubicBezTo>
                      <a:pt x="1253" y="25742"/>
                      <a:pt x="2406" y="7346"/>
                      <a:pt x="5013" y="6418"/>
                    </a:cubicBezTo>
                    <a:cubicBezTo>
                      <a:pt x="5088" y="6391"/>
                      <a:pt x="5160" y="6377"/>
                      <a:pt x="5227" y="6377"/>
                    </a:cubicBezTo>
                    <a:cubicBezTo>
                      <a:pt x="7485" y="6377"/>
                      <a:pt x="5229" y="21489"/>
                      <a:pt x="2406" y="25942"/>
                    </a:cubicBezTo>
                    <a:cubicBezTo>
                      <a:pt x="3033" y="26143"/>
                      <a:pt x="3434" y="26368"/>
                      <a:pt x="3960" y="26569"/>
                    </a:cubicBezTo>
                    <a:cubicBezTo>
                      <a:pt x="8322" y="20891"/>
                      <a:pt x="11026" y="1"/>
                      <a:pt x="6080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2" name="Google Shape;15032;p91"/>
              <p:cNvSpPr/>
              <p:nvPr/>
            </p:nvSpPr>
            <p:spPr>
              <a:xfrm>
                <a:off x="1316223" y="3022819"/>
                <a:ext cx="224281" cy="497767"/>
              </a:xfrm>
              <a:custGeom>
                <a:avLst/>
                <a:gdLst/>
                <a:ahLst/>
                <a:cxnLst/>
                <a:rect l="l" t="t" r="r" b="b"/>
                <a:pathLst>
                  <a:path w="11933" h="26484" extrusionOk="0">
                    <a:moveTo>
                      <a:pt x="4943" y="0"/>
                    </a:moveTo>
                    <a:cubicBezTo>
                      <a:pt x="1" y="0"/>
                      <a:pt x="3380" y="20864"/>
                      <a:pt x="7973" y="26484"/>
                    </a:cubicBezTo>
                    <a:cubicBezTo>
                      <a:pt x="8474" y="26158"/>
                      <a:pt x="8900" y="25957"/>
                      <a:pt x="9427" y="25732"/>
                    </a:cubicBezTo>
                    <a:cubicBezTo>
                      <a:pt x="6472" y="21263"/>
                      <a:pt x="3731" y="6277"/>
                      <a:pt x="6004" y="6277"/>
                    </a:cubicBezTo>
                    <a:cubicBezTo>
                      <a:pt x="6063" y="6277"/>
                      <a:pt x="6127" y="6287"/>
                      <a:pt x="6194" y="6308"/>
                    </a:cubicBezTo>
                    <a:cubicBezTo>
                      <a:pt x="8700" y="7160"/>
                      <a:pt x="10479" y="23852"/>
                      <a:pt x="10680" y="25431"/>
                    </a:cubicBezTo>
                    <a:cubicBezTo>
                      <a:pt x="10981" y="25331"/>
                      <a:pt x="11407" y="25231"/>
                      <a:pt x="11933" y="25105"/>
                    </a:cubicBezTo>
                    <a:cubicBezTo>
                      <a:pt x="11833" y="23125"/>
                      <a:pt x="10580" y="1095"/>
                      <a:pt x="5341" y="43"/>
                    </a:cubicBezTo>
                    <a:cubicBezTo>
                      <a:pt x="5203" y="14"/>
                      <a:pt x="5070" y="0"/>
                      <a:pt x="4943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3" name="Google Shape;15033;p91"/>
              <p:cNvSpPr/>
              <p:nvPr/>
            </p:nvSpPr>
            <p:spPr>
              <a:xfrm>
                <a:off x="1793472" y="4269201"/>
                <a:ext cx="90028" cy="82228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4375" extrusionOk="0">
                    <a:moveTo>
                      <a:pt x="3289" y="1"/>
                    </a:moveTo>
                    <a:cubicBezTo>
                      <a:pt x="2511" y="1"/>
                      <a:pt x="1757" y="1124"/>
                      <a:pt x="1680" y="1201"/>
                    </a:cubicBezTo>
                    <a:cubicBezTo>
                      <a:pt x="1" y="2153"/>
                      <a:pt x="853" y="3281"/>
                      <a:pt x="226" y="4133"/>
                    </a:cubicBezTo>
                    <a:cubicBezTo>
                      <a:pt x="601" y="4300"/>
                      <a:pt x="960" y="4374"/>
                      <a:pt x="1297" y="4374"/>
                    </a:cubicBezTo>
                    <a:cubicBezTo>
                      <a:pt x="3485" y="4374"/>
                      <a:pt x="4789" y="1264"/>
                      <a:pt x="3986" y="374"/>
                    </a:cubicBezTo>
                    <a:cubicBezTo>
                      <a:pt x="3763" y="105"/>
                      <a:pt x="3525" y="1"/>
                      <a:pt x="3289" y="1"/>
                    </a:cubicBezTo>
                    <a:close/>
                  </a:path>
                </a:pathLst>
              </a:custGeom>
              <a:solidFill>
                <a:srgbClr val="A568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4" name="Google Shape;15034;p91"/>
              <p:cNvSpPr/>
              <p:nvPr/>
            </p:nvSpPr>
            <p:spPr>
              <a:xfrm>
                <a:off x="1116534" y="3661921"/>
                <a:ext cx="924225" cy="938058"/>
              </a:xfrm>
              <a:custGeom>
                <a:avLst/>
                <a:gdLst/>
                <a:ahLst/>
                <a:cxnLst/>
                <a:rect l="l" t="t" r="r" b="b"/>
                <a:pathLst>
                  <a:path w="49174" h="49910" extrusionOk="0">
                    <a:moveTo>
                      <a:pt x="44487" y="1"/>
                    </a:moveTo>
                    <a:cubicBezTo>
                      <a:pt x="42808" y="1"/>
                      <a:pt x="42507" y="1880"/>
                      <a:pt x="42507" y="1880"/>
                    </a:cubicBezTo>
                    <a:cubicBezTo>
                      <a:pt x="42507" y="1880"/>
                      <a:pt x="42022" y="1294"/>
                      <a:pt x="41481" y="1294"/>
                    </a:cubicBezTo>
                    <a:cubicBezTo>
                      <a:pt x="41263" y="1294"/>
                      <a:pt x="41036" y="1389"/>
                      <a:pt x="40828" y="1655"/>
                    </a:cubicBezTo>
                    <a:cubicBezTo>
                      <a:pt x="40101" y="2607"/>
                      <a:pt x="40828" y="3760"/>
                      <a:pt x="40828" y="3760"/>
                    </a:cubicBezTo>
                    <a:cubicBezTo>
                      <a:pt x="37494" y="10226"/>
                      <a:pt x="32682" y="12632"/>
                      <a:pt x="32682" y="12632"/>
                    </a:cubicBezTo>
                    <a:lnTo>
                      <a:pt x="32582" y="12733"/>
                    </a:lnTo>
                    <a:cubicBezTo>
                      <a:pt x="31855" y="11905"/>
                      <a:pt x="31329" y="11479"/>
                      <a:pt x="31229" y="11479"/>
                    </a:cubicBezTo>
                    <a:cubicBezTo>
                      <a:pt x="29249" y="12206"/>
                      <a:pt x="26517" y="12632"/>
                      <a:pt x="23083" y="12632"/>
                    </a:cubicBezTo>
                    <a:cubicBezTo>
                      <a:pt x="21204" y="12532"/>
                      <a:pt x="19524" y="12407"/>
                      <a:pt x="18171" y="12106"/>
                    </a:cubicBezTo>
                    <a:cubicBezTo>
                      <a:pt x="18171" y="12106"/>
                      <a:pt x="17645" y="12632"/>
                      <a:pt x="16918" y="13560"/>
                    </a:cubicBezTo>
                    <a:lnTo>
                      <a:pt x="16918" y="13459"/>
                    </a:lnTo>
                    <a:cubicBezTo>
                      <a:pt x="16918" y="13459"/>
                      <a:pt x="11579" y="12206"/>
                      <a:pt x="8046" y="5214"/>
                    </a:cubicBezTo>
                    <a:cubicBezTo>
                      <a:pt x="8046" y="5214"/>
                      <a:pt x="8672" y="4061"/>
                      <a:pt x="7945" y="3234"/>
                    </a:cubicBezTo>
                    <a:cubicBezTo>
                      <a:pt x="7715" y="3004"/>
                      <a:pt x="7495" y="2920"/>
                      <a:pt x="7295" y="2920"/>
                    </a:cubicBezTo>
                    <a:cubicBezTo>
                      <a:pt x="6754" y="2920"/>
                      <a:pt x="6366" y="3534"/>
                      <a:pt x="6366" y="3534"/>
                    </a:cubicBezTo>
                    <a:cubicBezTo>
                      <a:pt x="6366" y="3534"/>
                      <a:pt x="5987" y="1862"/>
                      <a:pt x="4471" y="1862"/>
                    </a:cubicBezTo>
                    <a:cubicBezTo>
                      <a:pt x="4380" y="1862"/>
                      <a:pt x="4285" y="1868"/>
                      <a:pt x="4186" y="1880"/>
                    </a:cubicBezTo>
                    <a:cubicBezTo>
                      <a:pt x="1880" y="1981"/>
                      <a:pt x="0" y="11479"/>
                      <a:pt x="13885" y="18171"/>
                    </a:cubicBezTo>
                    <a:cubicBezTo>
                      <a:pt x="13058" y="19926"/>
                      <a:pt x="12331" y="22031"/>
                      <a:pt x="11905" y="24312"/>
                    </a:cubicBezTo>
                    <a:cubicBezTo>
                      <a:pt x="11078" y="29951"/>
                      <a:pt x="11705" y="37169"/>
                      <a:pt x="18697" y="39876"/>
                    </a:cubicBezTo>
                    <a:cubicBezTo>
                      <a:pt x="18898" y="41354"/>
                      <a:pt x="19324" y="44688"/>
                      <a:pt x="19950" y="46467"/>
                    </a:cubicBezTo>
                    <a:cubicBezTo>
                      <a:pt x="19950" y="46467"/>
                      <a:pt x="19143" y="46411"/>
                      <a:pt x="18017" y="46411"/>
                    </a:cubicBezTo>
                    <a:cubicBezTo>
                      <a:pt x="15685" y="46411"/>
                      <a:pt x="11989" y="46651"/>
                      <a:pt x="11279" y="48121"/>
                    </a:cubicBezTo>
                    <a:cubicBezTo>
                      <a:pt x="11178" y="48447"/>
                      <a:pt x="11379" y="49074"/>
                      <a:pt x="11705" y="49174"/>
                    </a:cubicBezTo>
                    <a:cubicBezTo>
                      <a:pt x="11705" y="49274"/>
                      <a:pt x="11705" y="49500"/>
                      <a:pt x="11805" y="49600"/>
                    </a:cubicBezTo>
                    <a:cubicBezTo>
                      <a:pt x="11905" y="49901"/>
                      <a:pt x="13058" y="49901"/>
                      <a:pt x="13158" y="49901"/>
                    </a:cubicBezTo>
                    <a:lnTo>
                      <a:pt x="13259" y="49901"/>
                    </a:lnTo>
                    <a:cubicBezTo>
                      <a:pt x="13474" y="49907"/>
                      <a:pt x="13700" y="49910"/>
                      <a:pt x="13934" y="49910"/>
                    </a:cubicBezTo>
                    <a:cubicBezTo>
                      <a:pt x="17459" y="49910"/>
                      <a:pt x="22858" y="49223"/>
                      <a:pt x="22858" y="48447"/>
                    </a:cubicBezTo>
                    <a:cubicBezTo>
                      <a:pt x="22983" y="46567"/>
                      <a:pt x="22858" y="43008"/>
                      <a:pt x="23810" y="41028"/>
                    </a:cubicBezTo>
                    <a:lnTo>
                      <a:pt x="26617" y="41028"/>
                    </a:lnTo>
                    <a:cubicBezTo>
                      <a:pt x="27143" y="41028"/>
                      <a:pt x="27569" y="41028"/>
                      <a:pt x="28096" y="40928"/>
                    </a:cubicBezTo>
                    <a:lnTo>
                      <a:pt x="28096" y="41028"/>
                    </a:lnTo>
                    <a:cubicBezTo>
                      <a:pt x="28823" y="42908"/>
                      <a:pt x="29249" y="46041"/>
                      <a:pt x="29349" y="48447"/>
                    </a:cubicBezTo>
                    <a:cubicBezTo>
                      <a:pt x="29443" y="49223"/>
                      <a:pt x="34870" y="49910"/>
                      <a:pt x="38377" y="49910"/>
                    </a:cubicBezTo>
                    <a:cubicBezTo>
                      <a:pt x="38610" y="49910"/>
                      <a:pt x="38834" y="49907"/>
                      <a:pt x="39048" y="49901"/>
                    </a:cubicBezTo>
                    <a:lnTo>
                      <a:pt x="39148" y="49800"/>
                    </a:lnTo>
                    <a:cubicBezTo>
                      <a:pt x="39274" y="49800"/>
                      <a:pt x="40402" y="49800"/>
                      <a:pt x="40527" y="49500"/>
                    </a:cubicBezTo>
                    <a:cubicBezTo>
                      <a:pt x="40627" y="49374"/>
                      <a:pt x="40627" y="49274"/>
                      <a:pt x="40627" y="49174"/>
                    </a:cubicBezTo>
                    <a:cubicBezTo>
                      <a:pt x="40928" y="49074"/>
                      <a:pt x="41153" y="48347"/>
                      <a:pt x="41028" y="48121"/>
                    </a:cubicBezTo>
                    <a:cubicBezTo>
                      <a:pt x="40335" y="46651"/>
                      <a:pt x="36644" y="46411"/>
                      <a:pt x="34314" y="46411"/>
                    </a:cubicBezTo>
                    <a:cubicBezTo>
                      <a:pt x="33189" y="46411"/>
                      <a:pt x="32382" y="46467"/>
                      <a:pt x="32382" y="46467"/>
                    </a:cubicBezTo>
                    <a:cubicBezTo>
                      <a:pt x="32582" y="44061"/>
                      <a:pt x="32682" y="40402"/>
                      <a:pt x="32682" y="39675"/>
                    </a:cubicBezTo>
                    <a:cubicBezTo>
                      <a:pt x="34261" y="38848"/>
                      <a:pt x="35389" y="37695"/>
                      <a:pt x="36241" y="36442"/>
                    </a:cubicBezTo>
                    <a:cubicBezTo>
                      <a:pt x="36868" y="35590"/>
                      <a:pt x="37394" y="34562"/>
                      <a:pt x="37695" y="33510"/>
                    </a:cubicBezTo>
                    <a:cubicBezTo>
                      <a:pt x="39374" y="28597"/>
                      <a:pt x="38221" y="22758"/>
                      <a:pt x="37494" y="20878"/>
                    </a:cubicBezTo>
                    <a:cubicBezTo>
                      <a:pt x="36868" y="19098"/>
                      <a:pt x="36141" y="17645"/>
                      <a:pt x="35389" y="16492"/>
                    </a:cubicBezTo>
                    <a:cubicBezTo>
                      <a:pt x="49174" y="6893"/>
                      <a:pt x="46893" y="1"/>
                      <a:pt x="44487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5" name="Google Shape;15035;p91"/>
              <p:cNvSpPr/>
              <p:nvPr/>
            </p:nvSpPr>
            <p:spPr>
              <a:xfrm>
                <a:off x="1442513" y="3877680"/>
                <a:ext cx="270874" cy="50897"/>
              </a:xfrm>
              <a:custGeom>
                <a:avLst/>
                <a:gdLst/>
                <a:ahLst/>
                <a:cxnLst/>
                <a:rect l="l" t="t" r="r" b="b"/>
                <a:pathLst>
                  <a:path w="14412" h="2708" extrusionOk="0">
                    <a:moveTo>
                      <a:pt x="13886" y="0"/>
                    </a:moveTo>
                    <a:cubicBezTo>
                      <a:pt x="12006" y="727"/>
                      <a:pt x="9600" y="1153"/>
                      <a:pt x="6467" y="1153"/>
                    </a:cubicBezTo>
                    <a:lnTo>
                      <a:pt x="5740" y="1153"/>
                    </a:lnTo>
                    <a:cubicBezTo>
                      <a:pt x="3861" y="1053"/>
                      <a:pt x="2181" y="928"/>
                      <a:pt x="828" y="627"/>
                    </a:cubicBezTo>
                    <a:cubicBezTo>
                      <a:pt x="828" y="627"/>
                      <a:pt x="502" y="928"/>
                      <a:pt x="1" y="1554"/>
                    </a:cubicBezTo>
                    <a:cubicBezTo>
                      <a:pt x="2081" y="2306"/>
                      <a:pt x="4161" y="2707"/>
                      <a:pt x="6267" y="2707"/>
                    </a:cubicBezTo>
                    <a:cubicBezTo>
                      <a:pt x="9074" y="2707"/>
                      <a:pt x="11906" y="1980"/>
                      <a:pt x="14412" y="426"/>
                    </a:cubicBezTo>
                    <a:cubicBezTo>
                      <a:pt x="14086" y="101"/>
                      <a:pt x="13986" y="0"/>
                      <a:pt x="13886" y="0"/>
                    </a:cubicBezTo>
                    <a:close/>
                  </a:path>
                </a:pathLst>
              </a:custGeom>
              <a:solidFill>
                <a:srgbClr val="AE6A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6" name="Google Shape;15036;p91"/>
              <p:cNvSpPr/>
              <p:nvPr/>
            </p:nvSpPr>
            <p:spPr>
              <a:xfrm>
                <a:off x="1318629" y="3485276"/>
                <a:ext cx="510171" cy="422023"/>
              </a:xfrm>
              <a:custGeom>
                <a:avLst/>
                <a:gdLst/>
                <a:ahLst/>
                <a:cxnLst/>
                <a:rect l="l" t="t" r="r" b="b"/>
                <a:pathLst>
                  <a:path w="27144" h="22454" extrusionOk="0">
                    <a:moveTo>
                      <a:pt x="14311" y="0"/>
                    </a:moveTo>
                    <a:cubicBezTo>
                      <a:pt x="13785" y="0"/>
                      <a:pt x="13259" y="0"/>
                      <a:pt x="12632" y="100"/>
                    </a:cubicBezTo>
                    <a:lnTo>
                      <a:pt x="11805" y="100"/>
                    </a:lnTo>
                    <a:cubicBezTo>
                      <a:pt x="11279" y="201"/>
                      <a:pt x="10853" y="301"/>
                      <a:pt x="10552" y="401"/>
                    </a:cubicBezTo>
                    <a:cubicBezTo>
                      <a:pt x="10126" y="501"/>
                      <a:pt x="9725" y="627"/>
                      <a:pt x="9299" y="727"/>
                    </a:cubicBezTo>
                    <a:cubicBezTo>
                      <a:pt x="8772" y="927"/>
                      <a:pt x="8346" y="1128"/>
                      <a:pt x="7845" y="1454"/>
                    </a:cubicBezTo>
                    <a:cubicBezTo>
                      <a:pt x="3459" y="3960"/>
                      <a:pt x="3133" y="9399"/>
                      <a:pt x="3133" y="9399"/>
                    </a:cubicBezTo>
                    <a:cubicBezTo>
                      <a:pt x="1253" y="12732"/>
                      <a:pt x="0" y="19925"/>
                      <a:pt x="8045" y="21930"/>
                    </a:cubicBezTo>
                    <a:cubicBezTo>
                      <a:pt x="9299" y="22231"/>
                      <a:pt x="10652" y="22431"/>
                      <a:pt x="12431" y="22431"/>
                    </a:cubicBezTo>
                    <a:cubicBezTo>
                      <a:pt x="12797" y="22446"/>
                      <a:pt x="13153" y="22453"/>
                      <a:pt x="13499" y="22453"/>
                    </a:cubicBezTo>
                    <a:cubicBezTo>
                      <a:pt x="16118" y="22453"/>
                      <a:pt x="18178" y="22046"/>
                      <a:pt x="19750" y="21404"/>
                    </a:cubicBezTo>
                    <a:cubicBezTo>
                      <a:pt x="27143" y="18572"/>
                      <a:pt x="24762" y="10752"/>
                      <a:pt x="23384" y="8973"/>
                    </a:cubicBezTo>
                    <a:cubicBezTo>
                      <a:pt x="23384" y="8973"/>
                      <a:pt x="22883" y="3333"/>
                      <a:pt x="18271" y="1028"/>
                    </a:cubicBezTo>
                    <a:cubicBezTo>
                      <a:pt x="17745" y="827"/>
                      <a:pt x="17344" y="627"/>
                      <a:pt x="16717" y="401"/>
                    </a:cubicBezTo>
                    <a:cubicBezTo>
                      <a:pt x="16391" y="301"/>
                      <a:pt x="15990" y="201"/>
                      <a:pt x="15564" y="201"/>
                    </a:cubicBezTo>
                    <a:cubicBezTo>
                      <a:pt x="15138" y="100"/>
                      <a:pt x="14737" y="100"/>
                      <a:pt x="14311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7" name="Google Shape;15037;p91"/>
              <p:cNvSpPr/>
              <p:nvPr/>
            </p:nvSpPr>
            <p:spPr>
              <a:xfrm>
                <a:off x="1357724" y="4572531"/>
                <a:ext cx="35353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454" extrusionOk="0">
                    <a:moveTo>
                      <a:pt x="953" y="0"/>
                    </a:moveTo>
                    <a:cubicBezTo>
                      <a:pt x="853" y="100"/>
                      <a:pt x="752" y="201"/>
                      <a:pt x="527" y="201"/>
                    </a:cubicBezTo>
                    <a:cubicBezTo>
                      <a:pt x="427" y="301"/>
                      <a:pt x="427" y="301"/>
                      <a:pt x="326" y="426"/>
                    </a:cubicBezTo>
                    <a:cubicBezTo>
                      <a:pt x="326" y="426"/>
                      <a:pt x="226" y="526"/>
                      <a:pt x="226" y="627"/>
                    </a:cubicBezTo>
                    <a:cubicBezTo>
                      <a:pt x="126" y="727"/>
                      <a:pt x="1" y="927"/>
                      <a:pt x="1" y="1053"/>
                    </a:cubicBezTo>
                    <a:cubicBezTo>
                      <a:pt x="1" y="1253"/>
                      <a:pt x="126" y="1353"/>
                      <a:pt x="226" y="1353"/>
                    </a:cubicBezTo>
                    <a:cubicBezTo>
                      <a:pt x="226" y="1454"/>
                      <a:pt x="326" y="1454"/>
                      <a:pt x="326" y="1454"/>
                    </a:cubicBezTo>
                    <a:lnTo>
                      <a:pt x="427" y="1454"/>
                    </a:lnTo>
                    <a:lnTo>
                      <a:pt x="427" y="1353"/>
                    </a:lnTo>
                    <a:cubicBezTo>
                      <a:pt x="427" y="1353"/>
                      <a:pt x="326" y="1353"/>
                      <a:pt x="326" y="1253"/>
                    </a:cubicBezTo>
                    <a:lnTo>
                      <a:pt x="326" y="1053"/>
                    </a:lnTo>
                    <a:cubicBezTo>
                      <a:pt x="427" y="1053"/>
                      <a:pt x="427" y="1053"/>
                      <a:pt x="427" y="927"/>
                    </a:cubicBezTo>
                    <a:cubicBezTo>
                      <a:pt x="427" y="927"/>
                      <a:pt x="427" y="827"/>
                      <a:pt x="527" y="827"/>
                    </a:cubicBezTo>
                    <a:cubicBezTo>
                      <a:pt x="527" y="827"/>
                      <a:pt x="527" y="727"/>
                      <a:pt x="627" y="727"/>
                    </a:cubicBezTo>
                    <a:cubicBezTo>
                      <a:pt x="627" y="627"/>
                      <a:pt x="752" y="627"/>
                      <a:pt x="752" y="627"/>
                    </a:cubicBezTo>
                    <a:cubicBezTo>
                      <a:pt x="853" y="526"/>
                      <a:pt x="953" y="426"/>
                      <a:pt x="1153" y="426"/>
                    </a:cubicBezTo>
                    <a:cubicBezTo>
                      <a:pt x="1254" y="301"/>
                      <a:pt x="1379" y="301"/>
                      <a:pt x="1479" y="201"/>
                    </a:cubicBezTo>
                    <a:lnTo>
                      <a:pt x="1680" y="201"/>
                    </a:lnTo>
                    <a:lnTo>
                      <a:pt x="1780" y="100"/>
                    </a:lnTo>
                    <a:lnTo>
                      <a:pt x="1880" y="100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8" name="Google Shape;15038;p91"/>
              <p:cNvSpPr/>
              <p:nvPr/>
            </p:nvSpPr>
            <p:spPr>
              <a:xfrm>
                <a:off x="1336523" y="4582418"/>
                <a:ext cx="19" cy="7556"/>
              </a:xfrm>
              <a:custGeom>
                <a:avLst/>
                <a:gdLst/>
                <a:ahLst/>
                <a:cxnLst/>
                <a:rect l="l" t="t" r="r" b="b"/>
                <a:pathLst>
                  <a:path w="1" h="402" extrusionOk="0">
                    <a:moveTo>
                      <a:pt x="1" y="10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1" y="201"/>
                    </a:lnTo>
                    <a:lnTo>
                      <a:pt x="1" y="301"/>
                    </a:lnTo>
                    <a:lnTo>
                      <a:pt x="1" y="401"/>
                    </a:lnTo>
                    <a:lnTo>
                      <a:pt x="1" y="301"/>
                    </a:lnTo>
                    <a:lnTo>
                      <a:pt x="1" y="301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9" name="Google Shape;15039;p91"/>
              <p:cNvSpPr/>
              <p:nvPr/>
            </p:nvSpPr>
            <p:spPr>
              <a:xfrm>
                <a:off x="1334173" y="4558867"/>
                <a:ext cx="35353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454" extrusionOk="0">
                    <a:moveTo>
                      <a:pt x="1880" y="0"/>
                    </a:moveTo>
                    <a:cubicBezTo>
                      <a:pt x="1479" y="0"/>
                      <a:pt x="1053" y="100"/>
                      <a:pt x="627" y="301"/>
                    </a:cubicBezTo>
                    <a:cubicBezTo>
                      <a:pt x="426" y="401"/>
                      <a:pt x="326" y="627"/>
                      <a:pt x="226" y="827"/>
                    </a:cubicBezTo>
                    <a:cubicBezTo>
                      <a:pt x="126" y="928"/>
                      <a:pt x="0" y="1253"/>
                      <a:pt x="0" y="1454"/>
                    </a:cubicBezTo>
                    <a:lnTo>
                      <a:pt x="226" y="1454"/>
                    </a:lnTo>
                    <a:cubicBezTo>
                      <a:pt x="326" y="1153"/>
                      <a:pt x="627" y="827"/>
                      <a:pt x="853" y="627"/>
                    </a:cubicBezTo>
                    <a:cubicBezTo>
                      <a:pt x="1153" y="401"/>
                      <a:pt x="1579" y="301"/>
                      <a:pt x="1880" y="100"/>
                    </a:cubicBezTo>
                    <a:lnTo>
                      <a:pt x="1880" y="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0" name="Google Shape;15040;p91"/>
              <p:cNvSpPr/>
              <p:nvPr/>
            </p:nvSpPr>
            <p:spPr>
              <a:xfrm>
                <a:off x="1363852" y="4596083"/>
                <a:ext cx="19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27" extrusionOk="0">
                    <a:moveTo>
                      <a:pt x="0" y="201"/>
                    </a:moveTo>
                    <a:lnTo>
                      <a:pt x="0" y="301"/>
                    </a:lnTo>
                    <a:lnTo>
                      <a:pt x="0" y="426"/>
                    </a:lnTo>
                    <a:lnTo>
                      <a:pt x="0" y="301"/>
                    </a:lnTo>
                    <a:lnTo>
                      <a:pt x="0" y="201"/>
                    </a:lnTo>
                    <a:lnTo>
                      <a:pt x="0" y="10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0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15041;p91"/>
              <p:cNvSpPr/>
              <p:nvPr/>
            </p:nvSpPr>
            <p:spPr>
              <a:xfrm>
                <a:off x="1823151" y="4572531"/>
                <a:ext cx="33474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454" extrusionOk="0">
                    <a:moveTo>
                      <a:pt x="1" y="0"/>
                    </a:moveTo>
                    <a:lnTo>
                      <a:pt x="101" y="100"/>
                    </a:lnTo>
                    <a:lnTo>
                      <a:pt x="201" y="100"/>
                    </a:lnTo>
                    <a:cubicBezTo>
                      <a:pt x="201" y="201"/>
                      <a:pt x="301" y="201"/>
                      <a:pt x="427" y="201"/>
                    </a:cubicBezTo>
                    <a:cubicBezTo>
                      <a:pt x="527" y="301"/>
                      <a:pt x="627" y="301"/>
                      <a:pt x="727" y="426"/>
                    </a:cubicBezTo>
                    <a:cubicBezTo>
                      <a:pt x="828" y="426"/>
                      <a:pt x="928" y="526"/>
                      <a:pt x="1053" y="526"/>
                    </a:cubicBezTo>
                    <a:cubicBezTo>
                      <a:pt x="1254" y="727"/>
                      <a:pt x="1454" y="827"/>
                      <a:pt x="1454" y="1053"/>
                    </a:cubicBezTo>
                    <a:cubicBezTo>
                      <a:pt x="1554" y="1153"/>
                      <a:pt x="1554" y="1153"/>
                      <a:pt x="1554" y="1253"/>
                    </a:cubicBezTo>
                    <a:lnTo>
                      <a:pt x="1554" y="1353"/>
                    </a:lnTo>
                    <a:lnTo>
                      <a:pt x="1554" y="1454"/>
                    </a:lnTo>
                    <a:lnTo>
                      <a:pt x="1680" y="1353"/>
                    </a:lnTo>
                    <a:lnTo>
                      <a:pt x="1780" y="1253"/>
                    </a:lnTo>
                    <a:lnTo>
                      <a:pt x="1780" y="927"/>
                    </a:lnTo>
                    <a:cubicBezTo>
                      <a:pt x="1780" y="827"/>
                      <a:pt x="1780" y="627"/>
                      <a:pt x="1680" y="526"/>
                    </a:cubicBezTo>
                    <a:cubicBezTo>
                      <a:pt x="1554" y="426"/>
                      <a:pt x="1454" y="301"/>
                      <a:pt x="1254" y="201"/>
                    </a:cubicBezTo>
                    <a:cubicBezTo>
                      <a:pt x="1153" y="100"/>
                      <a:pt x="1053" y="100"/>
                      <a:pt x="828" y="0"/>
                    </a:cubicBez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15042;p91"/>
              <p:cNvSpPr/>
              <p:nvPr/>
            </p:nvSpPr>
            <p:spPr>
              <a:xfrm>
                <a:off x="1846703" y="4558867"/>
                <a:ext cx="35353" cy="3345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780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01" y="201"/>
                    </a:lnTo>
                    <a:cubicBezTo>
                      <a:pt x="101" y="201"/>
                      <a:pt x="201" y="201"/>
                      <a:pt x="301" y="301"/>
                    </a:cubicBezTo>
                    <a:cubicBezTo>
                      <a:pt x="527" y="401"/>
                      <a:pt x="828" y="527"/>
                      <a:pt x="1053" y="727"/>
                    </a:cubicBezTo>
                    <a:cubicBezTo>
                      <a:pt x="1354" y="928"/>
                      <a:pt x="1454" y="1153"/>
                      <a:pt x="1555" y="1354"/>
                    </a:cubicBezTo>
                    <a:lnTo>
                      <a:pt x="1555" y="1454"/>
                    </a:lnTo>
                    <a:cubicBezTo>
                      <a:pt x="1680" y="1454"/>
                      <a:pt x="1680" y="1554"/>
                      <a:pt x="1680" y="1554"/>
                    </a:cubicBezTo>
                    <a:lnTo>
                      <a:pt x="1680" y="1654"/>
                    </a:lnTo>
                    <a:lnTo>
                      <a:pt x="1680" y="1780"/>
                    </a:lnTo>
                    <a:cubicBezTo>
                      <a:pt x="1780" y="1780"/>
                      <a:pt x="1780" y="1780"/>
                      <a:pt x="1780" y="1654"/>
                    </a:cubicBezTo>
                    <a:cubicBezTo>
                      <a:pt x="1780" y="1654"/>
                      <a:pt x="1880" y="1654"/>
                      <a:pt x="1880" y="1554"/>
                    </a:cubicBezTo>
                    <a:lnTo>
                      <a:pt x="1880" y="1454"/>
                    </a:lnTo>
                    <a:lnTo>
                      <a:pt x="1880" y="1253"/>
                    </a:lnTo>
                    <a:cubicBezTo>
                      <a:pt x="1880" y="1028"/>
                      <a:pt x="1780" y="928"/>
                      <a:pt x="1680" y="727"/>
                    </a:cubicBezTo>
                    <a:cubicBezTo>
                      <a:pt x="1555" y="627"/>
                      <a:pt x="1454" y="527"/>
                      <a:pt x="1354" y="401"/>
                    </a:cubicBezTo>
                    <a:cubicBezTo>
                      <a:pt x="1053" y="201"/>
                      <a:pt x="728" y="100"/>
                      <a:pt x="427" y="0"/>
                    </a:cubicBez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15043;p91"/>
              <p:cNvSpPr/>
              <p:nvPr/>
            </p:nvSpPr>
            <p:spPr>
              <a:xfrm>
                <a:off x="1479729" y="3683123"/>
                <a:ext cx="27347" cy="2781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80" extrusionOk="0">
                    <a:moveTo>
                      <a:pt x="728" y="0"/>
                    </a:moveTo>
                    <a:cubicBezTo>
                      <a:pt x="302" y="0"/>
                      <a:pt x="1" y="326"/>
                      <a:pt x="1" y="752"/>
                    </a:cubicBezTo>
                    <a:cubicBezTo>
                      <a:pt x="1" y="1153"/>
                      <a:pt x="302" y="1479"/>
                      <a:pt x="728" y="1479"/>
                    </a:cubicBezTo>
                    <a:cubicBezTo>
                      <a:pt x="1154" y="1479"/>
                      <a:pt x="1454" y="1153"/>
                      <a:pt x="1454" y="752"/>
                    </a:cubicBezTo>
                    <a:cubicBezTo>
                      <a:pt x="1454" y="326"/>
                      <a:pt x="1154" y="0"/>
                      <a:pt x="7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15044;p91"/>
              <p:cNvSpPr/>
              <p:nvPr/>
            </p:nvSpPr>
            <p:spPr>
              <a:xfrm>
                <a:off x="1621057" y="3683123"/>
                <a:ext cx="27347" cy="2781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80" extrusionOk="0">
                    <a:moveTo>
                      <a:pt x="727" y="0"/>
                    </a:moveTo>
                    <a:cubicBezTo>
                      <a:pt x="301" y="0"/>
                      <a:pt x="1" y="326"/>
                      <a:pt x="1" y="752"/>
                    </a:cubicBezTo>
                    <a:cubicBezTo>
                      <a:pt x="1" y="1153"/>
                      <a:pt x="301" y="1479"/>
                      <a:pt x="727" y="1479"/>
                    </a:cubicBezTo>
                    <a:cubicBezTo>
                      <a:pt x="1154" y="1479"/>
                      <a:pt x="1454" y="1153"/>
                      <a:pt x="1454" y="752"/>
                    </a:cubicBezTo>
                    <a:cubicBezTo>
                      <a:pt x="1454" y="326"/>
                      <a:pt x="1154" y="0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15045;p91"/>
              <p:cNvSpPr/>
              <p:nvPr/>
            </p:nvSpPr>
            <p:spPr>
              <a:xfrm>
                <a:off x="1467963" y="3629911"/>
                <a:ext cx="35335" cy="2717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46" extrusionOk="0">
                    <a:moveTo>
                      <a:pt x="1257" y="0"/>
                    </a:moveTo>
                    <a:cubicBezTo>
                      <a:pt x="1005" y="0"/>
                      <a:pt x="707" y="145"/>
                      <a:pt x="527" y="325"/>
                    </a:cubicBezTo>
                    <a:cubicBezTo>
                      <a:pt x="100" y="751"/>
                      <a:pt x="0" y="1177"/>
                      <a:pt x="201" y="1378"/>
                    </a:cubicBezTo>
                    <a:cubicBezTo>
                      <a:pt x="225" y="1426"/>
                      <a:pt x="268" y="1445"/>
                      <a:pt x="323" y="1445"/>
                    </a:cubicBezTo>
                    <a:cubicBezTo>
                      <a:pt x="499" y="1445"/>
                      <a:pt x="799" y="1253"/>
                      <a:pt x="1028" y="1177"/>
                    </a:cubicBezTo>
                    <a:cubicBezTo>
                      <a:pt x="1354" y="952"/>
                      <a:pt x="1880" y="751"/>
                      <a:pt x="1654" y="225"/>
                    </a:cubicBezTo>
                    <a:cubicBezTo>
                      <a:pt x="1574" y="65"/>
                      <a:pt x="1426" y="0"/>
                      <a:pt x="1257" y="0"/>
                    </a:cubicBezTo>
                    <a:close/>
                  </a:path>
                </a:pathLst>
              </a:custGeom>
              <a:solidFill>
                <a:srgbClr val="8C4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15046;p91"/>
              <p:cNvSpPr/>
              <p:nvPr/>
            </p:nvSpPr>
            <p:spPr>
              <a:xfrm>
                <a:off x="1624835" y="3625945"/>
                <a:ext cx="35335" cy="26651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18" extrusionOk="0">
                    <a:moveTo>
                      <a:pt x="646" y="0"/>
                    </a:moveTo>
                    <a:cubicBezTo>
                      <a:pt x="488" y="0"/>
                      <a:pt x="366" y="67"/>
                      <a:pt x="326" y="235"/>
                    </a:cubicBezTo>
                    <a:cubicBezTo>
                      <a:pt x="0" y="762"/>
                      <a:pt x="526" y="962"/>
                      <a:pt x="827" y="1163"/>
                    </a:cubicBezTo>
                    <a:cubicBezTo>
                      <a:pt x="1120" y="1249"/>
                      <a:pt x="1365" y="1418"/>
                      <a:pt x="1555" y="1418"/>
                    </a:cubicBezTo>
                    <a:cubicBezTo>
                      <a:pt x="1642" y="1418"/>
                      <a:pt x="1717" y="1382"/>
                      <a:pt x="1780" y="1288"/>
                    </a:cubicBezTo>
                    <a:cubicBezTo>
                      <a:pt x="1880" y="1063"/>
                      <a:pt x="1780" y="762"/>
                      <a:pt x="1454" y="336"/>
                    </a:cubicBezTo>
                    <a:cubicBezTo>
                      <a:pt x="1212" y="154"/>
                      <a:pt x="888" y="0"/>
                      <a:pt x="646" y="0"/>
                    </a:cubicBezTo>
                    <a:close/>
                  </a:path>
                </a:pathLst>
              </a:custGeom>
              <a:solidFill>
                <a:srgbClr val="8C4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15047;p91"/>
              <p:cNvSpPr/>
              <p:nvPr/>
            </p:nvSpPr>
            <p:spPr>
              <a:xfrm>
                <a:off x="1562169" y="3720809"/>
                <a:ext cx="7556" cy="4711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507" extrusionOk="0">
                    <a:moveTo>
                      <a:pt x="201" y="0"/>
                    </a:moveTo>
                    <a:cubicBezTo>
                      <a:pt x="101" y="0"/>
                      <a:pt x="1" y="101"/>
                      <a:pt x="1" y="201"/>
                    </a:cubicBezTo>
                    <a:lnTo>
                      <a:pt x="1" y="2281"/>
                    </a:lnTo>
                    <a:cubicBezTo>
                      <a:pt x="1" y="2381"/>
                      <a:pt x="101" y="2507"/>
                      <a:pt x="201" y="2507"/>
                    </a:cubicBezTo>
                    <a:cubicBezTo>
                      <a:pt x="302" y="2507"/>
                      <a:pt x="402" y="2381"/>
                      <a:pt x="402" y="2281"/>
                    </a:cubicBezTo>
                    <a:lnTo>
                      <a:pt x="402" y="201"/>
                    </a:lnTo>
                    <a:cubicBezTo>
                      <a:pt x="402" y="101"/>
                      <a:pt x="302" y="0"/>
                      <a:pt x="201" y="0"/>
                    </a:cubicBezTo>
                    <a:close/>
                  </a:path>
                </a:pathLst>
              </a:custGeom>
              <a:solidFill>
                <a:srgbClr val="844B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15048;p91"/>
              <p:cNvSpPr/>
              <p:nvPr/>
            </p:nvSpPr>
            <p:spPr>
              <a:xfrm>
                <a:off x="1505179" y="3734473"/>
                <a:ext cx="123427" cy="35353"/>
              </a:xfrm>
              <a:custGeom>
                <a:avLst/>
                <a:gdLst/>
                <a:ahLst/>
                <a:cxnLst/>
                <a:rect l="l" t="t" r="r" b="b"/>
                <a:pathLst>
                  <a:path w="6567" h="1881" extrusionOk="0">
                    <a:moveTo>
                      <a:pt x="6466" y="0"/>
                    </a:moveTo>
                    <a:cubicBezTo>
                      <a:pt x="6366" y="0"/>
                      <a:pt x="6266" y="0"/>
                      <a:pt x="6266" y="101"/>
                    </a:cubicBezTo>
                    <a:cubicBezTo>
                      <a:pt x="6266" y="101"/>
                      <a:pt x="6166" y="101"/>
                      <a:pt x="6065" y="301"/>
                    </a:cubicBezTo>
                    <a:cubicBezTo>
                      <a:pt x="5940" y="401"/>
                      <a:pt x="5740" y="527"/>
                      <a:pt x="5439" y="727"/>
                    </a:cubicBezTo>
                    <a:cubicBezTo>
                      <a:pt x="5113" y="827"/>
                      <a:pt x="4812" y="928"/>
                      <a:pt x="4486" y="1028"/>
                    </a:cubicBezTo>
                    <a:cubicBezTo>
                      <a:pt x="4286" y="1153"/>
                      <a:pt x="4060" y="1153"/>
                      <a:pt x="3860" y="1153"/>
                    </a:cubicBezTo>
                    <a:cubicBezTo>
                      <a:pt x="3760" y="1253"/>
                      <a:pt x="3659" y="1253"/>
                      <a:pt x="3559" y="1253"/>
                    </a:cubicBezTo>
                    <a:lnTo>
                      <a:pt x="2607" y="1253"/>
                    </a:lnTo>
                    <a:cubicBezTo>
                      <a:pt x="2506" y="1253"/>
                      <a:pt x="2306" y="1153"/>
                      <a:pt x="2080" y="1153"/>
                    </a:cubicBezTo>
                    <a:cubicBezTo>
                      <a:pt x="1880" y="1153"/>
                      <a:pt x="1679" y="1028"/>
                      <a:pt x="1554" y="1028"/>
                    </a:cubicBezTo>
                    <a:cubicBezTo>
                      <a:pt x="1354" y="928"/>
                      <a:pt x="1253" y="827"/>
                      <a:pt x="1053" y="827"/>
                    </a:cubicBezTo>
                    <a:cubicBezTo>
                      <a:pt x="827" y="627"/>
                      <a:pt x="627" y="527"/>
                      <a:pt x="426" y="401"/>
                    </a:cubicBezTo>
                    <a:cubicBezTo>
                      <a:pt x="426" y="301"/>
                      <a:pt x="301" y="301"/>
                      <a:pt x="301" y="301"/>
                    </a:cubicBezTo>
                    <a:lnTo>
                      <a:pt x="201" y="201"/>
                    </a:lnTo>
                    <a:cubicBezTo>
                      <a:pt x="201" y="201"/>
                      <a:pt x="156" y="156"/>
                      <a:pt x="97" y="156"/>
                    </a:cubicBezTo>
                    <a:cubicBezTo>
                      <a:pt x="67" y="156"/>
                      <a:pt x="34" y="167"/>
                      <a:pt x="0" y="201"/>
                    </a:cubicBezTo>
                    <a:lnTo>
                      <a:pt x="0" y="401"/>
                    </a:lnTo>
                    <a:lnTo>
                      <a:pt x="0" y="527"/>
                    </a:lnTo>
                    <a:cubicBezTo>
                      <a:pt x="100" y="527"/>
                      <a:pt x="100" y="627"/>
                      <a:pt x="201" y="627"/>
                    </a:cubicBezTo>
                    <a:cubicBezTo>
                      <a:pt x="301" y="827"/>
                      <a:pt x="527" y="1028"/>
                      <a:pt x="827" y="1253"/>
                    </a:cubicBezTo>
                    <a:cubicBezTo>
                      <a:pt x="928" y="1354"/>
                      <a:pt x="1153" y="1454"/>
                      <a:pt x="1354" y="1454"/>
                    </a:cubicBezTo>
                    <a:cubicBezTo>
                      <a:pt x="1554" y="1554"/>
                      <a:pt x="1679" y="1654"/>
                      <a:pt x="1980" y="1654"/>
                    </a:cubicBezTo>
                    <a:cubicBezTo>
                      <a:pt x="2181" y="1780"/>
                      <a:pt x="2406" y="1780"/>
                      <a:pt x="2607" y="1880"/>
                    </a:cubicBezTo>
                    <a:lnTo>
                      <a:pt x="3334" y="1880"/>
                    </a:lnTo>
                    <a:cubicBezTo>
                      <a:pt x="3559" y="1880"/>
                      <a:pt x="3760" y="1880"/>
                      <a:pt x="3960" y="1780"/>
                    </a:cubicBezTo>
                    <a:cubicBezTo>
                      <a:pt x="4186" y="1780"/>
                      <a:pt x="4386" y="1654"/>
                      <a:pt x="4587" y="1654"/>
                    </a:cubicBezTo>
                    <a:cubicBezTo>
                      <a:pt x="5013" y="1454"/>
                      <a:pt x="5439" y="1253"/>
                      <a:pt x="5740" y="1153"/>
                    </a:cubicBezTo>
                    <a:lnTo>
                      <a:pt x="6366" y="527"/>
                    </a:lnTo>
                    <a:cubicBezTo>
                      <a:pt x="6466" y="401"/>
                      <a:pt x="6466" y="301"/>
                      <a:pt x="6466" y="301"/>
                    </a:cubicBezTo>
                    <a:cubicBezTo>
                      <a:pt x="6567" y="201"/>
                      <a:pt x="6567" y="101"/>
                      <a:pt x="6466" y="0"/>
                    </a:cubicBezTo>
                    <a:close/>
                  </a:path>
                </a:pathLst>
              </a:custGeom>
              <a:solidFill>
                <a:srgbClr val="2A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15049;p91"/>
              <p:cNvSpPr/>
              <p:nvPr/>
            </p:nvSpPr>
            <p:spPr>
              <a:xfrm>
                <a:off x="1393061" y="3712802"/>
                <a:ext cx="106004" cy="106004"/>
              </a:xfrm>
              <a:custGeom>
                <a:avLst/>
                <a:gdLst/>
                <a:ahLst/>
                <a:cxnLst/>
                <a:rect l="l" t="t" r="r" b="b"/>
                <a:pathLst>
                  <a:path w="5640" h="5640" extrusionOk="0">
                    <a:moveTo>
                      <a:pt x="2832" y="0"/>
                    </a:moveTo>
                    <a:cubicBezTo>
                      <a:pt x="1253" y="0"/>
                      <a:pt x="0" y="1254"/>
                      <a:pt x="0" y="2807"/>
                    </a:cubicBezTo>
                    <a:cubicBezTo>
                      <a:pt x="0" y="4386"/>
                      <a:pt x="1253" y="5640"/>
                      <a:pt x="2832" y="5640"/>
                    </a:cubicBezTo>
                    <a:cubicBezTo>
                      <a:pt x="4386" y="5640"/>
                      <a:pt x="5639" y="4386"/>
                      <a:pt x="5639" y="2807"/>
                    </a:cubicBezTo>
                    <a:cubicBezTo>
                      <a:pt x="5639" y="1254"/>
                      <a:pt x="4386" y="0"/>
                      <a:pt x="28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0" name="Google Shape;15050;p91"/>
              <p:cNvSpPr/>
              <p:nvPr/>
            </p:nvSpPr>
            <p:spPr>
              <a:xfrm>
                <a:off x="1650266" y="3710922"/>
                <a:ext cx="106004" cy="106004"/>
              </a:xfrm>
              <a:custGeom>
                <a:avLst/>
                <a:gdLst/>
                <a:ahLst/>
                <a:cxnLst/>
                <a:rect l="l" t="t" r="r" b="b"/>
                <a:pathLst>
                  <a:path w="5640" h="5640" extrusionOk="0">
                    <a:moveTo>
                      <a:pt x="2833" y="0"/>
                    </a:moveTo>
                    <a:cubicBezTo>
                      <a:pt x="1254" y="0"/>
                      <a:pt x="1" y="1253"/>
                      <a:pt x="1" y="2807"/>
                    </a:cubicBezTo>
                    <a:cubicBezTo>
                      <a:pt x="1" y="4386"/>
                      <a:pt x="1254" y="5639"/>
                      <a:pt x="2833" y="5639"/>
                    </a:cubicBezTo>
                    <a:cubicBezTo>
                      <a:pt x="4387" y="5639"/>
                      <a:pt x="5640" y="4386"/>
                      <a:pt x="5640" y="2807"/>
                    </a:cubicBezTo>
                    <a:cubicBezTo>
                      <a:pt x="5640" y="1253"/>
                      <a:pt x="4387" y="0"/>
                      <a:pt x="28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15051;p91"/>
              <p:cNvSpPr/>
              <p:nvPr/>
            </p:nvSpPr>
            <p:spPr>
              <a:xfrm>
                <a:off x="1451949" y="3950233"/>
                <a:ext cx="267096" cy="373081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19850" extrusionOk="0">
                    <a:moveTo>
                      <a:pt x="7118" y="0"/>
                    </a:moveTo>
                    <a:cubicBezTo>
                      <a:pt x="3133" y="0"/>
                      <a:pt x="0" y="4486"/>
                      <a:pt x="0" y="9925"/>
                    </a:cubicBezTo>
                    <a:cubicBezTo>
                      <a:pt x="0" y="15464"/>
                      <a:pt x="3133" y="19850"/>
                      <a:pt x="7118" y="19850"/>
                    </a:cubicBezTo>
                    <a:cubicBezTo>
                      <a:pt x="11078" y="19850"/>
                      <a:pt x="14211" y="15364"/>
                      <a:pt x="14211" y="9925"/>
                    </a:cubicBezTo>
                    <a:cubicBezTo>
                      <a:pt x="14211" y="4486"/>
                      <a:pt x="10978" y="0"/>
                      <a:pt x="7118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15052;p91"/>
              <p:cNvSpPr/>
              <p:nvPr/>
            </p:nvSpPr>
            <p:spPr>
              <a:xfrm>
                <a:off x="1195195" y="3737086"/>
                <a:ext cx="42890" cy="44826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385" extrusionOk="0">
                    <a:moveTo>
                      <a:pt x="839" y="0"/>
                    </a:moveTo>
                    <a:cubicBezTo>
                      <a:pt x="725" y="0"/>
                      <a:pt x="611" y="20"/>
                      <a:pt x="502" y="62"/>
                    </a:cubicBezTo>
                    <a:cubicBezTo>
                      <a:pt x="101" y="388"/>
                      <a:pt x="1" y="1014"/>
                      <a:pt x="302" y="1641"/>
                    </a:cubicBezTo>
                    <a:cubicBezTo>
                      <a:pt x="541" y="2101"/>
                      <a:pt x="942" y="2385"/>
                      <a:pt x="1297" y="2385"/>
                    </a:cubicBezTo>
                    <a:cubicBezTo>
                      <a:pt x="1426" y="2385"/>
                      <a:pt x="1548" y="2347"/>
                      <a:pt x="1655" y="2267"/>
                    </a:cubicBezTo>
                    <a:cubicBezTo>
                      <a:pt x="2181" y="2042"/>
                      <a:pt x="2282" y="1315"/>
                      <a:pt x="1981" y="789"/>
                    </a:cubicBezTo>
                    <a:cubicBezTo>
                      <a:pt x="1723" y="292"/>
                      <a:pt x="1276" y="0"/>
                      <a:pt x="839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15053;p91"/>
              <p:cNvSpPr/>
              <p:nvPr/>
            </p:nvSpPr>
            <p:spPr>
              <a:xfrm>
                <a:off x="1244196" y="3732594"/>
                <a:ext cx="15562" cy="21201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128" extrusionOk="0">
                    <a:moveTo>
                      <a:pt x="401" y="0"/>
                    </a:moveTo>
                    <a:cubicBezTo>
                      <a:pt x="101" y="0"/>
                      <a:pt x="0" y="201"/>
                      <a:pt x="0" y="501"/>
                    </a:cubicBezTo>
                    <a:cubicBezTo>
                      <a:pt x="0" y="827"/>
                      <a:pt x="101" y="1128"/>
                      <a:pt x="401" y="1128"/>
                    </a:cubicBezTo>
                    <a:cubicBezTo>
                      <a:pt x="627" y="1128"/>
                      <a:pt x="827" y="827"/>
                      <a:pt x="827" y="501"/>
                    </a:cubicBezTo>
                    <a:cubicBezTo>
                      <a:pt x="827" y="201"/>
                      <a:pt x="627" y="0"/>
                      <a:pt x="401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15054;p91"/>
              <p:cNvSpPr/>
              <p:nvPr/>
            </p:nvSpPr>
            <p:spPr>
              <a:xfrm>
                <a:off x="1206980" y="3713986"/>
                <a:ext cx="15562" cy="16258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65" extrusionOk="0">
                    <a:moveTo>
                      <a:pt x="450" y="0"/>
                    </a:moveTo>
                    <a:cubicBezTo>
                      <a:pt x="401" y="0"/>
                      <a:pt x="351" y="13"/>
                      <a:pt x="301" y="38"/>
                    </a:cubicBezTo>
                    <a:cubicBezTo>
                      <a:pt x="101" y="38"/>
                      <a:pt x="0" y="238"/>
                      <a:pt x="101" y="564"/>
                    </a:cubicBezTo>
                    <a:cubicBezTo>
                      <a:pt x="101" y="764"/>
                      <a:pt x="301" y="865"/>
                      <a:pt x="502" y="865"/>
                    </a:cubicBezTo>
                    <a:cubicBezTo>
                      <a:pt x="727" y="764"/>
                      <a:pt x="828" y="564"/>
                      <a:pt x="727" y="363"/>
                    </a:cubicBezTo>
                    <a:cubicBezTo>
                      <a:pt x="727" y="118"/>
                      <a:pt x="599" y="0"/>
                      <a:pt x="450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15055;p91"/>
              <p:cNvSpPr/>
              <p:nvPr/>
            </p:nvSpPr>
            <p:spPr>
              <a:xfrm>
                <a:off x="1175422" y="3734473"/>
                <a:ext cx="15562" cy="1607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55" extrusionOk="0">
                    <a:moveTo>
                      <a:pt x="301" y="0"/>
                    </a:moveTo>
                    <a:cubicBezTo>
                      <a:pt x="100" y="101"/>
                      <a:pt x="0" y="301"/>
                      <a:pt x="0" y="527"/>
                    </a:cubicBezTo>
                    <a:cubicBezTo>
                      <a:pt x="82" y="690"/>
                      <a:pt x="231" y="854"/>
                      <a:pt x="405" y="854"/>
                    </a:cubicBezTo>
                    <a:cubicBezTo>
                      <a:pt x="445" y="854"/>
                      <a:pt x="485" y="846"/>
                      <a:pt x="527" y="827"/>
                    </a:cubicBezTo>
                    <a:cubicBezTo>
                      <a:pt x="727" y="827"/>
                      <a:pt x="827" y="627"/>
                      <a:pt x="727" y="301"/>
                    </a:cubicBezTo>
                    <a:cubicBezTo>
                      <a:pt x="727" y="101"/>
                      <a:pt x="527" y="0"/>
                      <a:pt x="301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15056;p91"/>
              <p:cNvSpPr/>
              <p:nvPr/>
            </p:nvSpPr>
            <p:spPr>
              <a:xfrm>
                <a:off x="1187188" y="3716561"/>
                <a:ext cx="15562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92" extrusionOk="0">
                    <a:moveTo>
                      <a:pt x="201" y="1"/>
                    </a:moveTo>
                    <a:cubicBezTo>
                      <a:pt x="101" y="101"/>
                      <a:pt x="1" y="327"/>
                      <a:pt x="101" y="627"/>
                    </a:cubicBezTo>
                    <a:cubicBezTo>
                      <a:pt x="101" y="794"/>
                      <a:pt x="278" y="892"/>
                      <a:pt x="411" y="892"/>
                    </a:cubicBezTo>
                    <a:cubicBezTo>
                      <a:pt x="459" y="892"/>
                      <a:pt x="501" y="879"/>
                      <a:pt x="527" y="853"/>
                    </a:cubicBezTo>
                    <a:cubicBezTo>
                      <a:pt x="728" y="853"/>
                      <a:pt x="828" y="527"/>
                      <a:pt x="728" y="327"/>
                    </a:cubicBezTo>
                    <a:cubicBezTo>
                      <a:pt x="627" y="101"/>
                      <a:pt x="427" y="1"/>
                      <a:pt x="201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15057;p91"/>
              <p:cNvSpPr/>
              <p:nvPr/>
            </p:nvSpPr>
            <p:spPr>
              <a:xfrm>
                <a:off x="1909369" y="3706618"/>
                <a:ext cx="45240" cy="4458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2372" extrusionOk="0">
                    <a:moveTo>
                      <a:pt x="1340" y="1"/>
                    </a:moveTo>
                    <a:cubicBezTo>
                      <a:pt x="939" y="1"/>
                      <a:pt x="546" y="298"/>
                      <a:pt x="326" y="755"/>
                    </a:cubicBezTo>
                    <a:cubicBezTo>
                      <a:pt x="0" y="1382"/>
                      <a:pt x="100" y="2009"/>
                      <a:pt x="627" y="2309"/>
                    </a:cubicBezTo>
                    <a:cubicBezTo>
                      <a:pt x="738" y="2352"/>
                      <a:pt x="855" y="2372"/>
                      <a:pt x="972" y="2372"/>
                    </a:cubicBezTo>
                    <a:cubicBezTo>
                      <a:pt x="1406" y="2372"/>
                      <a:pt x="1849" y="2097"/>
                      <a:pt x="2105" y="1683"/>
                    </a:cubicBezTo>
                    <a:cubicBezTo>
                      <a:pt x="2406" y="1056"/>
                      <a:pt x="2306" y="329"/>
                      <a:pt x="1780" y="129"/>
                    </a:cubicBezTo>
                    <a:cubicBezTo>
                      <a:pt x="1638" y="41"/>
                      <a:pt x="1488" y="1"/>
                      <a:pt x="1340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15058;p91"/>
              <p:cNvSpPr/>
              <p:nvPr/>
            </p:nvSpPr>
            <p:spPr>
              <a:xfrm>
                <a:off x="1887697" y="3701016"/>
                <a:ext cx="17912" cy="21689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154" extrusionOk="0">
                    <a:moveTo>
                      <a:pt x="527" y="1"/>
                    </a:moveTo>
                    <a:cubicBezTo>
                      <a:pt x="226" y="1"/>
                      <a:pt x="0" y="302"/>
                      <a:pt x="0" y="627"/>
                    </a:cubicBezTo>
                    <a:cubicBezTo>
                      <a:pt x="0" y="928"/>
                      <a:pt x="226" y="1154"/>
                      <a:pt x="527" y="1154"/>
                    </a:cubicBezTo>
                    <a:cubicBezTo>
                      <a:pt x="752" y="1154"/>
                      <a:pt x="953" y="928"/>
                      <a:pt x="953" y="627"/>
                    </a:cubicBezTo>
                    <a:cubicBezTo>
                      <a:pt x="953" y="302"/>
                      <a:pt x="752" y="1"/>
                      <a:pt x="527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15059;p91"/>
              <p:cNvSpPr/>
              <p:nvPr/>
            </p:nvSpPr>
            <p:spPr>
              <a:xfrm>
                <a:off x="1925383" y="3682653"/>
                <a:ext cx="15562" cy="17009"/>
              </a:xfrm>
              <a:custGeom>
                <a:avLst/>
                <a:gdLst/>
                <a:ahLst/>
                <a:cxnLst/>
                <a:rect l="l" t="t" r="r" b="b"/>
                <a:pathLst>
                  <a:path w="828" h="905" extrusionOk="0">
                    <a:moveTo>
                      <a:pt x="443" y="1"/>
                    </a:moveTo>
                    <a:cubicBezTo>
                      <a:pt x="336" y="1"/>
                      <a:pt x="184" y="185"/>
                      <a:pt x="100" y="351"/>
                    </a:cubicBezTo>
                    <a:cubicBezTo>
                      <a:pt x="0" y="552"/>
                      <a:pt x="100" y="878"/>
                      <a:pt x="301" y="878"/>
                    </a:cubicBezTo>
                    <a:cubicBezTo>
                      <a:pt x="337" y="896"/>
                      <a:pt x="375" y="904"/>
                      <a:pt x="412" y="904"/>
                    </a:cubicBezTo>
                    <a:cubicBezTo>
                      <a:pt x="579" y="904"/>
                      <a:pt x="745" y="736"/>
                      <a:pt x="827" y="552"/>
                    </a:cubicBezTo>
                    <a:cubicBezTo>
                      <a:pt x="827" y="351"/>
                      <a:pt x="727" y="151"/>
                      <a:pt x="501" y="25"/>
                    </a:cubicBezTo>
                    <a:cubicBezTo>
                      <a:pt x="484" y="8"/>
                      <a:pt x="465" y="1"/>
                      <a:pt x="443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15060;p91"/>
              <p:cNvSpPr/>
              <p:nvPr/>
            </p:nvSpPr>
            <p:spPr>
              <a:xfrm>
                <a:off x="1540497" y="3698028"/>
                <a:ext cx="47138" cy="3033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614" extrusionOk="0">
                    <a:moveTo>
                      <a:pt x="1278" y="0"/>
                    </a:moveTo>
                    <a:cubicBezTo>
                      <a:pt x="710" y="0"/>
                      <a:pt x="151" y="101"/>
                      <a:pt x="101" y="360"/>
                    </a:cubicBezTo>
                    <a:cubicBezTo>
                      <a:pt x="1" y="786"/>
                      <a:pt x="928" y="1613"/>
                      <a:pt x="1354" y="1613"/>
                    </a:cubicBezTo>
                    <a:cubicBezTo>
                      <a:pt x="1780" y="1613"/>
                      <a:pt x="2507" y="586"/>
                      <a:pt x="2507" y="260"/>
                    </a:cubicBezTo>
                    <a:cubicBezTo>
                      <a:pt x="2456" y="107"/>
                      <a:pt x="1863" y="0"/>
                      <a:pt x="1278" y="0"/>
                    </a:cubicBezTo>
                    <a:close/>
                  </a:path>
                </a:pathLst>
              </a:custGeom>
              <a:solidFill>
                <a:srgbClr val="B846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61" name="Google Shape;15061;p91"/>
          <p:cNvGrpSpPr/>
          <p:nvPr/>
        </p:nvGrpSpPr>
        <p:grpSpPr>
          <a:xfrm>
            <a:off x="1279306" y="1550237"/>
            <a:ext cx="1145754" cy="1090283"/>
            <a:chOff x="1461774" y="2163575"/>
            <a:chExt cx="927661" cy="882749"/>
          </a:xfrm>
        </p:grpSpPr>
        <p:sp>
          <p:nvSpPr>
            <p:cNvPr id="15062" name="Google Shape;15062;p91"/>
            <p:cNvSpPr/>
            <p:nvPr/>
          </p:nvSpPr>
          <p:spPr>
            <a:xfrm>
              <a:off x="2065982" y="2594513"/>
              <a:ext cx="152280" cy="92589"/>
            </a:xfrm>
            <a:custGeom>
              <a:avLst/>
              <a:gdLst/>
              <a:ahLst/>
              <a:cxnLst/>
              <a:rect l="l" t="t" r="r" b="b"/>
              <a:pathLst>
                <a:path w="14312" h="8702" extrusionOk="0">
                  <a:moveTo>
                    <a:pt x="9929" y="1"/>
                  </a:moveTo>
                  <a:cubicBezTo>
                    <a:pt x="9167" y="1"/>
                    <a:pt x="8336" y="321"/>
                    <a:pt x="7619" y="642"/>
                  </a:cubicBezTo>
                  <a:cubicBezTo>
                    <a:pt x="6592" y="1043"/>
                    <a:pt x="5439" y="1569"/>
                    <a:pt x="4386" y="2196"/>
                  </a:cubicBezTo>
                  <a:cubicBezTo>
                    <a:pt x="3559" y="2622"/>
                    <a:pt x="2607" y="3148"/>
                    <a:pt x="1780" y="3675"/>
                  </a:cubicBezTo>
                  <a:lnTo>
                    <a:pt x="1679" y="3675"/>
                  </a:lnTo>
                  <a:cubicBezTo>
                    <a:pt x="1639" y="3649"/>
                    <a:pt x="1594" y="3638"/>
                    <a:pt x="1547" y="3638"/>
                  </a:cubicBezTo>
                  <a:cubicBezTo>
                    <a:pt x="1358" y="3638"/>
                    <a:pt x="1133" y="3815"/>
                    <a:pt x="1053" y="3975"/>
                  </a:cubicBezTo>
                  <a:cubicBezTo>
                    <a:pt x="953" y="4076"/>
                    <a:pt x="852" y="4176"/>
                    <a:pt x="852" y="4301"/>
                  </a:cubicBezTo>
                  <a:cubicBezTo>
                    <a:pt x="527" y="4502"/>
                    <a:pt x="100" y="4702"/>
                    <a:pt x="0" y="5028"/>
                  </a:cubicBezTo>
                  <a:cubicBezTo>
                    <a:pt x="0" y="5329"/>
                    <a:pt x="100" y="5554"/>
                    <a:pt x="326" y="5554"/>
                  </a:cubicBezTo>
                  <a:cubicBezTo>
                    <a:pt x="344" y="5572"/>
                    <a:pt x="363" y="5580"/>
                    <a:pt x="379" y="5580"/>
                  </a:cubicBezTo>
                  <a:cubicBezTo>
                    <a:pt x="453" y="5580"/>
                    <a:pt x="490" y="5429"/>
                    <a:pt x="326" y="5429"/>
                  </a:cubicBezTo>
                  <a:lnTo>
                    <a:pt x="527" y="4928"/>
                  </a:lnTo>
                  <a:cubicBezTo>
                    <a:pt x="627" y="4928"/>
                    <a:pt x="727" y="4802"/>
                    <a:pt x="727" y="4802"/>
                  </a:cubicBezTo>
                  <a:lnTo>
                    <a:pt x="852" y="4928"/>
                  </a:lnTo>
                  <a:cubicBezTo>
                    <a:pt x="852" y="5554"/>
                    <a:pt x="953" y="6056"/>
                    <a:pt x="1153" y="6682"/>
                  </a:cubicBezTo>
                  <a:cubicBezTo>
                    <a:pt x="1153" y="7108"/>
                    <a:pt x="1253" y="7434"/>
                    <a:pt x="1354" y="7735"/>
                  </a:cubicBezTo>
                  <a:cubicBezTo>
                    <a:pt x="1354" y="8061"/>
                    <a:pt x="1354" y="8261"/>
                    <a:pt x="1579" y="8462"/>
                  </a:cubicBezTo>
                  <a:cubicBezTo>
                    <a:pt x="1703" y="8663"/>
                    <a:pt x="1914" y="8702"/>
                    <a:pt x="2128" y="8702"/>
                  </a:cubicBezTo>
                  <a:cubicBezTo>
                    <a:pt x="2259" y="8702"/>
                    <a:pt x="2392" y="8687"/>
                    <a:pt x="2507" y="8687"/>
                  </a:cubicBezTo>
                  <a:cubicBezTo>
                    <a:pt x="3033" y="8562"/>
                    <a:pt x="3659" y="8462"/>
                    <a:pt x="4186" y="8261"/>
                  </a:cubicBezTo>
                  <a:cubicBezTo>
                    <a:pt x="5965" y="7634"/>
                    <a:pt x="7619" y="6582"/>
                    <a:pt x="8998" y="5228"/>
                  </a:cubicBezTo>
                  <a:cubicBezTo>
                    <a:pt x="9282" y="6720"/>
                    <a:pt x="10036" y="8480"/>
                    <a:pt x="11809" y="8480"/>
                  </a:cubicBezTo>
                  <a:cubicBezTo>
                    <a:pt x="11912" y="8480"/>
                    <a:pt x="12020" y="8474"/>
                    <a:pt x="12131" y="8462"/>
                  </a:cubicBezTo>
                  <a:cubicBezTo>
                    <a:pt x="14010" y="8261"/>
                    <a:pt x="14311" y="6056"/>
                    <a:pt x="14111" y="4602"/>
                  </a:cubicBezTo>
                  <a:cubicBezTo>
                    <a:pt x="13785" y="2722"/>
                    <a:pt x="12632" y="542"/>
                    <a:pt x="10652" y="116"/>
                  </a:cubicBezTo>
                  <a:cubicBezTo>
                    <a:pt x="10423" y="35"/>
                    <a:pt x="10180" y="1"/>
                    <a:pt x="9929" y="1"/>
                  </a:cubicBezTo>
                  <a:close/>
                </a:path>
              </a:pathLst>
            </a:custGeom>
            <a:solidFill>
              <a:srgbClr val="BA7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91"/>
            <p:cNvSpPr/>
            <p:nvPr/>
          </p:nvSpPr>
          <p:spPr>
            <a:xfrm>
              <a:off x="2128368" y="2711009"/>
              <a:ext cx="164282" cy="148492"/>
            </a:xfrm>
            <a:custGeom>
              <a:avLst/>
              <a:gdLst/>
              <a:ahLst/>
              <a:cxnLst/>
              <a:rect l="l" t="t" r="r" b="b"/>
              <a:pathLst>
                <a:path w="15440" h="13956" extrusionOk="0">
                  <a:moveTo>
                    <a:pt x="8224" y="1"/>
                  </a:moveTo>
                  <a:cubicBezTo>
                    <a:pt x="5604" y="1"/>
                    <a:pt x="2987" y="666"/>
                    <a:pt x="728" y="1998"/>
                  </a:cubicBezTo>
                  <a:cubicBezTo>
                    <a:pt x="502" y="2123"/>
                    <a:pt x="502" y="2324"/>
                    <a:pt x="628" y="2524"/>
                  </a:cubicBezTo>
                  <a:cubicBezTo>
                    <a:pt x="1" y="5131"/>
                    <a:pt x="828" y="8063"/>
                    <a:pt x="2282" y="10269"/>
                  </a:cubicBezTo>
                  <a:cubicBezTo>
                    <a:pt x="3552" y="12104"/>
                    <a:pt x="5553" y="13956"/>
                    <a:pt x="7762" y="13956"/>
                  </a:cubicBezTo>
                  <a:cubicBezTo>
                    <a:pt x="8298" y="13956"/>
                    <a:pt x="8847" y="13847"/>
                    <a:pt x="9399" y="13602"/>
                  </a:cubicBezTo>
                  <a:cubicBezTo>
                    <a:pt x="10853" y="12875"/>
                    <a:pt x="11906" y="11622"/>
                    <a:pt x="12733" y="10269"/>
                  </a:cubicBezTo>
                  <a:cubicBezTo>
                    <a:pt x="13660" y="8690"/>
                    <a:pt x="14186" y="7010"/>
                    <a:pt x="14613" y="5256"/>
                  </a:cubicBezTo>
                  <a:cubicBezTo>
                    <a:pt x="15039" y="4003"/>
                    <a:pt x="15440" y="2424"/>
                    <a:pt x="14186" y="1371"/>
                  </a:cubicBezTo>
                  <a:cubicBezTo>
                    <a:pt x="13159" y="544"/>
                    <a:pt x="11480" y="344"/>
                    <a:pt x="10126" y="118"/>
                  </a:cubicBezTo>
                  <a:cubicBezTo>
                    <a:pt x="9495" y="40"/>
                    <a:pt x="8860" y="1"/>
                    <a:pt x="8224" y="1"/>
                  </a:cubicBezTo>
                  <a:close/>
                </a:path>
              </a:pathLst>
            </a:custGeom>
            <a:solidFill>
              <a:srgbClr val="D08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91"/>
            <p:cNvSpPr/>
            <p:nvPr/>
          </p:nvSpPr>
          <p:spPr>
            <a:xfrm>
              <a:off x="2150507" y="2766916"/>
              <a:ext cx="4543" cy="15119"/>
            </a:xfrm>
            <a:custGeom>
              <a:avLst/>
              <a:gdLst/>
              <a:ahLst/>
              <a:cxnLst/>
              <a:rect l="l" t="t" r="r" b="b"/>
              <a:pathLst>
                <a:path w="427" h="1421" extrusionOk="0">
                  <a:moveTo>
                    <a:pt x="100" y="1"/>
                  </a:moveTo>
                  <a:cubicBezTo>
                    <a:pt x="100" y="101"/>
                    <a:pt x="0" y="101"/>
                    <a:pt x="0" y="201"/>
                  </a:cubicBezTo>
                  <a:lnTo>
                    <a:pt x="0" y="302"/>
                  </a:lnTo>
                  <a:lnTo>
                    <a:pt x="0" y="728"/>
                  </a:lnTo>
                  <a:lnTo>
                    <a:pt x="0" y="928"/>
                  </a:lnTo>
                  <a:cubicBezTo>
                    <a:pt x="0" y="1029"/>
                    <a:pt x="100" y="1254"/>
                    <a:pt x="100" y="1354"/>
                  </a:cubicBezTo>
                  <a:cubicBezTo>
                    <a:pt x="100" y="1396"/>
                    <a:pt x="135" y="1420"/>
                    <a:pt x="184" y="1420"/>
                  </a:cubicBezTo>
                  <a:cubicBezTo>
                    <a:pt x="254" y="1420"/>
                    <a:pt x="353" y="1372"/>
                    <a:pt x="426" y="1254"/>
                  </a:cubicBezTo>
                  <a:lnTo>
                    <a:pt x="426" y="928"/>
                  </a:lnTo>
                  <a:lnTo>
                    <a:pt x="426" y="628"/>
                  </a:lnTo>
                  <a:lnTo>
                    <a:pt x="426" y="302"/>
                  </a:lnTo>
                  <a:lnTo>
                    <a:pt x="426" y="201"/>
                  </a:lnTo>
                  <a:cubicBezTo>
                    <a:pt x="301" y="101"/>
                    <a:pt x="301" y="101"/>
                    <a:pt x="3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91"/>
            <p:cNvSpPr/>
            <p:nvPr/>
          </p:nvSpPr>
          <p:spPr>
            <a:xfrm>
              <a:off x="2162774" y="2765586"/>
              <a:ext cx="5607" cy="12279"/>
            </a:xfrm>
            <a:custGeom>
              <a:avLst/>
              <a:gdLst/>
              <a:ahLst/>
              <a:cxnLst/>
              <a:rect l="l" t="t" r="r" b="b"/>
              <a:pathLst>
                <a:path w="527" h="1154" extrusionOk="0">
                  <a:moveTo>
                    <a:pt x="301" y="1"/>
                  </a:moveTo>
                  <a:lnTo>
                    <a:pt x="301" y="126"/>
                  </a:lnTo>
                  <a:cubicBezTo>
                    <a:pt x="201" y="226"/>
                    <a:pt x="201" y="326"/>
                    <a:pt x="100" y="527"/>
                  </a:cubicBezTo>
                  <a:cubicBezTo>
                    <a:pt x="100" y="527"/>
                    <a:pt x="100" y="627"/>
                    <a:pt x="0" y="753"/>
                  </a:cubicBezTo>
                  <a:lnTo>
                    <a:pt x="0" y="953"/>
                  </a:lnTo>
                  <a:cubicBezTo>
                    <a:pt x="0" y="1053"/>
                    <a:pt x="0" y="1154"/>
                    <a:pt x="100" y="1154"/>
                  </a:cubicBezTo>
                  <a:cubicBezTo>
                    <a:pt x="301" y="1154"/>
                    <a:pt x="401" y="1154"/>
                    <a:pt x="401" y="1053"/>
                  </a:cubicBezTo>
                  <a:lnTo>
                    <a:pt x="401" y="853"/>
                  </a:lnTo>
                  <a:cubicBezTo>
                    <a:pt x="526" y="753"/>
                    <a:pt x="526" y="627"/>
                    <a:pt x="526" y="627"/>
                  </a:cubicBezTo>
                  <a:lnTo>
                    <a:pt x="526" y="226"/>
                  </a:lnTo>
                  <a:lnTo>
                    <a:pt x="526" y="126"/>
                  </a:lnTo>
                  <a:cubicBezTo>
                    <a:pt x="526" y="1"/>
                    <a:pt x="526" y="1"/>
                    <a:pt x="4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91"/>
            <p:cNvSpPr/>
            <p:nvPr/>
          </p:nvSpPr>
          <p:spPr>
            <a:xfrm>
              <a:off x="2156103" y="2748255"/>
              <a:ext cx="4277" cy="12013"/>
            </a:xfrm>
            <a:custGeom>
              <a:avLst/>
              <a:gdLst/>
              <a:ahLst/>
              <a:cxnLst/>
              <a:rect l="l" t="t" r="r" b="b"/>
              <a:pathLst>
                <a:path w="402" h="1129" extrusionOk="0">
                  <a:moveTo>
                    <a:pt x="251" y="1"/>
                  </a:moveTo>
                  <a:cubicBezTo>
                    <a:pt x="176" y="1"/>
                    <a:pt x="101" y="26"/>
                    <a:pt x="101" y="76"/>
                  </a:cubicBezTo>
                  <a:cubicBezTo>
                    <a:pt x="101" y="276"/>
                    <a:pt x="101" y="377"/>
                    <a:pt x="0" y="502"/>
                  </a:cubicBezTo>
                  <a:lnTo>
                    <a:pt x="0" y="803"/>
                  </a:lnTo>
                  <a:lnTo>
                    <a:pt x="0" y="1003"/>
                  </a:lnTo>
                  <a:cubicBezTo>
                    <a:pt x="0" y="1003"/>
                    <a:pt x="101" y="1128"/>
                    <a:pt x="201" y="1128"/>
                  </a:cubicBezTo>
                  <a:cubicBezTo>
                    <a:pt x="201" y="1128"/>
                    <a:pt x="301" y="1128"/>
                    <a:pt x="301" y="1003"/>
                  </a:cubicBezTo>
                  <a:cubicBezTo>
                    <a:pt x="301" y="903"/>
                    <a:pt x="401" y="702"/>
                    <a:pt x="401" y="602"/>
                  </a:cubicBezTo>
                  <a:lnTo>
                    <a:pt x="401" y="76"/>
                  </a:lnTo>
                  <a:cubicBezTo>
                    <a:pt x="401" y="26"/>
                    <a:pt x="326" y="1"/>
                    <a:pt x="25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91"/>
            <p:cNvSpPr/>
            <p:nvPr/>
          </p:nvSpPr>
          <p:spPr>
            <a:xfrm>
              <a:off x="2158231" y="2795715"/>
              <a:ext cx="5618" cy="13343"/>
            </a:xfrm>
            <a:custGeom>
              <a:avLst/>
              <a:gdLst/>
              <a:ahLst/>
              <a:cxnLst/>
              <a:rect l="l" t="t" r="r" b="b"/>
              <a:pathLst>
                <a:path w="528" h="1254" extrusionOk="0">
                  <a:moveTo>
                    <a:pt x="327" y="1"/>
                  </a:moveTo>
                  <a:cubicBezTo>
                    <a:pt x="201" y="1"/>
                    <a:pt x="201" y="101"/>
                    <a:pt x="201" y="101"/>
                  </a:cubicBezTo>
                  <a:lnTo>
                    <a:pt x="101" y="201"/>
                  </a:lnTo>
                  <a:cubicBezTo>
                    <a:pt x="101" y="201"/>
                    <a:pt x="101" y="301"/>
                    <a:pt x="1" y="301"/>
                  </a:cubicBezTo>
                  <a:lnTo>
                    <a:pt x="1" y="627"/>
                  </a:lnTo>
                  <a:lnTo>
                    <a:pt x="1" y="828"/>
                  </a:lnTo>
                  <a:cubicBezTo>
                    <a:pt x="101" y="928"/>
                    <a:pt x="101" y="1053"/>
                    <a:pt x="101" y="1154"/>
                  </a:cubicBezTo>
                  <a:cubicBezTo>
                    <a:pt x="201" y="1154"/>
                    <a:pt x="201" y="1254"/>
                    <a:pt x="327" y="1254"/>
                  </a:cubicBezTo>
                  <a:lnTo>
                    <a:pt x="427" y="1254"/>
                  </a:lnTo>
                  <a:cubicBezTo>
                    <a:pt x="527" y="1154"/>
                    <a:pt x="527" y="1053"/>
                    <a:pt x="527" y="928"/>
                  </a:cubicBezTo>
                  <a:lnTo>
                    <a:pt x="527" y="728"/>
                  </a:lnTo>
                  <a:lnTo>
                    <a:pt x="427" y="627"/>
                  </a:lnTo>
                  <a:lnTo>
                    <a:pt x="427" y="427"/>
                  </a:lnTo>
                  <a:lnTo>
                    <a:pt x="427" y="301"/>
                  </a:lnTo>
                  <a:lnTo>
                    <a:pt x="427" y="201"/>
                  </a:lnTo>
                  <a:lnTo>
                    <a:pt x="327" y="201"/>
                  </a:lnTo>
                  <a:lnTo>
                    <a:pt x="327" y="101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91"/>
            <p:cNvSpPr/>
            <p:nvPr/>
          </p:nvSpPr>
          <p:spPr>
            <a:xfrm>
              <a:off x="2169434" y="2785587"/>
              <a:ext cx="5607" cy="13343"/>
            </a:xfrm>
            <a:custGeom>
              <a:avLst/>
              <a:gdLst/>
              <a:ahLst/>
              <a:cxnLst/>
              <a:rect l="l" t="t" r="r" b="b"/>
              <a:pathLst>
                <a:path w="527" h="1254" extrusionOk="0">
                  <a:moveTo>
                    <a:pt x="201" y="0"/>
                  </a:moveTo>
                  <a:cubicBezTo>
                    <a:pt x="101" y="0"/>
                    <a:pt x="101" y="126"/>
                    <a:pt x="101" y="226"/>
                  </a:cubicBezTo>
                  <a:cubicBezTo>
                    <a:pt x="1" y="226"/>
                    <a:pt x="1" y="326"/>
                    <a:pt x="1" y="426"/>
                  </a:cubicBezTo>
                  <a:lnTo>
                    <a:pt x="1" y="627"/>
                  </a:lnTo>
                  <a:lnTo>
                    <a:pt x="1" y="752"/>
                  </a:lnTo>
                  <a:cubicBezTo>
                    <a:pt x="1" y="752"/>
                    <a:pt x="1" y="852"/>
                    <a:pt x="101" y="852"/>
                  </a:cubicBezTo>
                  <a:lnTo>
                    <a:pt x="101" y="1053"/>
                  </a:lnTo>
                  <a:cubicBezTo>
                    <a:pt x="101" y="1153"/>
                    <a:pt x="201" y="1253"/>
                    <a:pt x="301" y="1253"/>
                  </a:cubicBezTo>
                  <a:cubicBezTo>
                    <a:pt x="527" y="1253"/>
                    <a:pt x="527" y="1153"/>
                    <a:pt x="527" y="1053"/>
                  </a:cubicBezTo>
                  <a:lnTo>
                    <a:pt x="527" y="852"/>
                  </a:lnTo>
                  <a:lnTo>
                    <a:pt x="527" y="527"/>
                  </a:lnTo>
                  <a:lnTo>
                    <a:pt x="527" y="326"/>
                  </a:lnTo>
                  <a:lnTo>
                    <a:pt x="402" y="226"/>
                  </a:lnTo>
                  <a:lnTo>
                    <a:pt x="402" y="126"/>
                  </a:lnTo>
                  <a:cubicBezTo>
                    <a:pt x="301" y="126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91"/>
            <p:cNvSpPr/>
            <p:nvPr/>
          </p:nvSpPr>
          <p:spPr>
            <a:xfrm>
              <a:off x="2250490" y="2805152"/>
              <a:ext cx="7746" cy="9980"/>
            </a:xfrm>
            <a:custGeom>
              <a:avLst/>
              <a:gdLst/>
              <a:ahLst/>
              <a:cxnLst/>
              <a:rect l="l" t="t" r="r" b="b"/>
              <a:pathLst>
                <a:path w="728" h="938" extrusionOk="0">
                  <a:moveTo>
                    <a:pt x="530" y="0"/>
                  </a:moveTo>
                  <a:cubicBezTo>
                    <a:pt x="492" y="0"/>
                    <a:pt x="455" y="12"/>
                    <a:pt x="427" y="41"/>
                  </a:cubicBezTo>
                  <a:cubicBezTo>
                    <a:pt x="301" y="41"/>
                    <a:pt x="301" y="41"/>
                    <a:pt x="201" y="166"/>
                  </a:cubicBezTo>
                  <a:cubicBezTo>
                    <a:pt x="201" y="166"/>
                    <a:pt x="101" y="267"/>
                    <a:pt x="101" y="367"/>
                  </a:cubicBezTo>
                  <a:cubicBezTo>
                    <a:pt x="1" y="467"/>
                    <a:pt x="1" y="467"/>
                    <a:pt x="1" y="567"/>
                  </a:cubicBezTo>
                  <a:lnTo>
                    <a:pt x="1" y="668"/>
                  </a:lnTo>
                  <a:cubicBezTo>
                    <a:pt x="1" y="793"/>
                    <a:pt x="101" y="893"/>
                    <a:pt x="101" y="893"/>
                  </a:cubicBezTo>
                  <a:cubicBezTo>
                    <a:pt x="168" y="893"/>
                    <a:pt x="235" y="938"/>
                    <a:pt x="272" y="938"/>
                  </a:cubicBezTo>
                  <a:cubicBezTo>
                    <a:pt x="290" y="938"/>
                    <a:pt x="301" y="927"/>
                    <a:pt x="301" y="893"/>
                  </a:cubicBezTo>
                  <a:lnTo>
                    <a:pt x="427" y="793"/>
                  </a:lnTo>
                  <a:cubicBezTo>
                    <a:pt x="527" y="793"/>
                    <a:pt x="527" y="793"/>
                    <a:pt x="627" y="668"/>
                  </a:cubicBezTo>
                  <a:lnTo>
                    <a:pt x="627" y="567"/>
                  </a:lnTo>
                  <a:cubicBezTo>
                    <a:pt x="627" y="567"/>
                    <a:pt x="728" y="467"/>
                    <a:pt x="728" y="367"/>
                  </a:cubicBezTo>
                  <a:lnTo>
                    <a:pt x="728" y="166"/>
                  </a:lnTo>
                  <a:cubicBezTo>
                    <a:pt x="728" y="77"/>
                    <a:pt x="625" y="0"/>
                    <a:pt x="53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91"/>
            <p:cNvSpPr/>
            <p:nvPr/>
          </p:nvSpPr>
          <p:spPr>
            <a:xfrm>
              <a:off x="2255023" y="2791183"/>
              <a:ext cx="4277" cy="8342"/>
            </a:xfrm>
            <a:custGeom>
              <a:avLst/>
              <a:gdLst/>
              <a:ahLst/>
              <a:cxnLst/>
              <a:rect l="l" t="t" r="r" b="b"/>
              <a:pathLst>
                <a:path w="402" h="784" extrusionOk="0">
                  <a:moveTo>
                    <a:pt x="302" y="1"/>
                  </a:moveTo>
                  <a:cubicBezTo>
                    <a:pt x="302" y="1"/>
                    <a:pt x="201" y="1"/>
                    <a:pt x="201" y="101"/>
                  </a:cubicBezTo>
                  <a:cubicBezTo>
                    <a:pt x="101" y="101"/>
                    <a:pt x="101" y="226"/>
                    <a:pt x="1" y="326"/>
                  </a:cubicBezTo>
                  <a:lnTo>
                    <a:pt x="1" y="427"/>
                  </a:lnTo>
                  <a:lnTo>
                    <a:pt x="1" y="527"/>
                  </a:lnTo>
                  <a:lnTo>
                    <a:pt x="1" y="627"/>
                  </a:lnTo>
                  <a:cubicBezTo>
                    <a:pt x="1" y="727"/>
                    <a:pt x="101" y="727"/>
                    <a:pt x="101" y="727"/>
                  </a:cubicBezTo>
                  <a:cubicBezTo>
                    <a:pt x="134" y="769"/>
                    <a:pt x="168" y="783"/>
                    <a:pt x="198" y="783"/>
                  </a:cubicBezTo>
                  <a:cubicBezTo>
                    <a:pt x="257" y="783"/>
                    <a:pt x="302" y="727"/>
                    <a:pt x="302" y="727"/>
                  </a:cubicBezTo>
                  <a:lnTo>
                    <a:pt x="302" y="527"/>
                  </a:lnTo>
                  <a:cubicBezTo>
                    <a:pt x="402" y="527"/>
                    <a:pt x="402" y="527"/>
                    <a:pt x="402" y="427"/>
                  </a:cubicBezTo>
                  <a:lnTo>
                    <a:pt x="402" y="226"/>
                  </a:lnTo>
                  <a:cubicBezTo>
                    <a:pt x="402" y="101"/>
                    <a:pt x="402" y="101"/>
                    <a:pt x="30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91"/>
            <p:cNvSpPr/>
            <p:nvPr/>
          </p:nvSpPr>
          <p:spPr>
            <a:xfrm>
              <a:off x="2264895" y="2785587"/>
              <a:ext cx="5607" cy="8012"/>
            </a:xfrm>
            <a:custGeom>
              <a:avLst/>
              <a:gdLst/>
              <a:ahLst/>
              <a:cxnLst/>
              <a:rect l="l" t="t" r="r" b="b"/>
              <a:pathLst>
                <a:path w="527" h="753" extrusionOk="0">
                  <a:moveTo>
                    <a:pt x="201" y="0"/>
                  </a:moveTo>
                  <a:lnTo>
                    <a:pt x="100" y="126"/>
                  </a:lnTo>
                  <a:lnTo>
                    <a:pt x="100" y="226"/>
                  </a:lnTo>
                  <a:lnTo>
                    <a:pt x="0" y="326"/>
                  </a:lnTo>
                  <a:lnTo>
                    <a:pt x="0" y="426"/>
                  </a:lnTo>
                  <a:lnTo>
                    <a:pt x="0" y="527"/>
                  </a:lnTo>
                  <a:lnTo>
                    <a:pt x="0" y="627"/>
                  </a:lnTo>
                  <a:cubicBezTo>
                    <a:pt x="0" y="752"/>
                    <a:pt x="100" y="752"/>
                    <a:pt x="100" y="752"/>
                  </a:cubicBezTo>
                  <a:lnTo>
                    <a:pt x="326" y="752"/>
                  </a:lnTo>
                  <a:lnTo>
                    <a:pt x="326" y="627"/>
                  </a:lnTo>
                  <a:cubicBezTo>
                    <a:pt x="426" y="627"/>
                    <a:pt x="426" y="527"/>
                    <a:pt x="426" y="527"/>
                  </a:cubicBezTo>
                  <a:lnTo>
                    <a:pt x="426" y="426"/>
                  </a:lnTo>
                  <a:lnTo>
                    <a:pt x="426" y="326"/>
                  </a:lnTo>
                  <a:cubicBezTo>
                    <a:pt x="426" y="226"/>
                    <a:pt x="526" y="226"/>
                    <a:pt x="426" y="12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91"/>
            <p:cNvSpPr/>
            <p:nvPr/>
          </p:nvSpPr>
          <p:spPr>
            <a:xfrm>
              <a:off x="2260363" y="2766916"/>
              <a:ext cx="6671" cy="10949"/>
            </a:xfrm>
            <a:custGeom>
              <a:avLst/>
              <a:gdLst/>
              <a:ahLst/>
              <a:cxnLst/>
              <a:rect l="l" t="t" r="r" b="b"/>
              <a:pathLst>
                <a:path w="627" h="1029" extrusionOk="0">
                  <a:moveTo>
                    <a:pt x="526" y="1"/>
                  </a:moveTo>
                  <a:cubicBezTo>
                    <a:pt x="526" y="1"/>
                    <a:pt x="426" y="1"/>
                    <a:pt x="426" y="101"/>
                  </a:cubicBezTo>
                  <a:lnTo>
                    <a:pt x="326" y="201"/>
                  </a:lnTo>
                  <a:lnTo>
                    <a:pt x="226" y="302"/>
                  </a:lnTo>
                  <a:lnTo>
                    <a:pt x="226" y="402"/>
                  </a:lnTo>
                  <a:cubicBezTo>
                    <a:pt x="226" y="502"/>
                    <a:pt x="125" y="502"/>
                    <a:pt x="125" y="628"/>
                  </a:cubicBezTo>
                  <a:lnTo>
                    <a:pt x="125" y="828"/>
                  </a:lnTo>
                  <a:cubicBezTo>
                    <a:pt x="0" y="928"/>
                    <a:pt x="125" y="1029"/>
                    <a:pt x="226" y="1029"/>
                  </a:cubicBezTo>
                  <a:cubicBezTo>
                    <a:pt x="226" y="1029"/>
                    <a:pt x="326" y="1029"/>
                    <a:pt x="426" y="928"/>
                  </a:cubicBezTo>
                  <a:cubicBezTo>
                    <a:pt x="426" y="828"/>
                    <a:pt x="526" y="628"/>
                    <a:pt x="526" y="502"/>
                  </a:cubicBezTo>
                  <a:cubicBezTo>
                    <a:pt x="526" y="402"/>
                    <a:pt x="627" y="402"/>
                    <a:pt x="627" y="302"/>
                  </a:cubicBezTo>
                  <a:lnTo>
                    <a:pt x="627" y="201"/>
                  </a:lnTo>
                  <a:cubicBezTo>
                    <a:pt x="627" y="101"/>
                    <a:pt x="627" y="101"/>
                    <a:pt x="526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91"/>
            <p:cNvSpPr/>
            <p:nvPr/>
          </p:nvSpPr>
          <p:spPr>
            <a:xfrm>
              <a:off x="2245958" y="2787981"/>
              <a:ext cx="5607" cy="9236"/>
            </a:xfrm>
            <a:custGeom>
              <a:avLst/>
              <a:gdLst/>
              <a:ahLst/>
              <a:cxnLst/>
              <a:rect l="l" t="t" r="r" b="b"/>
              <a:pathLst>
                <a:path w="527" h="868" extrusionOk="0">
                  <a:moveTo>
                    <a:pt x="326" y="1"/>
                  </a:moveTo>
                  <a:lnTo>
                    <a:pt x="226" y="101"/>
                  </a:lnTo>
                  <a:lnTo>
                    <a:pt x="226" y="201"/>
                  </a:lnTo>
                  <a:lnTo>
                    <a:pt x="101" y="201"/>
                  </a:lnTo>
                  <a:cubicBezTo>
                    <a:pt x="101" y="302"/>
                    <a:pt x="1" y="402"/>
                    <a:pt x="1" y="402"/>
                  </a:cubicBezTo>
                  <a:lnTo>
                    <a:pt x="1" y="627"/>
                  </a:lnTo>
                  <a:lnTo>
                    <a:pt x="1" y="728"/>
                  </a:lnTo>
                  <a:cubicBezTo>
                    <a:pt x="1" y="828"/>
                    <a:pt x="101" y="828"/>
                    <a:pt x="226" y="828"/>
                  </a:cubicBezTo>
                  <a:cubicBezTo>
                    <a:pt x="253" y="855"/>
                    <a:pt x="280" y="867"/>
                    <a:pt x="305" y="867"/>
                  </a:cubicBezTo>
                  <a:cubicBezTo>
                    <a:pt x="373" y="867"/>
                    <a:pt x="427" y="774"/>
                    <a:pt x="427" y="627"/>
                  </a:cubicBezTo>
                  <a:lnTo>
                    <a:pt x="427" y="527"/>
                  </a:lnTo>
                  <a:lnTo>
                    <a:pt x="427" y="402"/>
                  </a:lnTo>
                  <a:lnTo>
                    <a:pt x="427" y="302"/>
                  </a:lnTo>
                  <a:cubicBezTo>
                    <a:pt x="427" y="201"/>
                    <a:pt x="427" y="201"/>
                    <a:pt x="527" y="101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91"/>
            <p:cNvSpPr/>
            <p:nvPr/>
          </p:nvSpPr>
          <p:spPr>
            <a:xfrm>
              <a:off x="2241692" y="2821313"/>
              <a:ext cx="7746" cy="9885"/>
            </a:xfrm>
            <a:custGeom>
              <a:avLst/>
              <a:gdLst/>
              <a:ahLst/>
              <a:cxnLst/>
              <a:rect l="l" t="t" r="r" b="b"/>
              <a:pathLst>
                <a:path w="728" h="929" extrusionOk="0">
                  <a:moveTo>
                    <a:pt x="627" y="1"/>
                  </a:moveTo>
                  <a:cubicBezTo>
                    <a:pt x="502" y="1"/>
                    <a:pt x="402" y="1"/>
                    <a:pt x="301" y="101"/>
                  </a:cubicBezTo>
                  <a:lnTo>
                    <a:pt x="201" y="201"/>
                  </a:lnTo>
                  <a:lnTo>
                    <a:pt x="101" y="302"/>
                  </a:lnTo>
                  <a:lnTo>
                    <a:pt x="101" y="402"/>
                  </a:lnTo>
                  <a:lnTo>
                    <a:pt x="1" y="402"/>
                  </a:lnTo>
                  <a:lnTo>
                    <a:pt x="1" y="728"/>
                  </a:lnTo>
                  <a:lnTo>
                    <a:pt x="101" y="828"/>
                  </a:lnTo>
                  <a:cubicBezTo>
                    <a:pt x="201" y="928"/>
                    <a:pt x="301" y="928"/>
                    <a:pt x="402" y="928"/>
                  </a:cubicBezTo>
                  <a:cubicBezTo>
                    <a:pt x="402" y="828"/>
                    <a:pt x="502" y="828"/>
                    <a:pt x="502" y="728"/>
                  </a:cubicBezTo>
                  <a:lnTo>
                    <a:pt x="627" y="627"/>
                  </a:lnTo>
                  <a:lnTo>
                    <a:pt x="627" y="527"/>
                  </a:lnTo>
                  <a:cubicBezTo>
                    <a:pt x="727" y="402"/>
                    <a:pt x="727" y="302"/>
                    <a:pt x="727" y="302"/>
                  </a:cubicBezTo>
                  <a:cubicBezTo>
                    <a:pt x="727" y="201"/>
                    <a:pt x="727" y="101"/>
                    <a:pt x="6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91"/>
            <p:cNvSpPr/>
            <p:nvPr/>
          </p:nvSpPr>
          <p:spPr>
            <a:xfrm>
              <a:off x="2283822" y="2766916"/>
              <a:ext cx="11" cy="2149"/>
            </a:xfrm>
            <a:custGeom>
              <a:avLst/>
              <a:gdLst/>
              <a:ahLst/>
              <a:cxnLst/>
              <a:rect l="l" t="t" r="r" b="b"/>
              <a:pathLst>
                <a:path w="1" h="202" extrusionOk="0">
                  <a:moveTo>
                    <a:pt x="1" y="1"/>
                  </a:moveTo>
                  <a:lnTo>
                    <a:pt x="1" y="20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91"/>
            <p:cNvSpPr/>
            <p:nvPr/>
          </p:nvSpPr>
          <p:spPr>
            <a:xfrm>
              <a:off x="2132634" y="2740255"/>
              <a:ext cx="155748" cy="63212"/>
            </a:xfrm>
            <a:custGeom>
              <a:avLst/>
              <a:gdLst/>
              <a:ahLst/>
              <a:cxnLst/>
              <a:rect l="l" t="t" r="r" b="b"/>
              <a:pathLst>
                <a:path w="14638" h="5941" extrusionOk="0">
                  <a:moveTo>
                    <a:pt x="12532" y="2507"/>
                  </a:moveTo>
                  <a:cubicBezTo>
                    <a:pt x="12633" y="2607"/>
                    <a:pt x="12633" y="2607"/>
                    <a:pt x="12633" y="2707"/>
                  </a:cubicBezTo>
                  <a:lnTo>
                    <a:pt x="12633" y="2808"/>
                  </a:lnTo>
                  <a:cubicBezTo>
                    <a:pt x="12633" y="2908"/>
                    <a:pt x="12532" y="2908"/>
                    <a:pt x="12532" y="3008"/>
                  </a:cubicBezTo>
                  <a:cubicBezTo>
                    <a:pt x="12532" y="3134"/>
                    <a:pt x="12432" y="3334"/>
                    <a:pt x="12432" y="3434"/>
                  </a:cubicBezTo>
                  <a:cubicBezTo>
                    <a:pt x="12332" y="3535"/>
                    <a:pt x="12332" y="3535"/>
                    <a:pt x="12232" y="3535"/>
                  </a:cubicBezTo>
                  <a:cubicBezTo>
                    <a:pt x="12131" y="3535"/>
                    <a:pt x="12006" y="3434"/>
                    <a:pt x="12131" y="3334"/>
                  </a:cubicBezTo>
                  <a:lnTo>
                    <a:pt x="12131" y="3134"/>
                  </a:lnTo>
                  <a:cubicBezTo>
                    <a:pt x="12131" y="3008"/>
                    <a:pt x="12232" y="3008"/>
                    <a:pt x="12232" y="2908"/>
                  </a:cubicBezTo>
                  <a:lnTo>
                    <a:pt x="12232" y="2808"/>
                  </a:lnTo>
                  <a:lnTo>
                    <a:pt x="12332" y="2707"/>
                  </a:lnTo>
                  <a:lnTo>
                    <a:pt x="12432" y="2607"/>
                  </a:lnTo>
                  <a:lnTo>
                    <a:pt x="12532" y="2507"/>
                  </a:lnTo>
                  <a:close/>
                  <a:moveTo>
                    <a:pt x="8146" y="1"/>
                  </a:moveTo>
                  <a:cubicBezTo>
                    <a:pt x="6592" y="1"/>
                    <a:pt x="4913" y="101"/>
                    <a:pt x="3460" y="301"/>
                  </a:cubicBezTo>
                  <a:cubicBezTo>
                    <a:pt x="1981" y="402"/>
                    <a:pt x="853" y="502"/>
                    <a:pt x="227" y="502"/>
                  </a:cubicBezTo>
                  <a:lnTo>
                    <a:pt x="101" y="502"/>
                  </a:lnTo>
                  <a:cubicBezTo>
                    <a:pt x="101" y="828"/>
                    <a:pt x="1" y="1129"/>
                    <a:pt x="1" y="1454"/>
                  </a:cubicBezTo>
                  <a:cubicBezTo>
                    <a:pt x="527" y="1354"/>
                    <a:pt x="1354" y="1129"/>
                    <a:pt x="2307" y="1028"/>
                  </a:cubicBezTo>
                  <a:lnTo>
                    <a:pt x="2307" y="828"/>
                  </a:lnTo>
                  <a:lnTo>
                    <a:pt x="2407" y="727"/>
                  </a:lnTo>
                  <a:cubicBezTo>
                    <a:pt x="2507" y="727"/>
                    <a:pt x="2607" y="828"/>
                    <a:pt x="2607" y="828"/>
                  </a:cubicBezTo>
                  <a:lnTo>
                    <a:pt x="2607" y="1028"/>
                  </a:lnTo>
                  <a:cubicBezTo>
                    <a:pt x="3234" y="928"/>
                    <a:pt x="3986" y="828"/>
                    <a:pt x="4813" y="828"/>
                  </a:cubicBezTo>
                  <a:cubicBezTo>
                    <a:pt x="7620" y="828"/>
                    <a:pt x="10978" y="1555"/>
                    <a:pt x="12532" y="4487"/>
                  </a:cubicBezTo>
                  <a:lnTo>
                    <a:pt x="12532" y="4387"/>
                  </a:lnTo>
                  <a:lnTo>
                    <a:pt x="12633" y="4261"/>
                  </a:lnTo>
                  <a:lnTo>
                    <a:pt x="12858" y="4261"/>
                  </a:lnTo>
                  <a:lnTo>
                    <a:pt x="12858" y="4387"/>
                  </a:lnTo>
                  <a:cubicBezTo>
                    <a:pt x="12958" y="4487"/>
                    <a:pt x="12858" y="4487"/>
                    <a:pt x="12858" y="4587"/>
                  </a:cubicBezTo>
                  <a:lnTo>
                    <a:pt x="12858" y="4687"/>
                  </a:lnTo>
                  <a:lnTo>
                    <a:pt x="12858" y="4788"/>
                  </a:lnTo>
                  <a:cubicBezTo>
                    <a:pt x="12858" y="4788"/>
                    <a:pt x="12858" y="4888"/>
                    <a:pt x="12758" y="4888"/>
                  </a:cubicBezTo>
                  <a:cubicBezTo>
                    <a:pt x="12858" y="5214"/>
                    <a:pt x="13059" y="5640"/>
                    <a:pt x="13159" y="5941"/>
                  </a:cubicBezTo>
                  <a:cubicBezTo>
                    <a:pt x="13585" y="4888"/>
                    <a:pt x="13886" y="3860"/>
                    <a:pt x="14212" y="2707"/>
                  </a:cubicBezTo>
                  <a:lnTo>
                    <a:pt x="14212" y="2507"/>
                  </a:lnTo>
                  <a:cubicBezTo>
                    <a:pt x="14412" y="1981"/>
                    <a:pt x="14512" y="1254"/>
                    <a:pt x="14638" y="727"/>
                  </a:cubicBezTo>
                  <a:cubicBezTo>
                    <a:pt x="14412" y="627"/>
                    <a:pt x="14111" y="627"/>
                    <a:pt x="13886" y="627"/>
                  </a:cubicBezTo>
                  <a:cubicBezTo>
                    <a:pt x="13785" y="502"/>
                    <a:pt x="13585" y="502"/>
                    <a:pt x="13485" y="502"/>
                  </a:cubicBezTo>
                  <a:cubicBezTo>
                    <a:pt x="13159" y="402"/>
                    <a:pt x="12758" y="301"/>
                    <a:pt x="12432" y="301"/>
                  </a:cubicBezTo>
                  <a:cubicBezTo>
                    <a:pt x="12131" y="201"/>
                    <a:pt x="11806" y="201"/>
                    <a:pt x="11379" y="101"/>
                  </a:cubicBezTo>
                  <a:lnTo>
                    <a:pt x="11379" y="301"/>
                  </a:lnTo>
                  <a:cubicBezTo>
                    <a:pt x="10552" y="101"/>
                    <a:pt x="9399" y="1"/>
                    <a:pt x="8146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91"/>
            <p:cNvSpPr/>
            <p:nvPr/>
          </p:nvSpPr>
          <p:spPr>
            <a:xfrm>
              <a:off x="2157167" y="2747989"/>
              <a:ext cx="3213" cy="3213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01" y="0"/>
                  </a:moveTo>
                  <a:lnTo>
                    <a:pt x="1" y="101"/>
                  </a:lnTo>
                  <a:lnTo>
                    <a:pt x="1" y="301"/>
                  </a:lnTo>
                  <a:lnTo>
                    <a:pt x="301" y="301"/>
                  </a:lnTo>
                  <a:lnTo>
                    <a:pt x="301" y="101"/>
                  </a:lnTo>
                  <a:cubicBezTo>
                    <a:pt x="301" y="101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91"/>
            <p:cNvSpPr/>
            <p:nvPr/>
          </p:nvSpPr>
          <p:spPr>
            <a:xfrm>
              <a:off x="2265959" y="2785587"/>
              <a:ext cx="4543" cy="6671"/>
            </a:xfrm>
            <a:custGeom>
              <a:avLst/>
              <a:gdLst/>
              <a:ahLst/>
              <a:cxnLst/>
              <a:rect l="l" t="t" r="r" b="b"/>
              <a:pathLst>
                <a:path w="427" h="627" extrusionOk="0">
                  <a:moveTo>
                    <a:pt x="101" y="0"/>
                  </a:moveTo>
                  <a:lnTo>
                    <a:pt x="0" y="126"/>
                  </a:lnTo>
                  <a:lnTo>
                    <a:pt x="0" y="226"/>
                  </a:lnTo>
                  <a:cubicBezTo>
                    <a:pt x="101" y="326"/>
                    <a:pt x="101" y="527"/>
                    <a:pt x="226" y="627"/>
                  </a:cubicBezTo>
                  <a:cubicBezTo>
                    <a:pt x="326" y="627"/>
                    <a:pt x="326" y="527"/>
                    <a:pt x="326" y="527"/>
                  </a:cubicBezTo>
                  <a:lnTo>
                    <a:pt x="326" y="426"/>
                  </a:lnTo>
                  <a:lnTo>
                    <a:pt x="326" y="326"/>
                  </a:lnTo>
                  <a:cubicBezTo>
                    <a:pt x="326" y="226"/>
                    <a:pt x="426" y="226"/>
                    <a:pt x="326" y="126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91"/>
            <p:cNvSpPr/>
            <p:nvPr/>
          </p:nvSpPr>
          <p:spPr>
            <a:xfrm>
              <a:off x="2260363" y="2766916"/>
              <a:ext cx="6671" cy="10949"/>
            </a:xfrm>
            <a:custGeom>
              <a:avLst/>
              <a:gdLst/>
              <a:ahLst/>
              <a:cxnLst/>
              <a:rect l="l" t="t" r="r" b="b"/>
              <a:pathLst>
                <a:path w="627" h="1029" extrusionOk="0">
                  <a:moveTo>
                    <a:pt x="526" y="1"/>
                  </a:moveTo>
                  <a:lnTo>
                    <a:pt x="426" y="101"/>
                  </a:lnTo>
                  <a:lnTo>
                    <a:pt x="326" y="201"/>
                  </a:lnTo>
                  <a:lnTo>
                    <a:pt x="226" y="302"/>
                  </a:lnTo>
                  <a:lnTo>
                    <a:pt x="226" y="402"/>
                  </a:lnTo>
                  <a:cubicBezTo>
                    <a:pt x="226" y="502"/>
                    <a:pt x="125" y="502"/>
                    <a:pt x="125" y="628"/>
                  </a:cubicBezTo>
                  <a:lnTo>
                    <a:pt x="125" y="828"/>
                  </a:lnTo>
                  <a:cubicBezTo>
                    <a:pt x="0" y="928"/>
                    <a:pt x="125" y="1029"/>
                    <a:pt x="226" y="1029"/>
                  </a:cubicBezTo>
                  <a:cubicBezTo>
                    <a:pt x="326" y="1029"/>
                    <a:pt x="326" y="1029"/>
                    <a:pt x="426" y="928"/>
                  </a:cubicBezTo>
                  <a:cubicBezTo>
                    <a:pt x="426" y="828"/>
                    <a:pt x="526" y="628"/>
                    <a:pt x="526" y="502"/>
                  </a:cubicBezTo>
                  <a:cubicBezTo>
                    <a:pt x="526" y="402"/>
                    <a:pt x="627" y="402"/>
                    <a:pt x="627" y="302"/>
                  </a:cubicBezTo>
                  <a:lnTo>
                    <a:pt x="627" y="201"/>
                  </a:lnTo>
                  <a:cubicBezTo>
                    <a:pt x="627" y="101"/>
                    <a:pt x="627" y="101"/>
                    <a:pt x="526" y="1"/>
                  </a:cubicBez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91"/>
            <p:cNvSpPr/>
            <p:nvPr/>
          </p:nvSpPr>
          <p:spPr>
            <a:xfrm>
              <a:off x="2120378" y="2627025"/>
              <a:ext cx="195744" cy="120466"/>
            </a:xfrm>
            <a:custGeom>
              <a:avLst/>
              <a:gdLst/>
              <a:ahLst/>
              <a:cxnLst/>
              <a:rect l="l" t="t" r="r" b="b"/>
              <a:pathLst>
                <a:path w="18397" h="11322" extrusionOk="0">
                  <a:moveTo>
                    <a:pt x="11039" y="1"/>
                  </a:moveTo>
                  <a:cubicBezTo>
                    <a:pt x="10638" y="1"/>
                    <a:pt x="10230" y="178"/>
                    <a:pt x="9925" y="393"/>
                  </a:cubicBezTo>
                  <a:cubicBezTo>
                    <a:pt x="9524" y="719"/>
                    <a:pt x="9198" y="1120"/>
                    <a:pt x="8998" y="1546"/>
                  </a:cubicBezTo>
                  <a:cubicBezTo>
                    <a:pt x="8897" y="1746"/>
                    <a:pt x="8772" y="1972"/>
                    <a:pt x="8672" y="2273"/>
                  </a:cubicBezTo>
                  <a:cubicBezTo>
                    <a:pt x="8267" y="2227"/>
                    <a:pt x="7857" y="2202"/>
                    <a:pt x="7447" y="2202"/>
                  </a:cubicBezTo>
                  <a:cubicBezTo>
                    <a:pt x="6054" y="2202"/>
                    <a:pt x="4659" y="2489"/>
                    <a:pt x="3459" y="3225"/>
                  </a:cubicBezTo>
                  <a:cubicBezTo>
                    <a:pt x="2632" y="3626"/>
                    <a:pt x="1780" y="4152"/>
                    <a:pt x="1253" y="5005"/>
                  </a:cubicBezTo>
                  <a:cubicBezTo>
                    <a:pt x="627" y="5832"/>
                    <a:pt x="326" y="6759"/>
                    <a:pt x="125" y="7711"/>
                  </a:cubicBezTo>
                  <a:cubicBezTo>
                    <a:pt x="0" y="8137"/>
                    <a:pt x="0" y="8538"/>
                    <a:pt x="0" y="9065"/>
                  </a:cubicBezTo>
                  <a:cubicBezTo>
                    <a:pt x="0" y="9591"/>
                    <a:pt x="0" y="10318"/>
                    <a:pt x="426" y="10744"/>
                  </a:cubicBezTo>
                  <a:lnTo>
                    <a:pt x="426" y="10844"/>
                  </a:lnTo>
                  <a:cubicBezTo>
                    <a:pt x="627" y="10944"/>
                    <a:pt x="752" y="10944"/>
                    <a:pt x="952" y="10944"/>
                  </a:cubicBezTo>
                  <a:cubicBezTo>
                    <a:pt x="1053" y="10995"/>
                    <a:pt x="1128" y="11020"/>
                    <a:pt x="1194" y="11020"/>
                  </a:cubicBezTo>
                  <a:cubicBezTo>
                    <a:pt x="1259" y="11020"/>
                    <a:pt x="1316" y="10995"/>
                    <a:pt x="1379" y="10944"/>
                  </a:cubicBezTo>
                  <a:cubicBezTo>
                    <a:pt x="3133" y="10944"/>
                    <a:pt x="4812" y="10744"/>
                    <a:pt x="6491" y="10644"/>
                  </a:cubicBezTo>
                  <a:cubicBezTo>
                    <a:pt x="7431" y="10581"/>
                    <a:pt x="8371" y="10550"/>
                    <a:pt x="9298" y="10550"/>
                  </a:cubicBezTo>
                  <a:cubicBezTo>
                    <a:pt x="10226" y="10550"/>
                    <a:pt x="11140" y="10581"/>
                    <a:pt x="12030" y="10644"/>
                  </a:cubicBezTo>
                  <a:cubicBezTo>
                    <a:pt x="12958" y="10744"/>
                    <a:pt x="13785" y="10944"/>
                    <a:pt x="14637" y="11145"/>
                  </a:cubicBezTo>
                  <a:cubicBezTo>
                    <a:pt x="15072" y="11220"/>
                    <a:pt x="15506" y="11322"/>
                    <a:pt x="15941" y="11322"/>
                  </a:cubicBezTo>
                  <a:cubicBezTo>
                    <a:pt x="16233" y="11322"/>
                    <a:pt x="16525" y="11276"/>
                    <a:pt x="16817" y="11145"/>
                  </a:cubicBezTo>
                  <a:cubicBezTo>
                    <a:pt x="18070" y="10644"/>
                    <a:pt x="18396" y="9065"/>
                    <a:pt x="18070" y="7812"/>
                  </a:cubicBezTo>
                  <a:cubicBezTo>
                    <a:pt x="17444" y="5105"/>
                    <a:pt x="14411" y="3526"/>
                    <a:pt x="11805" y="2799"/>
                  </a:cubicBezTo>
                  <a:cubicBezTo>
                    <a:pt x="12030" y="2373"/>
                    <a:pt x="12130" y="1972"/>
                    <a:pt x="12130" y="1546"/>
                  </a:cubicBezTo>
                  <a:cubicBezTo>
                    <a:pt x="12231" y="919"/>
                    <a:pt x="12130" y="192"/>
                    <a:pt x="11504" y="92"/>
                  </a:cubicBezTo>
                  <a:cubicBezTo>
                    <a:pt x="11355" y="28"/>
                    <a:pt x="11197" y="1"/>
                    <a:pt x="11039" y="1"/>
                  </a:cubicBezTo>
                  <a:close/>
                </a:path>
              </a:pathLst>
            </a:custGeom>
            <a:solidFill>
              <a:srgbClr val="914F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91"/>
            <p:cNvSpPr/>
            <p:nvPr/>
          </p:nvSpPr>
          <p:spPr>
            <a:xfrm>
              <a:off x="2288354" y="2743457"/>
              <a:ext cx="14407" cy="4543"/>
            </a:xfrm>
            <a:custGeom>
              <a:avLst/>
              <a:gdLst/>
              <a:ahLst/>
              <a:cxnLst/>
              <a:rect l="l" t="t" r="r" b="b"/>
              <a:pathLst>
                <a:path w="1354" h="427" extrusionOk="0">
                  <a:moveTo>
                    <a:pt x="1354" y="0"/>
                  </a:moveTo>
                  <a:cubicBezTo>
                    <a:pt x="1254" y="101"/>
                    <a:pt x="1128" y="201"/>
                    <a:pt x="1028" y="201"/>
                  </a:cubicBezTo>
                  <a:cubicBezTo>
                    <a:pt x="727" y="326"/>
                    <a:pt x="402" y="426"/>
                    <a:pt x="201" y="426"/>
                  </a:cubicBezTo>
                  <a:lnTo>
                    <a:pt x="1" y="426"/>
                  </a:lnTo>
                  <a:lnTo>
                    <a:pt x="1" y="426"/>
                  </a:lnTo>
                  <a:lnTo>
                    <a:pt x="201" y="426"/>
                  </a:lnTo>
                  <a:cubicBezTo>
                    <a:pt x="402" y="426"/>
                    <a:pt x="727" y="326"/>
                    <a:pt x="1028" y="201"/>
                  </a:cubicBezTo>
                  <a:cubicBezTo>
                    <a:pt x="1128" y="201"/>
                    <a:pt x="1254" y="101"/>
                    <a:pt x="1354" y="0"/>
                  </a:cubicBez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91"/>
            <p:cNvSpPr/>
            <p:nvPr/>
          </p:nvSpPr>
          <p:spPr>
            <a:xfrm>
              <a:off x="2179296" y="2651197"/>
              <a:ext cx="10151" cy="1075"/>
            </a:xfrm>
            <a:custGeom>
              <a:avLst/>
              <a:gdLst/>
              <a:ahLst/>
              <a:cxnLst/>
              <a:rect l="l" t="t" r="r" b="b"/>
              <a:pathLst>
                <a:path w="954" h="101" extrusionOk="0">
                  <a:moveTo>
                    <a:pt x="953" y="1"/>
                  </a:moveTo>
                  <a:cubicBezTo>
                    <a:pt x="627" y="1"/>
                    <a:pt x="327" y="1"/>
                    <a:pt x="1" y="101"/>
                  </a:cubicBezTo>
                  <a:lnTo>
                    <a:pt x="1" y="101"/>
                  </a:lnTo>
                  <a:cubicBezTo>
                    <a:pt x="327" y="1"/>
                    <a:pt x="627" y="1"/>
                    <a:pt x="953" y="1"/>
                  </a:cubicBezTo>
                  <a:close/>
                </a:path>
              </a:pathLst>
            </a:custGeom>
            <a:solidFill>
              <a:srgbClr val="AF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91"/>
            <p:cNvSpPr/>
            <p:nvPr/>
          </p:nvSpPr>
          <p:spPr>
            <a:xfrm>
              <a:off x="2288354" y="2747989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91"/>
            <p:cNvSpPr/>
            <p:nvPr/>
          </p:nvSpPr>
          <p:spPr>
            <a:xfrm>
              <a:off x="2253693" y="2741319"/>
              <a:ext cx="34676" cy="6682"/>
            </a:xfrm>
            <a:custGeom>
              <a:avLst/>
              <a:gdLst/>
              <a:ahLst/>
              <a:cxnLst/>
              <a:rect l="l" t="t" r="r" b="b"/>
              <a:pathLst>
                <a:path w="3259" h="628" extrusionOk="0">
                  <a:moveTo>
                    <a:pt x="2507" y="527"/>
                  </a:moveTo>
                  <a:cubicBezTo>
                    <a:pt x="2732" y="527"/>
                    <a:pt x="3033" y="527"/>
                    <a:pt x="3259" y="627"/>
                  </a:cubicBezTo>
                  <a:lnTo>
                    <a:pt x="3259" y="627"/>
                  </a:lnTo>
                  <a:cubicBezTo>
                    <a:pt x="3033" y="527"/>
                    <a:pt x="2732" y="527"/>
                    <a:pt x="2507" y="527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427" y="101"/>
                    <a:pt x="752" y="101"/>
                    <a:pt x="1053" y="201"/>
                  </a:cubicBezTo>
                  <a:cubicBezTo>
                    <a:pt x="752" y="101"/>
                    <a:pt x="427" y="101"/>
                    <a:pt x="0" y="1"/>
                  </a:cubicBezTo>
                  <a:close/>
                </a:path>
              </a:pathLst>
            </a:custGeom>
            <a:solidFill>
              <a:srgbClr val="BD65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91"/>
            <p:cNvSpPr/>
            <p:nvPr/>
          </p:nvSpPr>
          <p:spPr>
            <a:xfrm>
              <a:off x="2128368" y="2650133"/>
              <a:ext cx="185349" cy="97877"/>
            </a:xfrm>
            <a:custGeom>
              <a:avLst/>
              <a:gdLst/>
              <a:ahLst/>
              <a:cxnLst/>
              <a:rect l="l" t="t" r="r" b="b"/>
              <a:pathLst>
                <a:path w="17420" h="9199" extrusionOk="0">
                  <a:moveTo>
                    <a:pt x="6768" y="0"/>
                  </a:moveTo>
                  <a:cubicBezTo>
                    <a:pt x="6467" y="0"/>
                    <a:pt x="6141" y="0"/>
                    <a:pt x="5740" y="101"/>
                  </a:cubicBezTo>
                  <a:cubicBezTo>
                    <a:pt x="5414" y="101"/>
                    <a:pt x="5114" y="101"/>
                    <a:pt x="4788" y="201"/>
                  </a:cubicBezTo>
                  <a:cubicBezTo>
                    <a:pt x="5740" y="1354"/>
                    <a:pt x="6041" y="3133"/>
                    <a:pt x="5841" y="4487"/>
                  </a:cubicBezTo>
                  <a:cubicBezTo>
                    <a:pt x="5841" y="4813"/>
                    <a:pt x="5740" y="5113"/>
                    <a:pt x="5640" y="5339"/>
                  </a:cubicBezTo>
                  <a:cubicBezTo>
                    <a:pt x="5414" y="6467"/>
                    <a:pt x="4788" y="7845"/>
                    <a:pt x="3334" y="7845"/>
                  </a:cubicBezTo>
                  <a:lnTo>
                    <a:pt x="3234" y="7845"/>
                  </a:lnTo>
                  <a:cubicBezTo>
                    <a:pt x="1981" y="7720"/>
                    <a:pt x="1555" y="7620"/>
                    <a:pt x="1455" y="7519"/>
                  </a:cubicBezTo>
                  <a:cubicBezTo>
                    <a:pt x="1354" y="7720"/>
                    <a:pt x="928" y="8246"/>
                    <a:pt x="1" y="8472"/>
                  </a:cubicBezTo>
                  <a:cubicBezTo>
                    <a:pt x="101" y="8572"/>
                    <a:pt x="302" y="8572"/>
                    <a:pt x="628" y="8572"/>
                  </a:cubicBezTo>
                  <a:cubicBezTo>
                    <a:pt x="1254" y="8572"/>
                    <a:pt x="2382" y="8472"/>
                    <a:pt x="3861" y="8346"/>
                  </a:cubicBezTo>
                  <a:cubicBezTo>
                    <a:pt x="5314" y="8146"/>
                    <a:pt x="6993" y="8046"/>
                    <a:pt x="8547" y="8046"/>
                  </a:cubicBezTo>
                  <a:cubicBezTo>
                    <a:pt x="9800" y="8046"/>
                    <a:pt x="10953" y="8146"/>
                    <a:pt x="11906" y="8346"/>
                  </a:cubicBezTo>
                  <a:lnTo>
                    <a:pt x="11780" y="8572"/>
                  </a:lnTo>
                  <a:cubicBezTo>
                    <a:pt x="12207" y="8672"/>
                    <a:pt x="12532" y="8672"/>
                    <a:pt x="12833" y="8772"/>
                  </a:cubicBezTo>
                  <a:cubicBezTo>
                    <a:pt x="13159" y="8772"/>
                    <a:pt x="13560" y="8873"/>
                    <a:pt x="13886" y="8973"/>
                  </a:cubicBezTo>
                  <a:cubicBezTo>
                    <a:pt x="13986" y="8973"/>
                    <a:pt x="14186" y="8973"/>
                    <a:pt x="14287" y="9098"/>
                  </a:cubicBezTo>
                  <a:cubicBezTo>
                    <a:pt x="14512" y="9098"/>
                    <a:pt x="14813" y="9098"/>
                    <a:pt x="15039" y="9198"/>
                  </a:cubicBezTo>
                  <a:lnTo>
                    <a:pt x="15239" y="9198"/>
                  </a:lnTo>
                  <a:cubicBezTo>
                    <a:pt x="15440" y="9198"/>
                    <a:pt x="15765" y="9098"/>
                    <a:pt x="16066" y="8973"/>
                  </a:cubicBezTo>
                  <a:cubicBezTo>
                    <a:pt x="16166" y="8973"/>
                    <a:pt x="16292" y="8873"/>
                    <a:pt x="16392" y="8772"/>
                  </a:cubicBezTo>
                  <a:cubicBezTo>
                    <a:pt x="17019" y="8346"/>
                    <a:pt x="17319" y="7519"/>
                    <a:pt x="17420" y="6792"/>
                  </a:cubicBezTo>
                  <a:cubicBezTo>
                    <a:pt x="11780" y="5539"/>
                    <a:pt x="9074" y="2081"/>
                    <a:pt x="7921" y="101"/>
                  </a:cubicBezTo>
                  <a:cubicBezTo>
                    <a:pt x="7520" y="0"/>
                    <a:pt x="7194" y="0"/>
                    <a:pt x="6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91"/>
            <p:cNvSpPr/>
            <p:nvPr/>
          </p:nvSpPr>
          <p:spPr>
            <a:xfrm>
              <a:off x="2120378" y="2729063"/>
              <a:ext cx="11" cy="2139"/>
            </a:xfrm>
            <a:custGeom>
              <a:avLst/>
              <a:gdLst/>
              <a:ahLst/>
              <a:cxnLst/>
              <a:rect l="l" t="t" r="r" b="b"/>
              <a:pathLst>
                <a:path w="1" h="201" extrusionOk="0">
                  <a:moveTo>
                    <a:pt x="0" y="0"/>
                  </a:moveTo>
                  <a:lnTo>
                    <a:pt x="0" y="0"/>
                  </a:lnTo>
                  <a:lnTo>
                    <a:pt x="0" y="201"/>
                  </a:lnTo>
                  <a:lnTo>
                    <a:pt x="0" y="20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91"/>
            <p:cNvSpPr/>
            <p:nvPr/>
          </p:nvSpPr>
          <p:spPr>
            <a:xfrm>
              <a:off x="2119304" y="2731191"/>
              <a:ext cx="135745" cy="14407"/>
            </a:xfrm>
            <a:custGeom>
              <a:avLst/>
              <a:gdLst/>
              <a:ahLst/>
              <a:cxnLst/>
              <a:rect l="l" t="t" r="r" b="b"/>
              <a:pathLst>
                <a:path w="12758" h="1354" extrusionOk="0">
                  <a:moveTo>
                    <a:pt x="101" y="1"/>
                  </a:moveTo>
                  <a:cubicBezTo>
                    <a:pt x="101" y="101"/>
                    <a:pt x="1" y="226"/>
                    <a:pt x="1" y="427"/>
                  </a:cubicBezTo>
                  <a:cubicBezTo>
                    <a:pt x="1" y="627"/>
                    <a:pt x="101" y="853"/>
                    <a:pt x="327" y="1053"/>
                  </a:cubicBezTo>
                  <a:cubicBezTo>
                    <a:pt x="527" y="1254"/>
                    <a:pt x="953" y="1354"/>
                    <a:pt x="1480" y="1354"/>
                  </a:cubicBezTo>
                  <a:cubicBezTo>
                    <a:pt x="2106" y="1354"/>
                    <a:pt x="3234" y="1254"/>
                    <a:pt x="4713" y="1153"/>
                  </a:cubicBezTo>
                  <a:cubicBezTo>
                    <a:pt x="6166" y="953"/>
                    <a:pt x="7845" y="853"/>
                    <a:pt x="9399" y="853"/>
                  </a:cubicBezTo>
                  <a:cubicBezTo>
                    <a:pt x="10652" y="853"/>
                    <a:pt x="11805" y="953"/>
                    <a:pt x="12632" y="1153"/>
                  </a:cubicBezTo>
                  <a:lnTo>
                    <a:pt x="12758" y="727"/>
                  </a:lnTo>
                  <a:cubicBezTo>
                    <a:pt x="11805" y="527"/>
                    <a:pt x="10652" y="427"/>
                    <a:pt x="9399" y="427"/>
                  </a:cubicBezTo>
                  <a:cubicBezTo>
                    <a:pt x="7845" y="427"/>
                    <a:pt x="6166" y="527"/>
                    <a:pt x="4713" y="727"/>
                  </a:cubicBezTo>
                  <a:cubicBezTo>
                    <a:pt x="3234" y="853"/>
                    <a:pt x="2106" y="953"/>
                    <a:pt x="1480" y="953"/>
                  </a:cubicBezTo>
                  <a:cubicBezTo>
                    <a:pt x="953" y="953"/>
                    <a:pt x="728" y="853"/>
                    <a:pt x="627" y="727"/>
                  </a:cubicBezTo>
                  <a:cubicBezTo>
                    <a:pt x="527" y="627"/>
                    <a:pt x="427" y="527"/>
                    <a:pt x="427" y="427"/>
                  </a:cubicBezTo>
                  <a:cubicBezTo>
                    <a:pt x="427" y="326"/>
                    <a:pt x="527" y="326"/>
                    <a:pt x="527" y="226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6D3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91"/>
            <p:cNvSpPr/>
            <p:nvPr/>
          </p:nvSpPr>
          <p:spPr>
            <a:xfrm>
              <a:off x="2201701" y="2650133"/>
              <a:ext cx="55477" cy="14407"/>
            </a:xfrm>
            <a:custGeom>
              <a:avLst/>
              <a:gdLst/>
              <a:ahLst/>
              <a:cxnLst/>
              <a:rect l="l" t="t" r="r" b="b"/>
              <a:pathLst>
                <a:path w="5214" h="1354" extrusionOk="0">
                  <a:moveTo>
                    <a:pt x="0" y="0"/>
                  </a:moveTo>
                  <a:lnTo>
                    <a:pt x="0" y="427"/>
                  </a:lnTo>
                  <a:lnTo>
                    <a:pt x="627" y="427"/>
                  </a:lnTo>
                  <a:cubicBezTo>
                    <a:pt x="1554" y="427"/>
                    <a:pt x="3334" y="527"/>
                    <a:pt x="5013" y="1354"/>
                  </a:cubicBezTo>
                  <a:lnTo>
                    <a:pt x="5213" y="953"/>
                  </a:lnTo>
                  <a:cubicBezTo>
                    <a:pt x="3434" y="101"/>
                    <a:pt x="1554" y="0"/>
                    <a:pt x="627" y="0"/>
                  </a:cubicBezTo>
                  <a:close/>
                </a:path>
              </a:pathLst>
            </a:custGeom>
            <a:solidFill>
              <a:srgbClr val="6D3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91"/>
            <p:cNvSpPr/>
            <p:nvPr/>
          </p:nvSpPr>
          <p:spPr>
            <a:xfrm>
              <a:off x="2120378" y="2706923"/>
              <a:ext cx="68011" cy="33346"/>
            </a:xfrm>
            <a:custGeom>
              <a:avLst/>
              <a:gdLst/>
              <a:ahLst/>
              <a:cxnLst/>
              <a:rect l="l" t="t" r="r" b="b"/>
              <a:pathLst>
                <a:path w="6392" h="3134" extrusionOk="0">
                  <a:moveTo>
                    <a:pt x="6391" y="1"/>
                  </a:moveTo>
                  <a:cubicBezTo>
                    <a:pt x="6065" y="928"/>
                    <a:pt x="5338" y="1655"/>
                    <a:pt x="4286" y="1655"/>
                  </a:cubicBezTo>
                  <a:lnTo>
                    <a:pt x="3985" y="1655"/>
                  </a:lnTo>
                  <a:cubicBezTo>
                    <a:pt x="3033" y="1555"/>
                    <a:pt x="2506" y="928"/>
                    <a:pt x="2206" y="101"/>
                  </a:cubicBezTo>
                  <a:cubicBezTo>
                    <a:pt x="1579" y="928"/>
                    <a:pt x="852" y="1655"/>
                    <a:pt x="0" y="2081"/>
                  </a:cubicBezTo>
                  <a:lnTo>
                    <a:pt x="0" y="2282"/>
                  </a:lnTo>
                  <a:lnTo>
                    <a:pt x="426" y="2507"/>
                  </a:lnTo>
                  <a:cubicBezTo>
                    <a:pt x="426" y="2607"/>
                    <a:pt x="326" y="2607"/>
                    <a:pt x="326" y="2708"/>
                  </a:cubicBezTo>
                  <a:cubicBezTo>
                    <a:pt x="326" y="2808"/>
                    <a:pt x="426" y="2908"/>
                    <a:pt x="526" y="3008"/>
                  </a:cubicBezTo>
                  <a:cubicBezTo>
                    <a:pt x="526" y="3134"/>
                    <a:pt x="627" y="3134"/>
                    <a:pt x="752" y="3134"/>
                  </a:cubicBezTo>
                  <a:cubicBezTo>
                    <a:pt x="1679" y="2908"/>
                    <a:pt x="2105" y="2382"/>
                    <a:pt x="2206" y="2181"/>
                  </a:cubicBezTo>
                  <a:cubicBezTo>
                    <a:pt x="2306" y="2282"/>
                    <a:pt x="2732" y="2382"/>
                    <a:pt x="3985" y="2507"/>
                  </a:cubicBezTo>
                  <a:lnTo>
                    <a:pt x="4085" y="2507"/>
                  </a:lnTo>
                  <a:cubicBezTo>
                    <a:pt x="5539" y="2507"/>
                    <a:pt x="6165" y="1129"/>
                    <a:pt x="6391" y="1"/>
                  </a:cubicBezTo>
                  <a:close/>
                </a:path>
              </a:pathLst>
            </a:custGeom>
            <a:solidFill>
              <a:srgbClr val="7431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91"/>
            <p:cNvSpPr/>
            <p:nvPr/>
          </p:nvSpPr>
          <p:spPr>
            <a:xfrm>
              <a:off x="2120378" y="2731191"/>
              <a:ext cx="8001" cy="10140"/>
            </a:xfrm>
            <a:custGeom>
              <a:avLst/>
              <a:gdLst/>
              <a:ahLst/>
              <a:cxnLst/>
              <a:rect l="l" t="t" r="r" b="b"/>
              <a:pathLst>
                <a:path w="752" h="953" extrusionOk="0">
                  <a:moveTo>
                    <a:pt x="0" y="1"/>
                  </a:moveTo>
                  <a:lnTo>
                    <a:pt x="0" y="1"/>
                  </a:lnTo>
                  <a:cubicBezTo>
                    <a:pt x="125" y="427"/>
                    <a:pt x="125" y="727"/>
                    <a:pt x="426" y="953"/>
                  </a:cubicBezTo>
                  <a:cubicBezTo>
                    <a:pt x="526" y="953"/>
                    <a:pt x="627" y="953"/>
                    <a:pt x="752" y="853"/>
                  </a:cubicBezTo>
                  <a:cubicBezTo>
                    <a:pt x="627" y="853"/>
                    <a:pt x="526" y="853"/>
                    <a:pt x="526" y="727"/>
                  </a:cubicBezTo>
                  <a:cubicBezTo>
                    <a:pt x="426" y="627"/>
                    <a:pt x="326" y="527"/>
                    <a:pt x="326" y="427"/>
                  </a:cubicBezTo>
                  <a:cubicBezTo>
                    <a:pt x="326" y="326"/>
                    <a:pt x="426" y="326"/>
                    <a:pt x="426" y="22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E2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91"/>
            <p:cNvSpPr/>
            <p:nvPr/>
          </p:nvSpPr>
          <p:spPr>
            <a:xfrm>
              <a:off x="1461774" y="2231334"/>
              <a:ext cx="412013" cy="737448"/>
            </a:xfrm>
            <a:custGeom>
              <a:avLst/>
              <a:gdLst/>
              <a:ahLst/>
              <a:cxnLst/>
              <a:rect l="l" t="t" r="r" b="b"/>
              <a:pathLst>
                <a:path w="38723" h="69309" extrusionOk="0">
                  <a:moveTo>
                    <a:pt x="21571" y="0"/>
                  </a:moveTo>
                  <a:cubicBezTo>
                    <a:pt x="20504" y="0"/>
                    <a:pt x="19432" y="107"/>
                    <a:pt x="18372" y="318"/>
                  </a:cubicBezTo>
                  <a:cubicBezTo>
                    <a:pt x="9074" y="2197"/>
                    <a:pt x="2607" y="11070"/>
                    <a:pt x="928" y="19942"/>
                  </a:cubicBezTo>
                  <a:cubicBezTo>
                    <a:pt x="1" y="24228"/>
                    <a:pt x="502" y="28614"/>
                    <a:pt x="2708" y="32573"/>
                  </a:cubicBezTo>
                  <a:cubicBezTo>
                    <a:pt x="2808" y="32799"/>
                    <a:pt x="2908" y="33100"/>
                    <a:pt x="3134" y="33300"/>
                  </a:cubicBezTo>
                  <a:cubicBezTo>
                    <a:pt x="3435" y="34052"/>
                    <a:pt x="3760" y="34679"/>
                    <a:pt x="4262" y="35305"/>
                  </a:cubicBezTo>
                  <a:cubicBezTo>
                    <a:pt x="5014" y="36433"/>
                    <a:pt x="5941" y="37385"/>
                    <a:pt x="6893" y="38313"/>
                  </a:cubicBezTo>
                  <a:cubicBezTo>
                    <a:pt x="8973" y="40092"/>
                    <a:pt x="11379" y="41345"/>
                    <a:pt x="14086" y="41972"/>
                  </a:cubicBezTo>
                  <a:cubicBezTo>
                    <a:pt x="14186" y="41972"/>
                    <a:pt x="14287" y="41872"/>
                    <a:pt x="14412" y="41872"/>
                  </a:cubicBezTo>
                  <a:cubicBezTo>
                    <a:pt x="14412" y="41771"/>
                    <a:pt x="14512" y="41771"/>
                    <a:pt x="14412" y="41671"/>
                  </a:cubicBezTo>
                  <a:cubicBezTo>
                    <a:pt x="14512" y="41571"/>
                    <a:pt x="14412" y="41446"/>
                    <a:pt x="14287" y="41446"/>
                  </a:cubicBezTo>
                  <a:cubicBezTo>
                    <a:pt x="13785" y="39992"/>
                    <a:pt x="13560" y="38313"/>
                    <a:pt x="13986" y="36759"/>
                  </a:cubicBezTo>
                  <a:cubicBezTo>
                    <a:pt x="14412" y="35305"/>
                    <a:pt x="15239" y="33526"/>
                    <a:pt x="16793" y="33000"/>
                  </a:cubicBezTo>
                  <a:cubicBezTo>
                    <a:pt x="17023" y="32924"/>
                    <a:pt x="17232" y="32889"/>
                    <a:pt x="17420" y="32889"/>
                  </a:cubicBezTo>
                  <a:cubicBezTo>
                    <a:pt x="19037" y="32889"/>
                    <a:pt x="19189" y="35457"/>
                    <a:pt x="19099" y="36759"/>
                  </a:cubicBezTo>
                  <a:cubicBezTo>
                    <a:pt x="18898" y="38639"/>
                    <a:pt x="18046" y="40518"/>
                    <a:pt x="17219" y="42198"/>
                  </a:cubicBezTo>
                  <a:cubicBezTo>
                    <a:pt x="16492" y="43852"/>
                    <a:pt x="15765" y="45531"/>
                    <a:pt x="15139" y="47310"/>
                  </a:cubicBezTo>
                  <a:cubicBezTo>
                    <a:pt x="14613" y="49090"/>
                    <a:pt x="14287" y="50970"/>
                    <a:pt x="14186" y="52849"/>
                  </a:cubicBezTo>
                  <a:cubicBezTo>
                    <a:pt x="13986" y="56183"/>
                    <a:pt x="14613" y="59616"/>
                    <a:pt x="16392" y="62549"/>
                  </a:cubicBezTo>
                  <a:cubicBezTo>
                    <a:pt x="18046" y="65581"/>
                    <a:pt x="20778" y="67987"/>
                    <a:pt x="24111" y="69015"/>
                  </a:cubicBezTo>
                  <a:lnTo>
                    <a:pt x="24437" y="69015"/>
                  </a:lnTo>
                  <a:lnTo>
                    <a:pt x="24437" y="69140"/>
                  </a:lnTo>
                  <a:cubicBezTo>
                    <a:pt x="24527" y="69260"/>
                    <a:pt x="24637" y="69308"/>
                    <a:pt x="24742" y="69308"/>
                  </a:cubicBezTo>
                  <a:cubicBezTo>
                    <a:pt x="24988" y="69308"/>
                    <a:pt x="25204" y="69043"/>
                    <a:pt x="25064" y="68814"/>
                  </a:cubicBezTo>
                  <a:cubicBezTo>
                    <a:pt x="22557" y="64528"/>
                    <a:pt x="22557" y="59416"/>
                    <a:pt x="24011" y="54829"/>
                  </a:cubicBezTo>
                  <a:cubicBezTo>
                    <a:pt x="25465" y="49817"/>
                    <a:pt x="28397" y="45431"/>
                    <a:pt x="31204" y="41045"/>
                  </a:cubicBezTo>
                  <a:cubicBezTo>
                    <a:pt x="34036" y="36659"/>
                    <a:pt x="36643" y="32047"/>
                    <a:pt x="37695" y="26934"/>
                  </a:cubicBezTo>
                  <a:cubicBezTo>
                    <a:pt x="38723" y="22348"/>
                    <a:pt x="38723" y="17436"/>
                    <a:pt x="37269" y="12949"/>
                  </a:cubicBezTo>
                  <a:cubicBezTo>
                    <a:pt x="36016" y="9090"/>
                    <a:pt x="33936" y="5531"/>
                    <a:pt x="30703" y="3024"/>
                  </a:cubicBezTo>
                  <a:cubicBezTo>
                    <a:pt x="28024" y="987"/>
                    <a:pt x="24820" y="0"/>
                    <a:pt x="21571" y="0"/>
                  </a:cubicBezTo>
                  <a:close/>
                </a:path>
              </a:pathLst>
            </a:custGeom>
            <a:solidFill>
              <a:srgbClr val="B07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91"/>
            <p:cNvSpPr/>
            <p:nvPr/>
          </p:nvSpPr>
          <p:spPr>
            <a:xfrm>
              <a:off x="1769479" y="2313232"/>
              <a:ext cx="20014" cy="21918"/>
            </a:xfrm>
            <a:custGeom>
              <a:avLst/>
              <a:gdLst/>
              <a:ahLst/>
              <a:cxnLst/>
              <a:rect l="l" t="t" r="r" b="b"/>
              <a:pathLst>
                <a:path w="1881" h="2060" extrusionOk="0">
                  <a:moveTo>
                    <a:pt x="48" y="0"/>
                  </a:moveTo>
                  <a:cubicBezTo>
                    <a:pt x="0" y="0"/>
                    <a:pt x="0" y="138"/>
                    <a:pt x="0" y="138"/>
                  </a:cubicBezTo>
                  <a:lnTo>
                    <a:pt x="101" y="239"/>
                  </a:lnTo>
                  <a:lnTo>
                    <a:pt x="201" y="339"/>
                  </a:lnTo>
                  <a:cubicBezTo>
                    <a:pt x="201" y="439"/>
                    <a:pt x="301" y="439"/>
                    <a:pt x="401" y="539"/>
                  </a:cubicBezTo>
                  <a:cubicBezTo>
                    <a:pt x="527" y="665"/>
                    <a:pt x="627" y="865"/>
                    <a:pt x="727" y="966"/>
                  </a:cubicBezTo>
                  <a:cubicBezTo>
                    <a:pt x="827" y="1166"/>
                    <a:pt x="928" y="1291"/>
                    <a:pt x="1028" y="1492"/>
                  </a:cubicBezTo>
                  <a:cubicBezTo>
                    <a:pt x="1153" y="1492"/>
                    <a:pt x="1153" y="1592"/>
                    <a:pt x="1254" y="1692"/>
                  </a:cubicBezTo>
                  <a:cubicBezTo>
                    <a:pt x="1254" y="1793"/>
                    <a:pt x="1354" y="1918"/>
                    <a:pt x="1354" y="1918"/>
                  </a:cubicBezTo>
                  <a:cubicBezTo>
                    <a:pt x="1425" y="1989"/>
                    <a:pt x="1496" y="2060"/>
                    <a:pt x="1566" y="2060"/>
                  </a:cubicBezTo>
                  <a:cubicBezTo>
                    <a:pt x="1596" y="2060"/>
                    <a:pt x="1625" y="2048"/>
                    <a:pt x="1655" y="2018"/>
                  </a:cubicBezTo>
                  <a:cubicBezTo>
                    <a:pt x="1780" y="2018"/>
                    <a:pt x="1880" y="1918"/>
                    <a:pt x="1880" y="1692"/>
                  </a:cubicBezTo>
                  <a:cubicBezTo>
                    <a:pt x="1780" y="1592"/>
                    <a:pt x="1780" y="1492"/>
                    <a:pt x="1655" y="1392"/>
                  </a:cubicBezTo>
                  <a:cubicBezTo>
                    <a:pt x="1655" y="1291"/>
                    <a:pt x="1554" y="1291"/>
                    <a:pt x="1554" y="1166"/>
                  </a:cubicBezTo>
                  <a:cubicBezTo>
                    <a:pt x="1354" y="966"/>
                    <a:pt x="1254" y="865"/>
                    <a:pt x="1153" y="665"/>
                  </a:cubicBezTo>
                  <a:cubicBezTo>
                    <a:pt x="928" y="539"/>
                    <a:pt x="827" y="439"/>
                    <a:pt x="627" y="339"/>
                  </a:cubicBezTo>
                  <a:cubicBezTo>
                    <a:pt x="527" y="239"/>
                    <a:pt x="527" y="138"/>
                    <a:pt x="401" y="138"/>
                  </a:cubicBezTo>
                  <a:cubicBezTo>
                    <a:pt x="301" y="138"/>
                    <a:pt x="301" y="38"/>
                    <a:pt x="301" y="38"/>
                  </a:cubicBezTo>
                  <a:lnTo>
                    <a:pt x="101" y="38"/>
                  </a:lnTo>
                  <a:cubicBezTo>
                    <a:pt x="79" y="11"/>
                    <a:pt x="6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91"/>
            <p:cNvSpPr/>
            <p:nvPr/>
          </p:nvSpPr>
          <p:spPr>
            <a:xfrm>
              <a:off x="1806013" y="2357894"/>
              <a:ext cx="14407" cy="24546"/>
            </a:xfrm>
            <a:custGeom>
              <a:avLst/>
              <a:gdLst/>
              <a:ahLst/>
              <a:cxnLst/>
              <a:rect l="l" t="t" r="r" b="b"/>
              <a:pathLst>
                <a:path w="1354" h="2307" extrusionOk="0">
                  <a:moveTo>
                    <a:pt x="226" y="1"/>
                  </a:moveTo>
                  <a:cubicBezTo>
                    <a:pt x="100" y="1"/>
                    <a:pt x="0" y="101"/>
                    <a:pt x="100" y="101"/>
                  </a:cubicBezTo>
                  <a:cubicBezTo>
                    <a:pt x="100" y="226"/>
                    <a:pt x="226" y="326"/>
                    <a:pt x="226" y="326"/>
                  </a:cubicBezTo>
                  <a:cubicBezTo>
                    <a:pt x="226" y="427"/>
                    <a:pt x="226" y="527"/>
                    <a:pt x="326" y="627"/>
                  </a:cubicBezTo>
                  <a:cubicBezTo>
                    <a:pt x="326" y="727"/>
                    <a:pt x="426" y="853"/>
                    <a:pt x="426" y="1053"/>
                  </a:cubicBezTo>
                  <a:cubicBezTo>
                    <a:pt x="526" y="1154"/>
                    <a:pt x="526" y="1354"/>
                    <a:pt x="526" y="1479"/>
                  </a:cubicBezTo>
                  <a:cubicBezTo>
                    <a:pt x="526" y="1580"/>
                    <a:pt x="627" y="1680"/>
                    <a:pt x="627" y="1780"/>
                  </a:cubicBezTo>
                  <a:lnTo>
                    <a:pt x="627" y="1880"/>
                  </a:lnTo>
                  <a:cubicBezTo>
                    <a:pt x="627" y="2106"/>
                    <a:pt x="727" y="2306"/>
                    <a:pt x="952" y="2306"/>
                  </a:cubicBezTo>
                  <a:cubicBezTo>
                    <a:pt x="1153" y="2306"/>
                    <a:pt x="1353" y="2106"/>
                    <a:pt x="1353" y="1880"/>
                  </a:cubicBezTo>
                  <a:cubicBezTo>
                    <a:pt x="1253" y="1780"/>
                    <a:pt x="1253" y="1580"/>
                    <a:pt x="1253" y="1354"/>
                  </a:cubicBezTo>
                  <a:cubicBezTo>
                    <a:pt x="1153" y="1154"/>
                    <a:pt x="1053" y="953"/>
                    <a:pt x="952" y="853"/>
                  </a:cubicBezTo>
                  <a:cubicBezTo>
                    <a:pt x="852" y="627"/>
                    <a:pt x="727" y="527"/>
                    <a:pt x="627" y="326"/>
                  </a:cubicBezTo>
                  <a:cubicBezTo>
                    <a:pt x="627" y="326"/>
                    <a:pt x="526" y="226"/>
                    <a:pt x="426" y="226"/>
                  </a:cubicBezTo>
                  <a:cubicBezTo>
                    <a:pt x="326" y="101"/>
                    <a:pt x="326" y="10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91"/>
            <p:cNvSpPr/>
            <p:nvPr/>
          </p:nvSpPr>
          <p:spPr>
            <a:xfrm>
              <a:off x="1742819" y="2332297"/>
              <a:ext cx="17609" cy="22855"/>
            </a:xfrm>
            <a:custGeom>
              <a:avLst/>
              <a:gdLst/>
              <a:ahLst/>
              <a:cxnLst/>
              <a:rect l="l" t="t" r="r" b="b"/>
              <a:pathLst>
                <a:path w="1655" h="2148" extrusionOk="0">
                  <a:moveTo>
                    <a:pt x="201" y="1"/>
                  </a:moveTo>
                  <a:cubicBezTo>
                    <a:pt x="100" y="1"/>
                    <a:pt x="0" y="126"/>
                    <a:pt x="100" y="226"/>
                  </a:cubicBezTo>
                  <a:cubicBezTo>
                    <a:pt x="100" y="326"/>
                    <a:pt x="201" y="326"/>
                    <a:pt x="201" y="427"/>
                  </a:cubicBezTo>
                  <a:cubicBezTo>
                    <a:pt x="301" y="427"/>
                    <a:pt x="301" y="527"/>
                    <a:pt x="401" y="527"/>
                  </a:cubicBezTo>
                  <a:lnTo>
                    <a:pt x="401" y="752"/>
                  </a:lnTo>
                  <a:cubicBezTo>
                    <a:pt x="401" y="853"/>
                    <a:pt x="526" y="853"/>
                    <a:pt x="526" y="953"/>
                  </a:cubicBezTo>
                  <a:cubicBezTo>
                    <a:pt x="627" y="1153"/>
                    <a:pt x="627" y="1254"/>
                    <a:pt x="627" y="1379"/>
                  </a:cubicBezTo>
                  <a:cubicBezTo>
                    <a:pt x="627" y="1479"/>
                    <a:pt x="727" y="1580"/>
                    <a:pt x="727" y="1680"/>
                  </a:cubicBezTo>
                  <a:cubicBezTo>
                    <a:pt x="727" y="1780"/>
                    <a:pt x="827" y="1880"/>
                    <a:pt x="927" y="2006"/>
                  </a:cubicBezTo>
                  <a:cubicBezTo>
                    <a:pt x="998" y="2077"/>
                    <a:pt x="1082" y="2147"/>
                    <a:pt x="1160" y="2147"/>
                  </a:cubicBezTo>
                  <a:cubicBezTo>
                    <a:pt x="1192" y="2147"/>
                    <a:pt x="1224" y="2135"/>
                    <a:pt x="1253" y="2106"/>
                  </a:cubicBezTo>
                  <a:cubicBezTo>
                    <a:pt x="1354" y="2106"/>
                    <a:pt x="1554" y="2106"/>
                    <a:pt x="1554" y="1880"/>
                  </a:cubicBezTo>
                  <a:cubicBezTo>
                    <a:pt x="1654" y="1880"/>
                    <a:pt x="1654" y="1780"/>
                    <a:pt x="1654" y="1680"/>
                  </a:cubicBezTo>
                  <a:lnTo>
                    <a:pt x="1654" y="1580"/>
                  </a:lnTo>
                  <a:cubicBezTo>
                    <a:pt x="1654" y="1479"/>
                    <a:pt x="1654" y="1479"/>
                    <a:pt x="1554" y="1379"/>
                  </a:cubicBezTo>
                  <a:cubicBezTo>
                    <a:pt x="1554" y="1254"/>
                    <a:pt x="1554" y="1153"/>
                    <a:pt x="1454" y="1053"/>
                  </a:cubicBezTo>
                  <a:cubicBezTo>
                    <a:pt x="1354" y="953"/>
                    <a:pt x="1253" y="752"/>
                    <a:pt x="1028" y="627"/>
                  </a:cubicBezTo>
                  <a:cubicBezTo>
                    <a:pt x="1028" y="527"/>
                    <a:pt x="927" y="527"/>
                    <a:pt x="827" y="427"/>
                  </a:cubicBezTo>
                  <a:cubicBezTo>
                    <a:pt x="727" y="427"/>
                    <a:pt x="727" y="326"/>
                    <a:pt x="627" y="326"/>
                  </a:cubicBezTo>
                  <a:cubicBezTo>
                    <a:pt x="526" y="326"/>
                    <a:pt x="526" y="226"/>
                    <a:pt x="401" y="226"/>
                  </a:cubicBezTo>
                  <a:cubicBezTo>
                    <a:pt x="301" y="126"/>
                    <a:pt x="201" y="126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91"/>
            <p:cNvSpPr/>
            <p:nvPr/>
          </p:nvSpPr>
          <p:spPr>
            <a:xfrm>
              <a:off x="1719350" y="2281368"/>
              <a:ext cx="20014" cy="15481"/>
            </a:xfrm>
            <a:custGeom>
              <a:avLst/>
              <a:gdLst/>
              <a:ahLst/>
              <a:cxnLst/>
              <a:rect l="l" t="t" r="r" b="b"/>
              <a:pathLst>
                <a:path w="1881" h="1455" extrusionOk="0">
                  <a:moveTo>
                    <a:pt x="427" y="1"/>
                  </a:moveTo>
                  <a:cubicBezTo>
                    <a:pt x="326" y="1"/>
                    <a:pt x="226" y="1"/>
                    <a:pt x="101" y="101"/>
                  </a:cubicBezTo>
                  <a:cubicBezTo>
                    <a:pt x="1" y="101"/>
                    <a:pt x="101" y="301"/>
                    <a:pt x="101" y="301"/>
                  </a:cubicBezTo>
                  <a:lnTo>
                    <a:pt x="226" y="402"/>
                  </a:lnTo>
                  <a:cubicBezTo>
                    <a:pt x="326" y="527"/>
                    <a:pt x="326" y="627"/>
                    <a:pt x="427" y="627"/>
                  </a:cubicBezTo>
                  <a:cubicBezTo>
                    <a:pt x="427" y="727"/>
                    <a:pt x="527" y="828"/>
                    <a:pt x="627" y="928"/>
                  </a:cubicBezTo>
                  <a:lnTo>
                    <a:pt x="953" y="1254"/>
                  </a:lnTo>
                  <a:cubicBezTo>
                    <a:pt x="1154" y="1354"/>
                    <a:pt x="1254" y="1354"/>
                    <a:pt x="1479" y="1454"/>
                  </a:cubicBezTo>
                  <a:cubicBezTo>
                    <a:pt x="1580" y="1454"/>
                    <a:pt x="1780" y="1454"/>
                    <a:pt x="1780" y="1354"/>
                  </a:cubicBezTo>
                  <a:cubicBezTo>
                    <a:pt x="1880" y="1254"/>
                    <a:pt x="1880" y="1254"/>
                    <a:pt x="1880" y="1154"/>
                  </a:cubicBezTo>
                  <a:lnTo>
                    <a:pt x="1880" y="928"/>
                  </a:lnTo>
                  <a:lnTo>
                    <a:pt x="1580" y="627"/>
                  </a:lnTo>
                  <a:cubicBezTo>
                    <a:pt x="1479" y="527"/>
                    <a:pt x="1254" y="402"/>
                    <a:pt x="1154" y="301"/>
                  </a:cubicBezTo>
                  <a:cubicBezTo>
                    <a:pt x="1053" y="301"/>
                    <a:pt x="853" y="201"/>
                    <a:pt x="727" y="201"/>
                  </a:cubicBezTo>
                  <a:cubicBezTo>
                    <a:pt x="727" y="101"/>
                    <a:pt x="627" y="101"/>
                    <a:pt x="527" y="101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91"/>
            <p:cNvSpPr/>
            <p:nvPr/>
          </p:nvSpPr>
          <p:spPr>
            <a:xfrm>
              <a:off x="1785257" y="2380916"/>
              <a:ext cx="10895" cy="23823"/>
            </a:xfrm>
            <a:custGeom>
              <a:avLst/>
              <a:gdLst/>
              <a:ahLst/>
              <a:cxnLst/>
              <a:rect l="l" t="t" r="r" b="b"/>
              <a:pathLst>
                <a:path w="1024" h="2239" extrusionOk="0">
                  <a:moveTo>
                    <a:pt x="133" y="1"/>
                  </a:moveTo>
                  <a:cubicBezTo>
                    <a:pt x="80" y="1"/>
                    <a:pt x="0" y="72"/>
                    <a:pt x="71" y="142"/>
                  </a:cubicBezTo>
                  <a:lnTo>
                    <a:pt x="71" y="343"/>
                  </a:lnTo>
                  <a:lnTo>
                    <a:pt x="71" y="568"/>
                  </a:lnTo>
                  <a:cubicBezTo>
                    <a:pt x="172" y="769"/>
                    <a:pt x="172" y="869"/>
                    <a:pt x="172" y="1070"/>
                  </a:cubicBezTo>
                  <a:lnTo>
                    <a:pt x="172" y="1496"/>
                  </a:lnTo>
                  <a:cubicBezTo>
                    <a:pt x="172" y="1696"/>
                    <a:pt x="297" y="2022"/>
                    <a:pt x="397" y="2122"/>
                  </a:cubicBezTo>
                  <a:cubicBezTo>
                    <a:pt x="439" y="2207"/>
                    <a:pt x="518" y="2238"/>
                    <a:pt x="594" y="2238"/>
                  </a:cubicBezTo>
                  <a:cubicBezTo>
                    <a:pt x="698" y="2238"/>
                    <a:pt x="798" y="2180"/>
                    <a:pt x="798" y="2122"/>
                  </a:cubicBezTo>
                  <a:cubicBezTo>
                    <a:pt x="1024" y="1922"/>
                    <a:pt x="1024" y="1596"/>
                    <a:pt x="923" y="1396"/>
                  </a:cubicBezTo>
                  <a:cubicBezTo>
                    <a:pt x="923" y="1295"/>
                    <a:pt x="798" y="1070"/>
                    <a:pt x="698" y="969"/>
                  </a:cubicBezTo>
                  <a:cubicBezTo>
                    <a:pt x="698" y="769"/>
                    <a:pt x="598" y="669"/>
                    <a:pt x="497" y="443"/>
                  </a:cubicBezTo>
                  <a:cubicBezTo>
                    <a:pt x="497" y="343"/>
                    <a:pt x="397" y="343"/>
                    <a:pt x="397" y="243"/>
                  </a:cubicBezTo>
                  <a:cubicBezTo>
                    <a:pt x="297" y="142"/>
                    <a:pt x="297" y="142"/>
                    <a:pt x="172" y="42"/>
                  </a:cubicBezTo>
                  <a:cubicBezTo>
                    <a:pt x="172" y="13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91"/>
            <p:cNvSpPr/>
            <p:nvPr/>
          </p:nvSpPr>
          <p:spPr>
            <a:xfrm>
              <a:off x="1823120" y="2408652"/>
              <a:ext cx="8501" cy="22376"/>
            </a:xfrm>
            <a:custGeom>
              <a:avLst/>
              <a:gdLst/>
              <a:ahLst/>
              <a:cxnLst/>
              <a:rect l="l" t="t" r="r" b="b"/>
              <a:pathLst>
                <a:path w="799" h="2103" extrusionOk="0">
                  <a:moveTo>
                    <a:pt x="132" y="0"/>
                  </a:moveTo>
                  <a:cubicBezTo>
                    <a:pt x="80" y="0"/>
                    <a:pt x="0" y="71"/>
                    <a:pt x="71" y="142"/>
                  </a:cubicBezTo>
                  <a:cubicBezTo>
                    <a:pt x="71" y="242"/>
                    <a:pt x="171" y="342"/>
                    <a:pt x="171" y="568"/>
                  </a:cubicBezTo>
                  <a:lnTo>
                    <a:pt x="171" y="969"/>
                  </a:lnTo>
                  <a:lnTo>
                    <a:pt x="171" y="1195"/>
                  </a:lnTo>
                  <a:lnTo>
                    <a:pt x="171" y="1295"/>
                  </a:lnTo>
                  <a:lnTo>
                    <a:pt x="171" y="1395"/>
                  </a:lnTo>
                  <a:cubicBezTo>
                    <a:pt x="71" y="1395"/>
                    <a:pt x="71" y="1495"/>
                    <a:pt x="71" y="1596"/>
                  </a:cubicBezTo>
                  <a:lnTo>
                    <a:pt x="171" y="1721"/>
                  </a:lnTo>
                  <a:lnTo>
                    <a:pt x="171" y="1821"/>
                  </a:lnTo>
                  <a:cubicBezTo>
                    <a:pt x="171" y="1996"/>
                    <a:pt x="315" y="2103"/>
                    <a:pt x="456" y="2103"/>
                  </a:cubicBezTo>
                  <a:cubicBezTo>
                    <a:pt x="557" y="2103"/>
                    <a:pt x="656" y="2047"/>
                    <a:pt x="698" y="1921"/>
                  </a:cubicBezTo>
                  <a:cubicBezTo>
                    <a:pt x="798" y="1721"/>
                    <a:pt x="798" y="1495"/>
                    <a:pt x="798" y="1295"/>
                  </a:cubicBezTo>
                  <a:cubicBezTo>
                    <a:pt x="798" y="1195"/>
                    <a:pt x="698" y="969"/>
                    <a:pt x="698" y="869"/>
                  </a:cubicBezTo>
                  <a:cubicBezTo>
                    <a:pt x="598" y="769"/>
                    <a:pt x="598" y="568"/>
                    <a:pt x="497" y="468"/>
                  </a:cubicBezTo>
                  <a:cubicBezTo>
                    <a:pt x="372" y="342"/>
                    <a:pt x="372" y="342"/>
                    <a:pt x="372" y="242"/>
                  </a:cubicBezTo>
                  <a:cubicBezTo>
                    <a:pt x="272" y="142"/>
                    <a:pt x="272" y="142"/>
                    <a:pt x="171" y="42"/>
                  </a:cubicBezTo>
                  <a:cubicBezTo>
                    <a:pt x="171" y="12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91"/>
            <p:cNvSpPr/>
            <p:nvPr/>
          </p:nvSpPr>
          <p:spPr>
            <a:xfrm>
              <a:off x="1799342" y="2430419"/>
              <a:ext cx="7746" cy="20812"/>
            </a:xfrm>
            <a:custGeom>
              <a:avLst/>
              <a:gdLst/>
              <a:ahLst/>
              <a:cxnLst/>
              <a:rect l="l" t="t" r="r" b="b"/>
              <a:pathLst>
                <a:path w="728" h="1956" extrusionOk="0">
                  <a:moveTo>
                    <a:pt x="527" y="1"/>
                  </a:moveTo>
                  <a:cubicBezTo>
                    <a:pt x="477" y="1"/>
                    <a:pt x="427" y="26"/>
                    <a:pt x="427" y="76"/>
                  </a:cubicBezTo>
                  <a:cubicBezTo>
                    <a:pt x="427" y="176"/>
                    <a:pt x="427" y="301"/>
                    <a:pt x="326" y="402"/>
                  </a:cubicBezTo>
                  <a:cubicBezTo>
                    <a:pt x="226" y="502"/>
                    <a:pt x="226" y="602"/>
                    <a:pt x="226" y="803"/>
                  </a:cubicBezTo>
                  <a:cubicBezTo>
                    <a:pt x="226" y="928"/>
                    <a:pt x="101" y="1028"/>
                    <a:pt x="101" y="1129"/>
                  </a:cubicBezTo>
                  <a:cubicBezTo>
                    <a:pt x="101" y="1229"/>
                    <a:pt x="0" y="1429"/>
                    <a:pt x="0" y="1555"/>
                  </a:cubicBezTo>
                  <a:cubicBezTo>
                    <a:pt x="0" y="1755"/>
                    <a:pt x="101" y="1855"/>
                    <a:pt x="326" y="1956"/>
                  </a:cubicBezTo>
                  <a:cubicBezTo>
                    <a:pt x="527" y="1956"/>
                    <a:pt x="627" y="1755"/>
                    <a:pt x="627" y="1655"/>
                  </a:cubicBezTo>
                  <a:cubicBezTo>
                    <a:pt x="627" y="1429"/>
                    <a:pt x="627" y="1329"/>
                    <a:pt x="727" y="1229"/>
                  </a:cubicBezTo>
                  <a:lnTo>
                    <a:pt x="727" y="803"/>
                  </a:lnTo>
                  <a:cubicBezTo>
                    <a:pt x="627" y="702"/>
                    <a:pt x="727" y="602"/>
                    <a:pt x="627" y="402"/>
                  </a:cubicBezTo>
                  <a:lnTo>
                    <a:pt x="627" y="76"/>
                  </a:lnTo>
                  <a:cubicBezTo>
                    <a:pt x="627" y="26"/>
                    <a:pt x="577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91"/>
            <p:cNvSpPr/>
            <p:nvPr/>
          </p:nvSpPr>
          <p:spPr>
            <a:xfrm>
              <a:off x="1697529" y="2318530"/>
              <a:ext cx="19705" cy="21184"/>
            </a:xfrm>
            <a:custGeom>
              <a:avLst/>
              <a:gdLst/>
              <a:ahLst/>
              <a:cxnLst/>
              <a:rect l="l" t="t" r="r" b="b"/>
              <a:pathLst>
                <a:path w="1852" h="1991" extrusionOk="0">
                  <a:moveTo>
                    <a:pt x="134" y="1"/>
                  </a:moveTo>
                  <a:cubicBezTo>
                    <a:pt x="82" y="1"/>
                    <a:pt x="0" y="77"/>
                    <a:pt x="72" y="167"/>
                  </a:cubicBezTo>
                  <a:cubicBezTo>
                    <a:pt x="72" y="267"/>
                    <a:pt x="172" y="468"/>
                    <a:pt x="172" y="668"/>
                  </a:cubicBezTo>
                  <a:cubicBezTo>
                    <a:pt x="272" y="793"/>
                    <a:pt x="397" y="894"/>
                    <a:pt x="498" y="1094"/>
                  </a:cubicBezTo>
                  <a:cubicBezTo>
                    <a:pt x="498" y="1094"/>
                    <a:pt x="598" y="1194"/>
                    <a:pt x="698" y="1295"/>
                  </a:cubicBezTo>
                  <a:cubicBezTo>
                    <a:pt x="698" y="1420"/>
                    <a:pt x="798" y="1420"/>
                    <a:pt x="798" y="1520"/>
                  </a:cubicBezTo>
                  <a:cubicBezTo>
                    <a:pt x="899" y="1620"/>
                    <a:pt x="1024" y="1721"/>
                    <a:pt x="1225" y="1821"/>
                  </a:cubicBezTo>
                  <a:cubicBezTo>
                    <a:pt x="1275" y="1934"/>
                    <a:pt x="1381" y="1990"/>
                    <a:pt x="1488" y="1990"/>
                  </a:cubicBezTo>
                  <a:cubicBezTo>
                    <a:pt x="1594" y="1990"/>
                    <a:pt x="1701" y="1934"/>
                    <a:pt x="1751" y="1821"/>
                  </a:cubicBezTo>
                  <a:cubicBezTo>
                    <a:pt x="1851" y="1620"/>
                    <a:pt x="1851" y="1420"/>
                    <a:pt x="1651" y="1295"/>
                  </a:cubicBezTo>
                  <a:cubicBezTo>
                    <a:pt x="1525" y="1194"/>
                    <a:pt x="1325" y="1094"/>
                    <a:pt x="1225" y="994"/>
                  </a:cubicBezTo>
                  <a:lnTo>
                    <a:pt x="1124" y="994"/>
                  </a:lnTo>
                  <a:lnTo>
                    <a:pt x="1024" y="894"/>
                  </a:lnTo>
                  <a:lnTo>
                    <a:pt x="899" y="793"/>
                  </a:lnTo>
                  <a:cubicBezTo>
                    <a:pt x="698" y="668"/>
                    <a:pt x="598" y="468"/>
                    <a:pt x="498" y="367"/>
                  </a:cubicBezTo>
                  <a:cubicBezTo>
                    <a:pt x="397" y="267"/>
                    <a:pt x="272" y="167"/>
                    <a:pt x="172" y="41"/>
                  </a:cubicBezTo>
                  <a:cubicBezTo>
                    <a:pt x="172" y="13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91"/>
            <p:cNvSpPr/>
            <p:nvPr/>
          </p:nvSpPr>
          <p:spPr>
            <a:xfrm>
              <a:off x="1611632" y="2596800"/>
              <a:ext cx="223472" cy="336820"/>
            </a:xfrm>
            <a:custGeom>
              <a:avLst/>
              <a:gdLst/>
              <a:ahLst/>
              <a:cxnLst/>
              <a:rect l="l" t="t" r="r" b="b"/>
              <a:pathLst>
                <a:path w="21003" h="31656" extrusionOk="0">
                  <a:moveTo>
                    <a:pt x="20878" y="1"/>
                  </a:moveTo>
                  <a:cubicBezTo>
                    <a:pt x="20777" y="1"/>
                    <a:pt x="20577" y="101"/>
                    <a:pt x="20577" y="201"/>
                  </a:cubicBezTo>
                  <a:cubicBezTo>
                    <a:pt x="19324" y="627"/>
                    <a:pt x="18171" y="1154"/>
                    <a:pt x="17118" y="1780"/>
                  </a:cubicBezTo>
                  <a:cubicBezTo>
                    <a:pt x="15990" y="2307"/>
                    <a:pt x="14837" y="2933"/>
                    <a:pt x="13685" y="3560"/>
                  </a:cubicBezTo>
                  <a:cubicBezTo>
                    <a:pt x="11279" y="4913"/>
                    <a:pt x="9098" y="6467"/>
                    <a:pt x="7093" y="8146"/>
                  </a:cubicBezTo>
                  <a:cubicBezTo>
                    <a:pt x="4587" y="10126"/>
                    <a:pt x="2406" y="12432"/>
                    <a:pt x="527" y="15039"/>
                  </a:cubicBezTo>
                  <a:cubicBezTo>
                    <a:pt x="326" y="16191"/>
                    <a:pt x="100" y="17344"/>
                    <a:pt x="100" y="18497"/>
                  </a:cubicBezTo>
                  <a:cubicBezTo>
                    <a:pt x="100" y="18798"/>
                    <a:pt x="0" y="19224"/>
                    <a:pt x="0" y="19625"/>
                  </a:cubicBezTo>
                  <a:cubicBezTo>
                    <a:pt x="0" y="22658"/>
                    <a:pt x="727" y="25590"/>
                    <a:pt x="2306" y="28197"/>
                  </a:cubicBezTo>
                  <a:cubicBezTo>
                    <a:pt x="3033" y="29450"/>
                    <a:pt x="3860" y="30603"/>
                    <a:pt x="4913" y="31655"/>
                  </a:cubicBezTo>
                  <a:cubicBezTo>
                    <a:pt x="4712" y="30903"/>
                    <a:pt x="4486" y="30176"/>
                    <a:pt x="4386" y="29550"/>
                  </a:cubicBezTo>
                  <a:cubicBezTo>
                    <a:pt x="2832" y="21730"/>
                    <a:pt x="6466" y="13986"/>
                    <a:pt x="11705" y="8472"/>
                  </a:cubicBezTo>
                  <a:cubicBezTo>
                    <a:pt x="14211" y="5740"/>
                    <a:pt x="17243" y="3460"/>
                    <a:pt x="20251" y="1354"/>
                  </a:cubicBezTo>
                  <a:cubicBezTo>
                    <a:pt x="20477" y="953"/>
                    <a:pt x="20677" y="427"/>
                    <a:pt x="2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91"/>
            <p:cNvSpPr/>
            <p:nvPr/>
          </p:nvSpPr>
          <p:spPr>
            <a:xfrm>
              <a:off x="1466040" y="2382640"/>
              <a:ext cx="178763" cy="295260"/>
            </a:xfrm>
            <a:custGeom>
              <a:avLst/>
              <a:gdLst/>
              <a:ahLst/>
              <a:cxnLst/>
              <a:rect l="l" t="t" r="r" b="b"/>
              <a:pathLst>
                <a:path w="16801" h="27750" extrusionOk="0">
                  <a:moveTo>
                    <a:pt x="5420" y="0"/>
                  </a:moveTo>
                  <a:cubicBezTo>
                    <a:pt x="5358" y="0"/>
                    <a:pt x="5294" y="25"/>
                    <a:pt x="5239" y="81"/>
                  </a:cubicBezTo>
                  <a:cubicBezTo>
                    <a:pt x="2933" y="2687"/>
                    <a:pt x="1254" y="5720"/>
                    <a:pt x="101" y="8953"/>
                  </a:cubicBezTo>
                  <a:cubicBezTo>
                    <a:pt x="1" y="12186"/>
                    <a:pt x="728" y="15444"/>
                    <a:pt x="2307" y="18351"/>
                  </a:cubicBezTo>
                  <a:cubicBezTo>
                    <a:pt x="2407" y="18577"/>
                    <a:pt x="2507" y="18878"/>
                    <a:pt x="2733" y="19078"/>
                  </a:cubicBezTo>
                  <a:cubicBezTo>
                    <a:pt x="3034" y="19830"/>
                    <a:pt x="3359" y="20457"/>
                    <a:pt x="3861" y="21083"/>
                  </a:cubicBezTo>
                  <a:cubicBezTo>
                    <a:pt x="4613" y="22211"/>
                    <a:pt x="5540" y="23163"/>
                    <a:pt x="6492" y="24091"/>
                  </a:cubicBezTo>
                  <a:cubicBezTo>
                    <a:pt x="8572" y="25870"/>
                    <a:pt x="10978" y="27123"/>
                    <a:pt x="13685" y="27750"/>
                  </a:cubicBezTo>
                  <a:cubicBezTo>
                    <a:pt x="13785" y="27750"/>
                    <a:pt x="13886" y="27650"/>
                    <a:pt x="14011" y="27650"/>
                  </a:cubicBezTo>
                  <a:cubicBezTo>
                    <a:pt x="14011" y="27549"/>
                    <a:pt x="14111" y="27549"/>
                    <a:pt x="14011" y="27449"/>
                  </a:cubicBezTo>
                  <a:cubicBezTo>
                    <a:pt x="14111" y="27349"/>
                    <a:pt x="14011" y="27224"/>
                    <a:pt x="13886" y="27224"/>
                  </a:cubicBezTo>
                  <a:cubicBezTo>
                    <a:pt x="13384" y="25770"/>
                    <a:pt x="13159" y="24091"/>
                    <a:pt x="13585" y="22537"/>
                  </a:cubicBezTo>
                  <a:cubicBezTo>
                    <a:pt x="13886" y="21484"/>
                    <a:pt x="14412" y="20331"/>
                    <a:pt x="15264" y="19504"/>
                  </a:cubicBezTo>
                  <a:cubicBezTo>
                    <a:pt x="15264" y="19404"/>
                    <a:pt x="15264" y="19204"/>
                    <a:pt x="15139" y="19078"/>
                  </a:cubicBezTo>
                  <a:cubicBezTo>
                    <a:pt x="14412" y="15219"/>
                    <a:pt x="14838" y="11259"/>
                    <a:pt x="16718" y="7800"/>
                  </a:cubicBezTo>
                  <a:cubicBezTo>
                    <a:pt x="16800" y="7553"/>
                    <a:pt x="16611" y="7373"/>
                    <a:pt x="16360" y="7373"/>
                  </a:cubicBezTo>
                  <a:cubicBezTo>
                    <a:pt x="16306" y="7373"/>
                    <a:pt x="16249" y="7381"/>
                    <a:pt x="16192" y="7399"/>
                  </a:cubicBezTo>
                  <a:cubicBezTo>
                    <a:pt x="13685" y="8552"/>
                    <a:pt x="11379" y="10432"/>
                    <a:pt x="9826" y="12813"/>
                  </a:cubicBezTo>
                  <a:cubicBezTo>
                    <a:pt x="10026" y="9905"/>
                    <a:pt x="10252" y="6973"/>
                    <a:pt x="10452" y="4166"/>
                  </a:cubicBezTo>
                  <a:cubicBezTo>
                    <a:pt x="10452" y="3954"/>
                    <a:pt x="10314" y="3837"/>
                    <a:pt x="10162" y="3837"/>
                  </a:cubicBezTo>
                  <a:cubicBezTo>
                    <a:pt x="10081" y="3837"/>
                    <a:pt x="9996" y="3870"/>
                    <a:pt x="9926" y="3940"/>
                  </a:cubicBezTo>
                  <a:cubicBezTo>
                    <a:pt x="8247" y="5620"/>
                    <a:pt x="6893" y="7700"/>
                    <a:pt x="5966" y="9905"/>
                  </a:cubicBezTo>
                  <a:cubicBezTo>
                    <a:pt x="5966" y="9579"/>
                    <a:pt x="5866" y="9178"/>
                    <a:pt x="5866" y="8853"/>
                  </a:cubicBezTo>
                  <a:lnTo>
                    <a:pt x="5866" y="6046"/>
                  </a:lnTo>
                  <a:cubicBezTo>
                    <a:pt x="5740" y="4166"/>
                    <a:pt x="5740" y="2286"/>
                    <a:pt x="5740" y="406"/>
                  </a:cubicBezTo>
                  <a:cubicBezTo>
                    <a:pt x="5740" y="171"/>
                    <a:pt x="5583" y="0"/>
                    <a:pt x="5420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91"/>
            <p:cNvSpPr/>
            <p:nvPr/>
          </p:nvSpPr>
          <p:spPr>
            <a:xfrm>
              <a:off x="2058248" y="2269357"/>
              <a:ext cx="62148" cy="97643"/>
            </a:xfrm>
            <a:custGeom>
              <a:avLst/>
              <a:gdLst/>
              <a:ahLst/>
              <a:cxnLst/>
              <a:rect l="l" t="t" r="r" b="b"/>
              <a:pathLst>
                <a:path w="5841" h="9177" extrusionOk="0">
                  <a:moveTo>
                    <a:pt x="3407" y="1"/>
                  </a:moveTo>
                  <a:cubicBezTo>
                    <a:pt x="3224" y="1"/>
                    <a:pt x="3028" y="82"/>
                    <a:pt x="2833" y="277"/>
                  </a:cubicBezTo>
                  <a:cubicBezTo>
                    <a:pt x="2406" y="704"/>
                    <a:pt x="2081" y="1230"/>
                    <a:pt x="1780" y="1756"/>
                  </a:cubicBezTo>
                  <a:cubicBezTo>
                    <a:pt x="1454" y="2283"/>
                    <a:pt x="1153" y="2784"/>
                    <a:pt x="827" y="3210"/>
                  </a:cubicBezTo>
                  <a:cubicBezTo>
                    <a:pt x="627" y="3536"/>
                    <a:pt x="426" y="3736"/>
                    <a:pt x="326" y="4037"/>
                  </a:cubicBezTo>
                  <a:cubicBezTo>
                    <a:pt x="0" y="4363"/>
                    <a:pt x="101" y="4663"/>
                    <a:pt x="326" y="5090"/>
                  </a:cubicBezTo>
                  <a:cubicBezTo>
                    <a:pt x="627" y="6042"/>
                    <a:pt x="953" y="6969"/>
                    <a:pt x="1254" y="7796"/>
                  </a:cubicBezTo>
                  <a:cubicBezTo>
                    <a:pt x="1354" y="8122"/>
                    <a:pt x="1454" y="8548"/>
                    <a:pt x="1680" y="8749"/>
                  </a:cubicBezTo>
                  <a:cubicBezTo>
                    <a:pt x="1870" y="8939"/>
                    <a:pt x="2111" y="9009"/>
                    <a:pt x="2339" y="9009"/>
                  </a:cubicBezTo>
                  <a:cubicBezTo>
                    <a:pt x="2470" y="9009"/>
                    <a:pt x="2597" y="8986"/>
                    <a:pt x="2707" y="8949"/>
                  </a:cubicBezTo>
                  <a:cubicBezTo>
                    <a:pt x="3133" y="8849"/>
                    <a:pt x="3559" y="8749"/>
                    <a:pt x="3960" y="8749"/>
                  </a:cubicBezTo>
                  <a:cubicBezTo>
                    <a:pt x="4286" y="8749"/>
                    <a:pt x="4587" y="8849"/>
                    <a:pt x="4812" y="8849"/>
                  </a:cubicBezTo>
                  <a:cubicBezTo>
                    <a:pt x="4913" y="8949"/>
                    <a:pt x="4913" y="8949"/>
                    <a:pt x="4913" y="9049"/>
                  </a:cubicBezTo>
                  <a:cubicBezTo>
                    <a:pt x="4952" y="9138"/>
                    <a:pt x="5027" y="9177"/>
                    <a:pt x="5109" y="9177"/>
                  </a:cubicBezTo>
                  <a:cubicBezTo>
                    <a:pt x="5235" y="9177"/>
                    <a:pt x="5378" y="9086"/>
                    <a:pt x="5439" y="8949"/>
                  </a:cubicBezTo>
                  <a:cubicBezTo>
                    <a:pt x="5740" y="8949"/>
                    <a:pt x="5840" y="8548"/>
                    <a:pt x="5539" y="8323"/>
                  </a:cubicBezTo>
                  <a:lnTo>
                    <a:pt x="5439" y="8323"/>
                  </a:lnTo>
                  <a:cubicBezTo>
                    <a:pt x="5439" y="7922"/>
                    <a:pt x="5339" y="7496"/>
                    <a:pt x="5339" y="7069"/>
                  </a:cubicBezTo>
                  <a:lnTo>
                    <a:pt x="5013" y="5090"/>
                  </a:lnTo>
                  <a:cubicBezTo>
                    <a:pt x="4913" y="4463"/>
                    <a:pt x="4812" y="3736"/>
                    <a:pt x="4712" y="3110"/>
                  </a:cubicBezTo>
                  <a:cubicBezTo>
                    <a:pt x="4587" y="2483"/>
                    <a:pt x="4587" y="1756"/>
                    <a:pt x="4386" y="1130"/>
                  </a:cubicBezTo>
                  <a:cubicBezTo>
                    <a:pt x="4313" y="599"/>
                    <a:pt x="3905" y="1"/>
                    <a:pt x="3407" y="1"/>
                  </a:cubicBezTo>
                  <a:close/>
                </a:path>
              </a:pathLst>
            </a:custGeom>
            <a:solidFill>
              <a:srgbClr val="BA7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91"/>
            <p:cNvSpPr/>
            <p:nvPr/>
          </p:nvSpPr>
          <p:spPr>
            <a:xfrm>
              <a:off x="1641761" y="2253356"/>
              <a:ext cx="581082" cy="792967"/>
            </a:xfrm>
            <a:custGeom>
              <a:avLst/>
              <a:gdLst/>
              <a:ahLst/>
              <a:cxnLst/>
              <a:rect l="l" t="t" r="r" b="b"/>
              <a:pathLst>
                <a:path w="54613" h="74527" extrusionOk="0">
                  <a:moveTo>
                    <a:pt x="38158" y="1"/>
                  </a:moveTo>
                  <a:cubicBezTo>
                    <a:pt x="38073" y="1"/>
                    <a:pt x="37996" y="68"/>
                    <a:pt x="37996" y="127"/>
                  </a:cubicBezTo>
                  <a:cubicBezTo>
                    <a:pt x="37595" y="1481"/>
                    <a:pt x="37269" y="2834"/>
                    <a:pt x="36843" y="4087"/>
                  </a:cubicBezTo>
                  <a:lnTo>
                    <a:pt x="36341" y="6067"/>
                  </a:lnTo>
                  <a:cubicBezTo>
                    <a:pt x="36341" y="6393"/>
                    <a:pt x="36216" y="6694"/>
                    <a:pt x="36116" y="7020"/>
                  </a:cubicBezTo>
                  <a:cubicBezTo>
                    <a:pt x="36016" y="7120"/>
                    <a:pt x="36016" y="7220"/>
                    <a:pt x="35915" y="7421"/>
                  </a:cubicBezTo>
                  <a:cubicBezTo>
                    <a:pt x="35590" y="8172"/>
                    <a:pt x="35188" y="8799"/>
                    <a:pt x="34762" y="9526"/>
                  </a:cubicBezTo>
                  <a:cubicBezTo>
                    <a:pt x="33935" y="10980"/>
                    <a:pt x="32983" y="12233"/>
                    <a:pt x="31955" y="13586"/>
                  </a:cubicBezTo>
                  <a:cubicBezTo>
                    <a:pt x="29950" y="16418"/>
                    <a:pt x="28071" y="19325"/>
                    <a:pt x="27244" y="22684"/>
                  </a:cubicBezTo>
                  <a:cubicBezTo>
                    <a:pt x="26818" y="24238"/>
                    <a:pt x="26617" y="25817"/>
                    <a:pt x="26517" y="27371"/>
                  </a:cubicBezTo>
                  <a:cubicBezTo>
                    <a:pt x="24111" y="29777"/>
                    <a:pt x="20878" y="31356"/>
                    <a:pt x="18046" y="33235"/>
                  </a:cubicBezTo>
                  <a:cubicBezTo>
                    <a:pt x="14712" y="35416"/>
                    <a:pt x="11579" y="37922"/>
                    <a:pt x="8873" y="40754"/>
                  </a:cubicBezTo>
                  <a:cubicBezTo>
                    <a:pt x="3634" y="46268"/>
                    <a:pt x="0" y="54012"/>
                    <a:pt x="1554" y="61832"/>
                  </a:cubicBezTo>
                  <a:cubicBezTo>
                    <a:pt x="2807" y="68323"/>
                    <a:pt x="8246" y="74063"/>
                    <a:pt x="15038" y="74464"/>
                  </a:cubicBezTo>
                  <a:cubicBezTo>
                    <a:pt x="15465" y="74508"/>
                    <a:pt x="15897" y="74527"/>
                    <a:pt x="16332" y="74527"/>
                  </a:cubicBezTo>
                  <a:cubicBezTo>
                    <a:pt x="18117" y="74527"/>
                    <a:pt x="19952" y="74204"/>
                    <a:pt x="21705" y="73962"/>
                  </a:cubicBezTo>
                  <a:cubicBezTo>
                    <a:pt x="24010" y="73737"/>
                    <a:pt x="26316" y="73536"/>
                    <a:pt x="28597" y="73436"/>
                  </a:cubicBezTo>
                  <a:cubicBezTo>
                    <a:pt x="30223" y="73356"/>
                    <a:pt x="31845" y="73321"/>
                    <a:pt x="33465" y="73321"/>
                  </a:cubicBezTo>
                  <a:cubicBezTo>
                    <a:pt x="36442" y="73321"/>
                    <a:pt x="39412" y="73442"/>
                    <a:pt x="42382" y="73637"/>
                  </a:cubicBezTo>
                  <a:cubicBezTo>
                    <a:pt x="44473" y="73724"/>
                    <a:pt x="46489" y="73981"/>
                    <a:pt x="48478" y="73981"/>
                  </a:cubicBezTo>
                  <a:cubicBezTo>
                    <a:pt x="48777" y="73981"/>
                    <a:pt x="49076" y="73975"/>
                    <a:pt x="49374" y="73962"/>
                  </a:cubicBezTo>
                  <a:cubicBezTo>
                    <a:pt x="50226" y="73837"/>
                    <a:pt x="50953" y="73637"/>
                    <a:pt x="51479" y="72910"/>
                  </a:cubicBezTo>
                  <a:cubicBezTo>
                    <a:pt x="51780" y="72283"/>
                    <a:pt x="51880" y="71331"/>
                    <a:pt x="51680" y="70604"/>
                  </a:cubicBezTo>
                  <a:cubicBezTo>
                    <a:pt x="51153" y="68950"/>
                    <a:pt x="49374" y="67697"/>
                    <a:pt x="47820" y="66945"/>
                  </a:cubicBezTo>
                  <a:cubicBezTo>
                    <a:pt x="46467" y="66118"/>
                    <a:pt x="44788" y="65817"/>
                    <a:pt x="43108" y="65817"/>
                  </a:cubicBezTo>
                  <a:cubicBezTo>
                    <a:pt x="43960" y="64438"/>
                    <a:pt x="44487" y="62885"/>
                    <a:pt x="44788" y="61306"/>
                  </a:cubicBezTo>
                  <a:cubicBezTo>
                    <a:pt x="45214" y="59852"/>
                    <a:pt x="45314" y="58298"/>
                    <a:pt x="45214" y="56719"/>
                  </a:cubicBezTo>
                  <a:cubicBezTo>
                    <a:pt x="44888" y="54113"/>
                    <a:pt x="43735" y="51080"/>
                    <a:pt x="41354" y="49727"/>
                  </a:cubicBezTo>
                  <a:cubicBezTo>
                    <a:pt x="41354" y="49626"/>
                    <a:pt x="41454" y="49401"/>
                    <a:pt x="41454" y="49301"/>
                  </a:cubicBezTo>
                  <a:cubicBezTo>
                    <a:pt x="41655" y="48774"/>
                    <a:pt x="41855" y="48373"/>
                    <a:pt x="42081" y="47847"/>
                  </a:cubicBezTo>
                  <a:cubicBezTo>
                    <a:pt x="42382" y="47020"/>
                    <a:pt x="42707" y="46067"/>
                    <a:pt x="43008" y="45240"/>
                  </a:cubicBezTo>
                  <a:cubicBezTo>
                    <a:pt x="43334" y="45240"/>
                    <a:pt x="43635" y="45240"/>
                    <a:pt x="43960" y="45140"/>
                  </a:cubicBezTo>
                  <a:cubicBezTo>
                    <a:pt x="45414" y="44814"/>
                    <a:pt x="46367" y="43762"/>
                    <a:pt x="47194" y="42734"/>
                  </a:cubicBezTo>
                  <a:cubicBezTo>
                    <a:pt x="47494" y="43561"/>
                    <a:pt x="48021" y="44188"/>
                    <a:pt x="48973" y="44288"/>
                  </a:cubicBezTo>
                  <a:cubicBezTo>
                    <a:pt x="49079" y="44304"/>
                    <a:pt x="49183" y="44312"/>
                    <a:pt x="49285" y="44312"/>
                  </a:cubicBezTo>
                  <a:cubicBezTo>
                    <a:pt x="50575" y="44312"/>
                    <a:pt x="51487" y="43036"/>
                    <a:pt x="51580" y="41782"/>
                  </a:cubicBezTo>
                  <a:cubicBezTo>
                    <a:pt x="51780" y="40428"/>
                    <a:pt x="51479" y="38549"/>
                    <a:pt x="50527" y="37496"/>
                  </a:cubicBezTo>
                  <a:cubicBezTo>
                    <a:pt x="50003" y="36857"/>
                    <a:pt x="49337" y="36603"/>
                    <a:pt x="48643" y="36603"/>
                  </a:cubicBezTo>
                  <a:cubicBezTo>
                    <a:pt x="47975" y="36603"/>
                    <a:pt x="47282" y="36839"/>
                    <a:pt x="46667" y="37195"/>
                  </a:cubicBezTo>
                  <a:cubicBezTo>
                    <a:pt x="45940" y="37621"/>
                    <a:pt x="45314" y="38123"/>
                    <a:pt x="44687" y="38649"/>
                  </a:cubicBezTo>
                  <a:cubicBezTo>
                    <a:pt x="45113" y="35416"/>
                    <a:pt x="44888" y="32183"/>
                    <a:pt x="43534" y="29150"/>
                  </a:cubicBezTo>
                  <a:lnTo>
                    <a:pt x="43534" y="29150"/>
                  </a:lnTo>
                  <a:cubicBezTo>
                    <a:pt x="44127" y="29248"/>
                    <a:pt x="44732" y="29296"/>
                    <a:pt x="45338" y="29296"/>
                  </a:cubicBezTo>
                  <a:cubicBezTo>
                    <a:pt x="46755" y="29296"/>
                    <a:pt x="48183" y="29033"/>
                    <a:pt x="49499" y="28523"/>
                  </a:cubicBezTo>
                  <a:cubicBezTo>
                    <a:pt x="50853" y="27997"/>
                    <a:pt x="52306" y="27170"/>
                    <a:pt x="53259" y="26017"/>
                  </a:cubicBezTo>
                  <a:cubicBezTo>
                    <a:pt x="53760" y="25391"/>
                    <a:pt x="54086" y="24764"/>
                    <a:pt x="54286" y="23937"/>
                  </a:cubicBezTo>
                  <a:cubicBezTo>
                    <a:pt x="54512" y="23210"/>
                    <a:pt x="54612" y="22358"/>
                    <a:pt x="54612" y="21531"/>
                  </a:cubicBezTo>
                  <a:cubicBezTo>
                    <a:pt x="54612" y="20278"/>
                    <a:pt x="53885" y="19025"/>
                    <a:pt x="52732" y="18699"/>
                  </a:cubicBezTo>
                  <a:cubicBezTo>
                    <a:pt x="52732" y="18599"/>
                    <a:pt x="52732" y="18398"/>
                    <a:pt x="52632" y="18298"/>
                  </a:cubicBezTo>
                  <a:cubicBezTo>
                    <a:pt x="52632" y="17571"/>
                    <a:pt x="52407" y="16719"/>
                    <a:pt x="52206" y="15992"/>
                  </a:cubicBezTo>
                  <a:cubicBezTo>
                    <a:pt x="51880" y="14538"/>
                    <a:pt x="51153" y="13185"/>
                    <a:pt x="50226" y="12132"/>
                  </a:cubicBezTo>
                  <a:cubicBezTo>
                    <a:pt x="49073" y="10980"/>
                    <a:pt x="47720" y="9927"/>
                    <a:pt x="46241" y="9300"/>
                  </a:cubicBezTo>
                  <a:cubicBezTo>
                    <a:pt x="44788" y="8573"/>
                    <a:pt x="43334" y="8273"/>
                    <a:pt x="41655" y="7947"/>
                  </a:cubicBezTo>
                  <a:cubicBezTo>
                    <a:pt x="40828" y="5240"/>
                    <a:pt x="39675" y="2634"/>
                    <a:pt x="38321" y="127"/>
                  </a:cubicBezTo>
                  <a:cubicBezTo>
                    <a:pt x="38280" y="34"/>
                    <a:pt x="38217" y="1"/>
                    <a:pt x="38158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91"/>
            <p:cNvSpPr/>
            <p:nvPr/>
          </p:nvSpPr>
          <p:spPr>
            <a:xfrm>
              <a:off x="2100377" y="2951171"/>
              <a:ext cx="1341" cy="2405"/>
            </a:xfrm>
            <a:custGeom>
              <a:avLst/>
              <a:gdLst/>
              <a:ahLst/>
              <a:cxnLst/>
              <a:rect l="l" t="t" r="r" b="b"/>
              <a:pathLst>
                <a:path w="126" h="226" extrusionOk="0">
                  <a:moveTo>
                    <a:pt x="0" y="101"/>
                  </a:moveTo>
                  <a:lnTo>
                    <a:pt x="0" y="226"/>
                  </a:lnTo>
                  <a:lnTo>
                    <a:pt x="0" y="101"/>
                  </a:lnTo>
                  <a:close/>
                  <a:moveTo>
                    <a:pt x="0" y="101"/>
                  </a:moveTo>
                  <a:lnTo>
                    <a:pt x="0" y="101"/>
                  </a:lnTo>
                  <a:lnTo>
                    <a:pt x="0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91"/>
            <p:cNvSpPr/>
            <p:nvPr/>
          </p:nvSpPr>
          <p:spPr>
            <a:xfrm>
              <a:off x="2028385" y="2923435"/>
              <a:ext cx="86673" cy="51210"/>
            </a:xfrm>
            <a:custGeom>
              <a:avLst/>
              <a:gdLst/>
              <a:ahLst/>
              <a:cxnLst/>
              <a:rect l="l" t="t" r="r" b="b"/>
              <a:pathLst>
                <a:path w="8146" h="4813" extrusionOk="0">
                  <a:moveTo>
                    <a:pt x="7820" y="1"/>
                  </a:moveTo>
                  <a:cubicBezTo>
                    <a:pt x="4587" y="1"/>
                    <a:pt x="0" y="4813"/>
                    <a:pt x="0" y="4813"/>
                  </a:cubicBezTo>
                  <a:cubicBezTo>
                    <a:pt x="2507" y="3033"/>
                    <a:pt x="7720" y="2933"/>
                    <a:pt x="8146" y="2933"/>
                  </a:cubicBezTo>
                  <a:cubicBezTo>
                    <a:pt x="7720" y="2833"/>
                    <a:pt x="7193" y="2833"/>
                    <a:pt x="6767" y="2833"/>
                  </a:cubicBezTo>
                  <a:lnTo>
                    <a:pt x="6767" y="2708"/>
                  </a:lnTo>
                  <a:lnTo>
                    <a:pt x="6893" y="2708"/>
                  </a:lnTo>
                  <a:lnTo>
                    <a:pt x="6893" y="2607"/>
                  </a:lnTo>
                  <a:cubicBezTo>
                    <a:pt x="7394" y="1780"/>
                    <a:pt x="7720" y="953"/>
                    <a:pt x="8020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91"/>
            <p:cNvSpPr/>
            <p:nvPr/>
          </p:nvSpPr>
          <p:spPr>
            <a:xfrm>
              <a:off x="1985989" y="2554862"/>
              <a:ext cx="135745" cy="227558"/>
            </a:xfrm>
            <a:custGeom>
              <a:avLst/>
              <a:gdLst/>
              <a:ahLst/>
              <a:cxnLst/>
              <a:rect l="l" t="t" r="r" b="b"/>
              <a:pathLst>
                <a:path w="12758" h="21387" extrusionOk="0">
                  <a:moveTo>
                    <a:pt x="8475" y="0"/>
                  </a:moveTo>
                  <a:cubicBezTo>
                    <a:pt x="8439" y="0"/>
                    <a:pt x="8401" y="25"/>
                    <a:pt x="8371" y="83"/>
                  </a:cubicBezTo>
                  <a:cubicBezTo>
                    <a:pt x="5865" y="2590"/>
                    <a:pt x="4286" y="5722"/>
                    <a:pt x="3133" y="9056"/>
                  </a:cubicBezTo>
                  <a:cubicBezTo>
                    <a:pt x="1880" y="12715"/>
                    <a:pt x="853" y="16575"/>
                    <a:pt x="0" y="20434"/>
                  </a:cubicBezTo>
                  <a:cubicBezTo>
                    <a:pt x="0" y="20699"/>
                    <a:pt x="243" y="20877"/>
                    <a:pt x="450" y="20877"/>
                  </a:cubicBezTo>
                  <a:cubicBezTo>
                    <a:pt x="576" y="20877"/>
                    <a:pt x="689" y="20811"/>
                    <a:pt x="727" y="20660"/>
                  </a:cubicBezTo>
                  <a:cubicBezTo>
                    <a:pt x="1479" y="20434"/>
                    <a:pt x="2206" y="20434"/>
                    <a:pt x="3033" y="20434"/>
                  </a:cubicBezTo>
                  <a:cubicBezTo>
                    <a:pt x="3509" y="20384"/>
                    <a:pt x="3979" y="20359"/>
                    <a:pt x="4449" y="20359"/>
                  </a:cubicBezTo>
                  <a:cubicBezTo>
                    <a:pt x="4919" y="20359"/>
                    <a:pt x="5389" y="20384"/>
                    <a:pt x="5865" y="20434"/>
                  </a:cubicBezTo>
                  <a:cubicBezTo>
                    <a:pt x="6792" y="20560"/>
                    <a:pt x="7845" y="20760"/>
                    <a:pt x="8672" y="21186"/>
                  </a:cubicBezTo>
                  <a:cubicBezTo>
                    <a:pt x="8772" y="21186"/>
                    <a:pt x="8873" y="21286"/>
                    <a:pt x="8998" y="21387"/>
                  </a:cubicBezTo>
                  <a:cubicBezTo>
                    <a:pt x="9098" y="21186"/>
                    <a:pt x="9098" y="21061"/>
                    <a:pt x="9098" y="20961"/>
                  </a:cubicBezTo>
                  <a:cubicBezTo>
                    <a:pt x="9299" y="20434"/>
                    <a:pt x="9499" y="20033"/>
                    <a:pt x="9725" y="19507"/>
                  </a:cubicBezTo>
                  <a:cubicBezTo>
                    <a:pt x="10026" y="18680"/>
                    <a:pt x="10351" y="17727"/>
                    <a:pt x="10652" y="16900"/>
                  </a:cubicBezTo>
                  <a:cubicBezTo>
                    <a:pt x="11078" y="15647"/>
                    <a:pt x="12005" y="12289"/>
                    <a:pt x="12331" y="10309"/>
                  </a:cubicBezTo>
                  <a:cubicBezTo>
                    <a:pt x="12757" y="7076"/>
                    <a:pt x="12532" y="3843"/>
                    <a:pt x="11178" y="810"/>
                  </a:cubicBezTo>
                  <a:lnTo>
                    <a:pt x="11178" y="810"/>
                  </a:lnTo>
                  <a:cubicBezTo>
                    <a:pt x="11705" y="910"/>
                    <a:pt x="12131" y="910"/>
                    <a:pt x="12632" y="910"/>
                  </a:cubicBezTo>
                  <a:cubicBezTo>
                    <a:pt x="12532" y="810"/>
                    <a:pt x="12432" y="810"/>
                    <a:pt x="12331" y="810"/>
                  </a:cubicBezTo>
                  <a:cubicBezTo>
                    <a:pt x="11604" y="710"/>
                    <a:pt x="10978" y="710"/>
                    <a:pt x="10251" y="509"/>
                  </a:cubicBezTo>
                  <a:cubicBezTo>
                    <a:pt x="9725" y="509"/>
                    <a:pt x="9198" y="284"/>
                    <a:pt x="8572" y="284"/>
                  </a:cubicBezTo>
                  <a:cubicBezTo>
                    <a:pt x="8643" y="142"/>
                    <a:pt x="8563" y="0"/>
                    <a:pt x="8475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91"/>
            <p:cNvSpPr/>
            <p:nvPr/>
          </p:nvSpPr>
          <p:spPr>
            <a:xfrm>
              <a:off x="2035045" y="2528009"/>
              <a:ext cx="72012" cy="38942"/>
            </a:xfrm>
            <a:custGeom>
              <a:avLst/>
              <a:gdLst/>
              <a:ahLst/>
              <a:cxnLst/>
              <a:rect l="l" t="t" r="r" b="b"/>
              <a:pathLst>
                <a:path w="6768" h="3660" extrusionOk="0">
                  <a:moveTo>
                    <a:pt x="1" y="1"/>
                  </a:moveTo>
                  <a:cubicBezTo>
                    <a:pt x="1" y="1"/>
                    <a:pt x="928" y="2081"/>
                    <a:pt x="2708" y="3660"/>
                  </a:cubicBezTo>
                  <a:cubicBezTo>
                    <a:pt x="3008" y="3234"/>
                    <a:pt x="3334" y="2908"/>
                    <a:pt x="3760" y="2607"/>
                  </a:cubicBezTo>
                  <a:cubicBezTo>
                    <a:pt x="3760" y="2507"/>
                    <a:pt x="3760" y="2507"/>
                    <a:pt x="3861" y="2507"/>
                  </a:cubicBezTo>
                  <a:cubicBezTo>
                    <a:pt x="3961" y="2507"/>
                    <a:pt x="4061" y="2707"/>
                    <a:pt x="3961" y="2808"/>
                  </a:cubicBezTo>
                  <a:cubicBezTo>
                    <a:pt x="4587" y="2808"/>
                    <a:pt x="5114" y="3033"/>
                    <a:pt x="5640" y="3033"/>
                  </a:cubicBezTo>
                  <a:cubicBezTo>
                    <a:pt x="6041" y="3134"/>
                    <a:pt x="6367" y="3234"/>
                    <a:pt x="6768" y="3234"/>
                  </a:cubicBezTo>
                  <a:cubicBezTo>
                    <a:pt x="5314" y="2808"/>
                    <a:pt x="2708" y="1981"/>
                    <a:pt x="1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91"/>
            <p:cNvSpPr/>
            <p:nvPr/>
          </p:nvSpPr>
          <p:spPr>
            <a:xfrm>
              <a:off x="2063844" y="2554670"/>
              <a:ext cx="56552" cy="30952"/>
            </a:xfrm>
            <a:custGeom>
              <a:avLst/>
              <a:gdLst/>
              <a:ahLst/>
              <a:cxnLst/>
              <a:rect l="l" t="t" r="r" b="b"/>
              <a:pathLst>
                <a:path w="5315" h="2909" extrusionOk="0">
                  <a:moveTo>
                    <a:pt x="1154" y="1"/>
                  </a:moveTo>
                  <a:cubicBezTo>
                    <a:pt x="1053" y="1"/>
                    <a:pt x="1053" y="1"/>
                    <a:pt x="1053" y="101"/>
                  </a:cubicBezTo>
                  <a:cubicBezTo>
                    <a:pt x="627" y="402"/>
                    <a:pt x="301" y="728"/>
                    <a:pt x="1" y="1154"/>
                  </a:cubicBezTo>
                  <a:cubicBezTo>
                    <a:pt x="1154" y="2081"/>
                    <a:pt x="2708" y="2908"/>
                    <a:pt x="4587" y="2908"/>
                  </a:cubicBezTo>
                  <a:cubicBezTo>
                    <a:pt x="4487" y="2407"/>
                    <a:pt x="4286" y="1881"/>
                    <a:pt x="4061" y="1354"/>
                  </a:cubicBezTo>
                  <a:cubicBezTo>
                    <a:pt x="3961" y="1154"/>
                    <a:pt x="3961" y="1029"/>
                    <a:pt x="3860" y="828"/>
                  </a:cubicBezTo>
                  <a:cubicBezTo>
                    <a:pt x="3961" y="828"/>
                    <a:pt x="3961" y="828"/>
                    <a:pt x="4061" y="928"/>
                  </a:cubicBezTo>
                  <a:lnTo>
                    <a:pt x="5314" y="928"/>
                  </a:lnTo>
                  <a:cubicBezTo>
                    <a:pt x="5314" y="928"/>
                    <a:pt x="4813" y="928"/>
                    <a:pt x="4061" y="728"/>
                  </a:cubicBezTo>
                  <a:cubicBezTo>
                    <a:pt x="3660" y="728"/>
                    <a:pt x="3334" y="628"/>
                    <a:pt x="2933" y="527"/>
                  </a:cubicBezTo>
                  <a:cubicBezTo>
                    <a:pt x="2407" y="527"/>
                    <a:pt x="1880" y="302"/>
                    <a:pt x="1254" y="302"/>
                  </a:cubicBezTo>
                  <a:cubicBezTo>
                    <a:pt x="1354" y="201"/>
                    <a:pt x="1254" y="1"/>
                    <a:pt x="1154" y="1"/>
                  </a:cubicBezTo>
                  <a:close/>
                </a:path>
              </a:pathLst>
            </a:custGeom>
            <a:solidFill>
              <a:srgbClr val="DA8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91"/>
            <p:cNvSpPr/>
            <p:nvPr/>
          </p:nvSpPr>
          <p:spPr>
            <a:xfrm>
              <a:off x="2162774" y="2432291"/>
              <a:ext cx="15471" cy="14673"/>
            </a:xfrm>
            <a:custGeom>
              <a:avLst/>
              <a:gdLst/>
              <a:ahLst/>
              <a:cxnLst/>
              <a:rect l="l" t="t" r="r" b="b"/>
              <a:pathLst>
                <a:path w="1454" h="1379" extrusionOk="0">
                  <a:moveTo>
                    <a:pt x="727" y="0"/>
                  </a:moveTo>
                  <a:cubicBezTo>
                    <a:pt x="301" y="0"/>
                    <a:pt x="0" y="326"/>
                    <a:pt x="0" y="752"/>
                  </a:cubicBezTo>
                  <a:cubicBezTo>
                    <a:pt x="0" y="1053"/>
                    <a:pt x="301" y="1379"/>
                    <a:pt x="727" y="1379"/>
                  </a:cubicBezTo>
                  <a:cubicBezTo>
                    <a:pt x="1153" y="1379"/>
                    <a:pt x="1454" y="1053"/>
                    <a:pt x="1454" y="752"/>
                  </a:cubicBezTo>
                  <a:cubicBezTo>
                    <a:pt x="1454" y="326"/>
                    <a:pt x="1153" y="0"/>
                    <a:pt x="727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91"/>
            <p:cNvSpPr/>
            <p:nvPr/>
          </p:nvSpPr>
          <p:spPr>
            <a:xfrm>
              <a:off x="2144901" y="2407620"/>
              <a:ext cx="33346" cy="24685"/>
            </a:xfrm>
            <a:custGeom>
              <a:avLst/>
              <a:gdLst/>
              <a:ahLst/>
              <a:cxnLst/>
              <a:rect l="l" t="t" r="r" b="b"/>
              <a:pathLst>
                <a:path w="3134" h="2320" extrusionOk="0">
                  <a:moveTo>
                    <a:pt x="2338" y="1"/>
                  </a:moveTo>
                  <a:cubicBezTo>
                    <a:pt x="2250" y="1"/>
                    <a:pt x="2162" y="13"/>
                    <a:pt x="2081" y="38"/>
                  </a:cubicBezTo>
                  <a:cubicBezTo>
                    <a:pt x="1780" y="38"/>
                    <a:pt x="1454" y="339"/>
                    <a:pt x="1154" y="439"/>
                  </a:cubicBezTo>
                  <a:cubicBezTo>
                    <a:pt x="953" y="665"/>
                    <a:pt x="627" y="765"/>
                    <a:pt x="327" y="966"/>
                  </a:cubicBezTo>
                  <a:cubicBezTo>
                    <a:pt x="101" y="1191"/>
                    <a:pt x="1" y="1492"/>
                    <a:pt x="101" y="1818"/>
                  </a:cubicBezTo>
                  <a:cubicBezTo>
                    <a:pt x="101" y="2119"/>
                    <a:pt x="427" y="2319"/>
                    <a:pt x="728" y="2319"/>
                  </a:cubicBezTo>
                  <a:cubicBezTo>
                    <a:pt x="828" y="2319"/>
                    <a:pt x="953" y="2219"/>
                    <a:pt x="1053" y="2119"/>
                  </a:cubicBezTo>
                  <a:lnTo>
                    <a:pt x="1154" y="2119"/>
                  </a:lnTo>
                  <a:cubicBezTo>
                    <a:pt x="1254" y="2119"/>
                    <a:pt x="1354" y="2018"/>
                    <a:pt x="1354" y="2018"/>
                  </a:cubicBezTo>
                  <a:cubicBezTo>
                    <a:pt x="1580" y="1918"/>
                    <a:pt x="1680" y="1818"/>
                    <a:pt x="1881" y="1693"/>
                  </a:cubicBezTo>
                  <a:cubicBezTo>
                    <a:pt x="2081" y="1592"/>
                    <a:pt x="2407" y="1392"/>
                    <a:pt x="2607" y="1191"/>
                  </a:cubicBezTo>
                  <a:cubicBezTo>
                    <a:pt x="2933" y="966"/>
                    <a:pt x="3134" y="665"/>
                    <a:pt x="2933" y="339"/>
                  </a:cubicBezTo>
                  <a:cubicBezTo>
                    <a:pt x="2858" y="114"/>
                    <a:pt x="2600" y="1"/>
                    <a:pt x="2338" y="1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91"/>
            <p:cNvSpPr/>
            <p:nvPr/>
          </p:nvSpPr>
          <p:spPr>
            <a:xfrm>
              <a:off x="2178232" y="2480283"/>
              <a:ext cx="37878" cy="27738"/>
            </a:xfrm>
            <a:custGeom>
              <a:avLst/>
              <a:gdLst/>
              <a:ahLst/>
              <a:cxnLst/>
              <a:rect l="l" t="t" r="r" b="b"/>
              <a:pathLst>
                <a:path w="3560" h="2607" extrusionOk="0">
                  <a:moveTo>
                    <a:pt x="3134" y="0"/>
                  </a:moveTo>
                  <a:lnTo>
                    <a:pt x="3134" y="301"/>
                  </a:lnTo>
                  <a:cubicBezTo>
                    <a:pt x="3134" y="502"/>
                    <a:pt x="3134" y="828"/>
                    <a:pt x="3033" y="1254"/>
                  </a:cubicBezTo>
                  <a:cubicBezTo>
                    <a:pt x="2833" y="1554"/>
                    <a:pt x="2607" y="1880"/>
                    <a:pt x="2206" y="1980"/>
                  </a:cubicBezTo>
                  <a:cubicBezTo>
                    <a:pt x="1880" y="2181"/>
                    <a:pt x="1580" y="2181"/>
                    <a:pt x="1254" y="2181"/>
                  </a:cubicBezTo>
                  <a:cubicBezTo>
                    <a:pt x="953" y="2181"/>
                    <a:pt x="727" y="2181"/>
                    <a:pt x="527" y="2081"/>
                  </a:cubicBezTo>
                  <a:cubicBezTo>
                    <a:pt x="427" y="2081"/>
                    <a:pt x="326" y="1980"/>
                    <a:pt x="326" y="1980"/>
                  </a:cubicBezTo>
                  <a:lnTo>
                    <a:pt x="201" y="1980"/>
                  </a:lnTo>
                  <a:lnTo>
                    <a:pt x="1" y="2281"/>
                  </a:lnTo>
                  <a:cubicBezTo>
                    <a:pt x="1" y="2281"/>
                    <a:pt x="527" y="2607"/>
                    <a:pt x="1254" y="2607"/>
                  </a:cubicBezTo>
                  <a:cubicBezTo>
                    <a:pt x="1680" y="2607"/>
                    <a:pt x="1981" y="2607"/>
                    <a:pt x="2407" y="2381"/>
                  </a:cubicBezTo>
                  <a:cubicBezTo>
                    <a:pt x="2933" y="2181"/>
                    <a:pt x="3234" y="1755"/>
                    <a:pt x="3334" y="1354"/>
                  </a:cubicBezTo>
                  <a:cubicBezTo>
                    <a:pt x="3560" y="928"/>
                    <a:pt x="3560" y="502"/>
                    <a:pt x="3560" y="301"/>
                  </a:cubicBezTo>
                  <a:lnTo>
                    <a:pt x="3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91"/>
            <p:cNvSpPr/>
            <p:nvPr/>
          </p:nvSpPr>
          <p:spPr>
            <a:xfrm>
              <a:off x="2210499" y="2494678"/>
              <a:ext cx="8810" cy="9885"/>
            </a:xfrm>
            <a:custGeom>
              <a:avLst/>
              <a:gdLst/>
              <a:ahLst/>
              <a:cxnLst/>
              <a:rect l="l" t="t" r="r" b="b"/>
              <a:pathLst>
                <a:path w="828" h="929" extrusionOk="0">
                  <a:moveTo>
                    <a:pt x="301" y="1"/>
                  </a:moveTo>
                  <a:lnTo>
                    <a:pt x="0" y="201"/>
                  </a:lnTo>
                  <a:cubicBezTo>
                    <a:pt x="0" y="201"/>
                    <a:pt x="101" y="627"/>
                    <a:pt x="627" y="928"/>
                  </a:cubicBezTo>
                  <a:lnTo>
                    <a:pt x="827" y="627"/>
                  </a:lnTo>
                  <a:cubicBezTo>
                    <a:pt x="627" y="527"/>
                    <a:pt x="527" y="302"/>
                    <a:pt x="426" y="201"/>
                  </a:cubicBezTo>
                  <a:lnTo>
                    <a:pt x="426" y="101"/>
                  </a:lnTo>
                  <a:lnTo>
                    <a:pt x="301" y="1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91"/>
            <p:cNvSpPr/>
            <p:nvPr/>
          </p:nvSpPr>
          <p:spPr>
            <a:xfrm>
              <a:off x="2182764" y="2451133"/>
              <a:ext cx="48816" cy="31292"/>
            </a:xfrm>
            <a:custGeom>
              <a:avLst/>
              <a:gdLst/>
              <a:ahLst/>
              <a:cxnLst/>
              <a:rect l="l" t="t" r="r" b="b"/>
              <a:pathLst>
                <a:path w="4588" h="2941" extrusionOk="0">
                  <a:moveTo>
                    <a:pt x="2255" y="0"/>
                  </a:moveTo>
                  <a:cubicBezTo>
                    <a:pt x="1380" y="0"/>
                    <a:pt x="478" y="291"/>
                    <a:pt x="301" y="861"/>
                  </a:cubicBezTo>
                  <a:cubicBezTo>
                    <a:pt x="1" y="1888"/>
                    <a:pt x="2507" y="2841"/>
                    <a:pt x="3033" y="2941"/>
                  </a:cubicBezTo>
                  <a:cubicBezTo>
                    <a:pt x="3033" y="2941"/>
                    <a:pt x="4587" y="1688"/>
                    <a:pt x="3961" y="635"/>
                  </a:cubicBezTo>
                  <a:cubicBezTo>
                    <a:pt x="3719" y="210"/>
                    <a:pt x="2997" y="0"/>
                    <a:pt x="2255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91"/>
            <p:cNvSpPr/>
            <p:nvPr/>
          </p:nvSpPr>
          <p:spPr>
            <a:xfrm>
              <a:off x="2108378" y="2454686"/>
              <a:ext cx="54413" cy="36548"/>
            </a:xfrm>
            <a:custGeom>
              <a:avLst/>
              <a:gdLst/>
              <a:ahLst/>
              <a:cxnLst/>
              <a:rect l="l" t="t" r="r" b="b"/>
              <a:pathLst>
                <a:path w="5114" h="3435" extrusionOk="0">
                  <a:moveTo>
                    <a:pt x="2507" y="0"/>
                  </a:moveTo>
                  <a:cubicBezTo>
                    <a:pt x="1128" y="0"/>
                    <a:pt x="0" y="727"/>
                    <a:pt x="0" y="1655"/>
                  </a:cubicBezTo>
                  <a:cubicBezTo>
                    <a:pt x="0" y="2607"/>
                    <a:pt x="1128" y="3434"/>
                    <a:pt x="2507" y="3434"/>
                  </a:cubicBezTo>
                  <a:cubicBezTo>
                    <a:pt x="3960" y="3434"/>
                    <a:pt x="5113" y="2607"/>
                    <a:pt x="5113" y="1655"/>
                  </a:cubicBezTo>
                  <a:cubicBezTo>
                    <a:pt x="5113" y="727"/>
                    <a:pt x="3960" y="0"/>
                    <a:pt x="2507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91"/>
            <p:cNvSpPr/>
            <p:nvPr/>
          </p:nvSpPr>
          <p:spPr>
            <a:xfrm>
              <a:off x="2030512" y="2520275"/>
              <a:ext cx="106677" cy="44284"/>
            </a:xfrm>
            <a:custGeom>
              <a:avLst/>
              <a:gdLst/>
              <a:ahLst/>
              <a:cxnLst/>
              <a:rect l="l" t="t" r="r" b="b"/>
              <a:pathLst>
                <a:path w="10026" h="4162" extrusionOk="0">
                  <a:moveTo>
                    <a:pt x="302" y="1"/>
                  </a:moveTo>
                  <a:lnTo>
                    <a:pt x="1" y="201"/>
                  </a:lnTo>
                  <a:cubicBezTo>
                    <a:pt x="1" y="201"/>
                    <a:pt x="828" y="1254"/>
                    <a:pt x="2307" y="2181"/>
                  </a:cubicBezTo>
                  <a:cubicBezTo>
                    <a:pt x="3861" y="3234"/>
                    <a:pt x="6066" y="4161"/>
                    <a:pt x="8873" y="4161"/>
                  </a:cubicBezTo>
                  <a:lnTo>
                    <a:pt x="10026" y="4161"/>
                  </a:lnTo>
                  <a:lnTo>
                    <a:pt x="10026" y="3760"/>
                  </a:lnTo>
                  <a:lnTo>
                    <a:pt x="8873" y="3760"/>
                  </a:lnTo>
                  <a:cubicBezTo>
                    <a:pt x="6166" y="3760"/>
                    <a:pt x="3961" y="2808"/>
                    <a:pt x="2507" y="1881"/>
                  </a:cubicBezTo>
                  <a:cubicBezTo>
                    <a:pt x="1780" y="1354"/>
                    <a:pt x="1254" y="928"/>
                    <a:pt x="928" y="502"/>
                  </a:cubicBezTo>
                  <a:cubicBezTo>
                    <a:pt x="728" y="402"/>
                    <a:pt x="527" y="201"/>
                    <a:pt x="527" y="101"/>
                  </a:cubicBezTo>
                  <a:cubicBezTo>
                    <a:pt x="427" y="101"/>
                    <a:pt x="427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91"/>
            <p:cNvSpPr/>
            <p:nvPr/>
          </p:nvSpPr>
          <p:spPr>
            <a:xfrm>
              <a:off x="2022789" y="2541340"/>
              <a:ext cx="36538" cy="8810"/>
            </a:xfrm>
            <a:custGeom>
              <a:avLst/>
              <a:gdLst/>
              <a:ahLst/>
              <a:cxnLst/>
              <a:rect l="l" t="t" r="r" b="b"/>
              <a:pathLst>
                <a:path w="3434" h="828" extrusionOk="0">
                  <a:moveTo>
                    <a:pt x="3233" y="1"/>
                  </a:moveTo>
                  <a:cubicBezTo>
                    <a:pt x="2707" y="302"/>
                    <a:pt x="1654" y="402"/>
                    <a:pt x="1028" y="402"/>
                  </a:cubicBezTo>
                  <a:lnTo>
                    <a:pt x="301" y="402"/>
                  </a:lnTo>
                  <a:lnTo>
                    <a:pt x="201" y="302"/>
                  </a:lnTo>
                  <a:lnTo>
                    <a:pt x="100" y="302"/>
                  </a:lnTo>
                  <a:lnTo>
                    <a:pt x="0" y="728"/>
                  </a:lnTo>
                  <a:cubicBezTo>
                    <a:pt x="100" y="728"/>
                    <a:pt x="401" y="828"/>
                    <a:pt x="1028" y="828"/>
                  </a:cubicBezTo>
                  <a:cubicBezTo>
                    <a:pt x="1780" y="828"/>
                    <a:pt x="2707" y="728"/>
                    <a:pt x="3434" y="302"/>
                  </a:cubicBezTo>
                  <a:lnTo>
                    <a:pt x="3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91"/>
            <p:cNvSpPr/>
            <p:nvPr/>
          </p:nvSpPr>
          <p:spPr>
            <a:xfrm>
              <a:off x="1900400" y="2767991"/>
              <a:ext cx="202405" cy="70937"/>
            </a:xfrm>
            <a:custGeom>
              <a:avLst/>
              <a:gdLst/>
              <a:ahLst/>
              <a:cxnLst/>
              <a:rect l="l" t="t" r="r" b="b"/>
              <a:pathLst>
                <a:path w="19023" h="6667" extrusionOk="0">
                  <a:moveTo>
                    <a:pt x="11805" y="0"/>
                  </a:moveTo>
                  <a:cubicBezTo>
                    <a:pt x="8471" y="0"/>
                    <a:pt x="5539" y="1654"/>
                    <a:pt x="3359" y="3233"/>
                  </a:cubicBezTo>
                  <a:cubicBezTo>
                    <a:pt x="1253" y="4787"/>
                    <a:pt x="0" y="6366"/>
                    <a:pt x="0" y="6466"/>
                  </a:cubicBezTo>
                  <a:lnTo>
                    <a:pt x="326" y="6667"/>
                  </a:lnTo>
                  <a:lnTo>
                    <a:pt x="326" y="6567"/>
                  </a:lnTo>
                  <a:cubicBezTo>
                    <a:pt x="627" y="6266"/>
                    <a:pt x="2005" y="4687"/>
                    <a:pt x="4085" y="3233"/>
                  </a:cubicBezTo>
                  <a:cubicBezTo>
                    <a:pt x="6065" y="1780"/>
                    <a:pt x="8772" y="401"/>
                    <a:pt x="11805" y="401"/>
                  </a:cubicBezTo>
                  <a:cubicBezTo>
                    <a:pt x="14010" y="401"/>
                    <a:pt x="16416" y="1153"/>
                    <a:pt x="18797" y="3133"/>
                  </a:cubicBezTo>
                  <a:lnTo>
                    <a:pt x="19023" y="2707"/>
                  </a:lnTo>
                  <a:cubicBezTo>
                    <a:pt x="16617" y="727"/>
                    <a:pt x="14111" y="0"/>
                    <a:pt x="1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91"/>
            <p:cNvSpPr/>
            <p:nvPr/>
          </p:nvSpPr>
          <p:spPr>
            <a:xfrm>
              <a:off x="2018257" y="2953565"/>
              <a:ext cx="133340" cy="29877"/>
            </a:xfrm>
            <a:custGeom>
              <a:avLst/>
              <a:gdLst/>
              <a:ahLst/>
              <a:cxnLst/>
              <a:rect l="l" t="t" r="r" b="b"/>
              <a:pathLst>
                <a:path w="12532" h="2808" extrusionOk="0">
                  <a:moveTo>
                    <a:pt x="8145" y="1"/>
                  </a:moveTo>
                  <a:cubicBezTo>
                    <a:pt x="3759" y="1"/>
                    <a:pt x="0" y="2507"/>
                    <a:pt x="0" y="2507"/>
                  </a:cubicBezTo>
                  <a:lnTo>
                    <a:pt x="326" y="2808"/>
                  </a:lnTo>
                  <a:cubicBezTo>
                    <a:pt x="727" y="2607"/>
                    <a:pt x="4185" y="402"/>
                    <a:pt x="8145" y="402"/>
                  </a:cubicBezTo>
                  <a:cubicBezTo>
                    <a:pt x="9499" y="402"/>
                    <a:pt x="10978" y="728"/>
                    <a:pt x="12431" y="1254"/>
                  </a:cubicBezTo>
                  <a:lnTo>
                    <a:pt x="12531" y="928"/>
                  </a:lnTo>
                  <a:cubicBezTo>
                    <a:pt x="11078" y="302"/>
                    <a:pt x="9599" y="1"/>
                    <a:pt x="8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91"/>
            <p:cNvSpPr/>
            <p:nvPr/>
          </p:nvSpPr>
          <p:spPr>
            <a:xfrm>
              <a:off x="2129442" y="3002365"/>
              <a:ext cx="40006" cy="37878"/>
            </a:xfrm>
            <a:custGeom>
              <a:avLst/>
              <a:gdLst/>
              <a:ahLst/>
              <a:cxnLst/>
              <a:rect l="l" t="t" r="r" b="b"/>
              <a:pathLst>
                <a:path w="3760" h="3560" extrusionOk="0">
                  <a:moveTo>
                    <a:pt x="0" y="0"/>
                  </a:moveTo>
                  <a:lnTo>
                    <a:pt x="0" y="426"/>
                  </a:lnTo>
                  <a:cubicBezTo>
                    <a:pt x="201" y="426"/>
                    <a:pt x="1028" y="527"/>
                    <a:pt x="1880" y="827"/>
                  </a:cubicBezTo>
                  <a:cubicBezTo>
                    <a:pt x="2281" y="1053"/>
                    <a:pt x="2607" y="1254"/>
                    <a:pt x="2907" y="1680"/>
                  </a:cubicBezTo>
                  <a:cubicBezTo>
                    <a:pt x="3233" y="1980"/>
                    <a:pt x="3334" y="2406"/>
                    <a:pt x="3334" y="3033"/>
                  </a:cubicBezTo>
                  <a:lnTo>
                    <a:pt x="3334" y="3434"/>
                  </a:lnTo>
                  <a:lnTo>
                    <a:pt x="3760" y="3559"/>
                  </a:lnTo>
                  <a:lnTo>
                    <a:pt x="3760" y="3033"/>
                  </a:lnTo>
                  <a:cubicBezTo>
                    <a:pt x="3760" y="2306"/>
                    <a:pt x="3534" y="1780"/>
                    <a:pt x="3233" y="1254"/>
                  </a:cubicBezTo>
                  <a:cubicBezTo>
                    <a:pt x="2607" y="627"/>
                    <a:pt x="1880" y="301"/>
                    <a:pt x="1153" y="201"/>
                  </a:cubicBezTo>
                  <a:cubicBezTo>
                    <a:pt x="527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91"/>
            <p:cNvSpPr/>
            <p:nvPr/>
          </p:nvSpPr>
          <p:spPr>
            <a:xfrm>
              <a:off x="2151571" y="2985566"/>
              <a:ext cx="42145" cy="24546"/>
            </a:xfrm>
            <a:custGeom>
              <a:avLst/>
              <a:gdLst/>
              <a:ahLst/>
              <a:cxnLst/>
              <a:rect l="l" t="t" r="r" b="b"/>
              <a:pathLst>
                <a:path w="3961" h="2307" extrusionOk="0">
                  <a:moveTo>
                    <a:pt x="0" y="0"/>
                  </a:moveTo>
                  <a:lnTo>
                    <a:pt x="0" y="427"/>
                  </a:lnTo>
                  <a:cubicBezTo>
                    <a:pt x="201" y="427"/>
                    <a:pt x="1053" y="427"/>
                    <a:pt x="1780" y="627"/>
                  </a:cubicBezTo>
                  <a:cubicBezTo>
                    <a:pt x="2206" y="853"/>
                    <a:pt x="2607" y="953"/>
                    <a:pt x="2933" y="1254"/>
                  </a:cubicBezTo>
                  <a:cubicBezTo>
                    <a:pt x="3233" y="1579"/>
                    <a:pt x="3459" y="1880"/>
                    <a:pt x="3559" y="2306"/>
                  </a:cubicBezTo>
                  <a:lnTo>
                    <a:pt x="3960" y="2206"/>
                  </a:lnTo>
                  <a:cubicBezTo>
                    <a:pt x="3860" y="1680"/>
                    <a:pt x="3559" y="1254"/>
                    <a:pt x="3133" y="953"/>
                  </a:cubicBezTo>
                  <a:cubicBezTo>
                    <a:pt x="2607" y="427"/>
                    <a:pt x="1880" y="226"/>
                    <a:pt x="1254" y="126"/>
                  </a:cubicBezTo>
                  <a:cubicBezTo>
                    <a:pt x="727" y="0"/>
                    <a:pt x="201" y="0"/>
                    <a:pt x="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91"/>
            <p:cNvSpPr/>
            <p:nvPr/>
          </p:nvSpPr>
          <p:spPr>
            <a:xfrm>
              <a:off x="1652687" y="2664528"/>
              <a:ext cx="105613" cy="295749"/>
            </a:xfrm>
            <a:custGeom>
              <a:avLst/>
              <a:gdLst/>
              <a:ahLst/>
              <a:cxnLst/>
              <a:rect l="l" t="t" r="r" b="b"/>
              <a:pathLst>
                <a:path w="9926" h="27796" extrusionOk="0">
                  <a:moveTo>
                    <a:pt x="9725" y="1"/>
                  </a:moveTo>
                  <a:cubicBezTo>
                    <a:pt x="9725" y="1"/>
                    <a:pt x="7219" y="1780"/>
                    <a:pt x="4813" y="5013"/>
                  </a:cubicBezTo>
                  <a:cubicBezTo>
                    <a:pt x="2407" y="8247"/>
                    <a:pt x="1" y="12958"/>
                    <a:pt x="1" y="18597"/>
                  </a:cubicBezTo>
                  <a:cubicBezTo>
                    <a:pt x="1" y="21404"/>
                    <a:pt x="627" y="24437"/>
                    <a:pt x="2106" y="27795"/>
                  </a:cubicBezTo>
                  <a:lnTo>
                    <a:pt x="2507" y="27570"/>
                  </a:lnTo>
                  <a:cubicBezTo>
                    <a:pt x="1054" y="24337"/>
                    <a:pt x="427" y="21304"/>
                    <a:pt x="427" y="18597"/>
                  </a:cubicBezTo>
                  <a:cubicBezTo>
                    <a:pt x="427" y="13059"/>
                    <a:pt x="2833" y="8472"/>
                    <a:pt x="5239" y="5339"/>
                  </a:cubicBezTo>
                  <a:cubicBezTo>
                    <a:pt x="6367" y="3660"/>
                    <a:pt x="7520" y="2507"/>
                    <a:pt x="8472" y="1680"/>
                  </a:cubicBezTo>
                  <a:lnTo>
                    <a:pt x="9500" y="627"/>
                  </a:lnTo>
                  <a:cubicBezTo>
                    <a:pt x="9625" y="527"/>
                    <a:pt x="9725" y="527"/>
                    <a:pt x="9826" y="427"/>
                  </a:cubicBezTo>
                  <a:lnTo>
                    <a:pt x="9926" y="327"/>
                  </a:lnTo>
                  <a:lnTo>
                    <a:pt x="9725" y="1"/>
                  </a:lnTo>
                  <a:close/>
                </a:path>
              </a:pathLst>
            </a:custGeom>
            <a:solidFill>
              <a:srgbClr val="825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91"/>
            <p:cNvSpPr/>
            <p:nvPr/>
          </p:nvSpPr>
          <p:spPr>
            <a:xfrm>
              <a:off x="1703881" y="2758373"/>
              <a:ext cx="18514" cy="28122"/>
            </a:xfrm>
            <a:custGeom>
              <a:avLst/>
              <a:gdLst/>
              <a:ahLst/>
              <a:cxnLst/>
              <a:rect l="l" t="t" r="r" b="b"/>
              <a:pathLst>
                <a:path w="1740" h="2643" extrusionOk="0">
                  <a:moveTo>
                    <a:pt x="1223" y="0"/>
                  </a:moveTo>
                  <a:cubicBezTo>
                    <a:pt x="1165" y="0"/>
                    <a:pt x="1108" y="16"/>
                    <a:pt x="1054" y="52"/>
                  </a:cubicBezTo>
                  <a:cubicBezTo>
                    <a:pt x="828" y="177"/>
                    <a:pt x="728" y="378"/>
                    <a:pt x="628" y="578"/>
                  </a:cubicBezTo>
                  <a:cubicBezTo>
                    <a:pt x="527" y="804"/>
                    <a:pt x="427" y="1004"/>
                    <a:pt x="302" y="1205"/>
                  </a:cubicBezTo>
                  <a:cubicBezTo>
                    <a:pt x="201" y="1431"/>
                    <a:pt x="201" y="1631"/>
                    <a:pt x="101" y="1832"/>
                  </a:cubicBezTo>
                  <a:cubicBezTo>
                    <a:pt x="101" y="1932"/>
                    <a:pt x="101" y="2057"/>
                    <a:pt x="1" y="2157"/>
                  </a:cubicBezTo>
                  <a:lnTo>
                    <a:pt x="1" y="2458"/>
                  </a:lnTo>
                  <a:cubicBezTo>
                    <a:pt x="1" y="2587"/>
                    <a:pt x="67" y="2643"/>
                    <a:pt x="123" y="2643"/>
                  </a:cubicBezTo>
                  <a:cubicBezTo>
                    <a:pt x="165" y="2643"/>
                    <a:pt x="201" y="2612"/>
                    <a:pt x="201" y="2558"/>
                  </a:cubicBezTo>
                  <a:cubicBezTo>
                    <a:pt x="427" y="2157"/>
                    <a:pt x="527" y="1832"/>
                    <a:pt x="728" y="1431"/>
                  </a:cubicBezTo>
                  <a:cubicBezTo>
                    <a:pt x="828" y="1305"/>
                    <a:pt x="928" y="1105"/>
                    <a:pt x="1154" y="1004"/>
                  </a:cubicBezTo>
                  <a:lnTo>
                    <a:pt x="1254" y="904"/>
                  </a:lnTo>
                  <a:lnTo>
                    <a:pt x="1354" y="804"/>
                  </a:lnTo>
                  <a:lnTo>
                    <a:pt x="1555" y="578"/>
                  </a:lnTo>
                  <a:cubicBezTo>
                    <a:pt x="1740" y="332"/>
                    <a:pt x="1486" y="0"/>
                    <a:pt x="1223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91"/>
            <p:cNvSpPr/>
            <p:nvPr/>
          </p:nvSpPr>
          <p:spPr>
            <a:xfrm>
              <a:off x="1709785" y="2724084"/>
              <a:ext cx="16247" cy="16620"/>
            </a:xfrm>
            <a:custGeom>
              <a:avLst/>
              <a:gdLst/>
              <a:ahLst/>
              <a:cxnLst/>
              <a:rect l="l" t="t" r="r" b="b"/>
              <a:pathLst>
                <a:path w="1527" h="1562" extrusionOk="0">
                  <a:moveTo>
                    <a:pt x="1187" y="0"/>
                  </a:moveTo>
                  <a:cubicBezTo>
                    <a:pt x="1130" y="0"/>
                    <a:pt x="1066" y="13"/>
                    <a:pt x="1000" y="42"/>
                  </a:cubicBezTo>
                  <a:lnTo>
                    <a:pt x="699" y="368"/>
                  </a:lnTo>
                  <a:lnTo>
                    <a:pt x="373" y="669"/>
                  </a:lnTo>
                  <a:cubicBezTo>
                    <a:pt x="273" y="769"/>
                    <a:pt x="273" y="894"/>
                    <a:pt x="173" y="994"/>
                  </a:cubicBezTo>
                  <a:cubicBezTo>
                    <a:pt x="73" y="1095"/>
                    <a:pt x="73" y="1295"/>
                    <a:pt x="73" y="1395"/>
                  </a:cubicBezTo>
                  <a:cubicBezTo>
                    <a:pt x="1" y="1485"/>
                    <a:pt x="83" y="1562"/>
                    <a:pt x="172" y="1562"/>
                  </a:cubicBezTo>
                  <a:cubicBezTo>
                    <a:pt x="208" y="1562"/>
                    <a:pt x="244" y="1549"/>
                    <a:pt x="273" y="1521"/>
                  </a:cubicBezTo>
                  <a:cubicBezTo>
                    <a:pt x="373" y="1395"/>
                    <a:pt x="499" y="1395"/>
                    <a:pt x="599" y="1295"/>
                  </a:cubicBezTo>
                  <a:cubicBezTo>
                    <a:pt x="599" y="1195"/>
                    <a:pt x="699" y="1095"/>
                    <a:pt x="799" y="994"/>
                  </a:cubicBezTo>
                  <a:lnTo>
                    <a:pt x="900" y="994"/>
                  </a:lnTo>
                  <a:lnTo>
                    <a:pt x="900" y="894"/>
                  </a:lnTo>
                  <a:lnTo>
                    <a:pt x="1000" y="894"/>
                  </a:lnTo>
                  <a:lnTo>
                    <a:pt x="1125" y="769"/>
                  </a:lnTo>
                  <a:lnTo>
                    <a:pt x="1225" y="769"/>
                  </a:lnTo>
                  <a:lnTo>
                    <a:pt x="1225" y="669"/>
                  </a:lnTo>
                  <a:lnTo>
                    <a:pt x="1326" y="669"/>
                  </a:lnTo>
                  <a:lnTo>
                    <a:pt x="1326" y="568"/>
                  </a:lnTo>
                  <a:cubicBezTo>
                    <a:pt x="1526" y="468"/>
                    <a:pt x="1526" y="268"/>
                    <a:pt x="1426" y="142"/>
                  </a:cubicBezTo>
                  <a:cubicBezTo>
                    <a:pt x="1426" y="71"/>
                    <a:pt x="1326" y="0"/>
                    <a:pt x="1187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91"/>
            <p:cNvSpPr/>
            <p:nvPr/>
          </p:nvSpPr>
          <p:spPr>
            <a:xfrm>
              <a:off x="1719350" y="2733595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91"/>
            <p:cNvSpPr/>
            <p:nvPr/>
          </p:nvSpPr>
          <p:spPr>
            <a:xfrm>
              <a:off x="1758277" y="2741319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91"/>
            <p:cNvSpPr/>
            <p:nvPr/>
          </p:nvSpPr>
          <p:spPr>
            <a:xfrm>
              <a:off x="1747085" y="2732595"/>
              <a:ext cx="15737" cy="19046"/>
            </a:xfrm>
            <a:custGeom>
              <a:avLst/>
              <a:gdLst/>
              <a:ahLst/>
              <a:cxnLst/>
              <a:rect l="l" t="t" r="r" b="b"/>
              <a:pathLst>
                <a:path w="1479" h="1790" extrusionOk="0">
                  <a:moveTo>
                    <a:pt x="1106" y="0"/>
                  </a:moveTo>
                  <a:cubicBezTo>
                    <a:pt x="1028" y="0"/>
                    <a:pt x="953" y="31"/>
                    <a:pt x="852" y="94"/>
                  </a:cubicBezTo>
                  <a:lnTo>
                    <a:pt x="752" y="194"/>
                  </a:lnTo>
                  <a:cubicBezTo>
                    <a:pt x="627" y="295"/>
                    <a:pt x="627" y="395"/>
                    <a:pt x="526" y="495"/>
                  </a:cubicBezTo>
                  <a:cubicBezTo>
                    <a:pt x="426" y="595"/>
                    <a:pt x="426" y="721"/>
                    <a:pt x="326" y="821"/>
                  </a:cubicBezTo>
                  <a:cubicBezTo>
                    <a:pt x="226" y="921"/>
                    <a:pt x="226" y="1122"/>
                    <a:pt x="125" y="1222"/>
                  </a:cubicBezTo>
                  <a:lnTo>
                    <a:pt x="125" y="1447"/>
                  </a:lnTo>
                  <a:cubicBezTo>
                    <a:pt x="0" y="1548"/>
                    <a:pt x="0" y="1648"/>
                    <a:pt x="0" y="1648"/>
                  </a:cubicBezTo>
                  <a:cubicBezTo>
                    <a:pt x="0" y="1719"/>
                    <a:pt x="63" y="1790"/>
                    <a:pt x="135" y="1790"/>
                  </a:cubicBezTo>
                  <a:cubicBezTo>
                    <a:pt x="165" y="1790"/>
                    <a:pt x="196" y="1778"/>
                    <a:pt x="226" y="1748"/>
                  </a:cubicBezTo>
                  <a:cubicBezTo>
                    <a:pt x="226" y="1748"/>
                    <a:pt x="326" y="1648"/>
                    <a:pt x="326" y="1548"/>
                  </a:cubicBezTo>
                  <a:lnTo>
                    <a:pt x="426" y="1447"/>
                  </a:lnTo>
                  <a:cubicBezTo>
                    <a:pt x="526" y="1347"/>
                    <a:pt x="627" y="1222"/>
                    <a:pt x="752" y="1122"/>
                  </a:cubicBezTo>
                  <a:cubicBezTo>
                    <a:pt x="852" y="1021"/>
                    <a:pt x="953" y="921"/>
                    <a:pt x="1053" y="821"/>
                  </a:cubicBezTo>
                  <a:lnTo>
                    <a:pt x="1153" y="721"/>
                  </a:lnTo>
                  <a:cubicBezTo>
                    <a:pt x="1253" y="721"/>
                    <a:pt x="1253" y="595"/>
                    <a:pt x="1379" y="595"/>
                  </a:cubicBezTo>
                  <a:cubicBezTo>
                    <a:pt x="1479" y="395"/>
                    <a:pt x="1479" y="194"/>
                    <a:pt x="1379" y="94"/>
                  </a:cubicBezTo>
                  <a:cubicBezTo>
                    <a:pt x="1266" y="31"/>
                    <a:pt x="1184" y="0"/>
                    <a:pt x="1106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91"/>
            <p:cNvSpPr/>
            <p:nvPr/>
          </p:nvSpPr>
          <p:spPr>
            <a:xfrm>
              <a:off x="1750542" y="2693593"/>
              <a:ext cx="18950" cy="15481"/>
            </a:xfrm>
            <a:custGeom>
              <a:avLst/>
              <a:gdLst/>
              <a:ahLst/>
              <a:cxnLst/>
              <a:rect l="l" t="t" r="r" b="b"/>
              <a:pathLst>
                <a:path w="1781" h="1455" extrusionOk="0">
                  <a:moveTo>
                    <a:pt x="1455" y="1"/>
                  </a:moveTo>
                  <a:cubicBezTo>
                    <a:pt x="1354" y="1"/>
                    <a:pt x="1354" y="1"/>
                    <a:pt x="1254" y="101"/>
                  </a:cubicBezTo>
                  <a:cubicBezTo>
                    <a:pt x="1154" y="101"/>
                    <a:pt x="1054" y="101"/>
                    <a:pt x="1054" y="201"/>
                  </a:cubicBezTo>
                  <a:cubicBezTo>
                    <a:pt x="828" y="301"/>
                    <a:pt x="728" y="402"/>
                    <a:pt x="628" y="502"/>
                  </a:cubicBezTo>
                  <a:cubicBezTo>
                    <a:pt x="527" y="627"/>
                    <a:pt x="427" y="728"/>
                    <a:pt x="302" y="928"/>
                  </a:cubicBezTo>
                  <a:cubicBezTo>
                    <a:pt x="201" y="1028"/>
                    <a:pt x="101" y="1129"/>
                    <a:pt x="1" y="1354"/>
                  </a:cubicBezTo>
                  <a:cubicBezTo>
                    <a:pt x="1" y="1354"/>
                    <a:pt x="101" y="1454"/>
                    <a:pt x="201" y="1454"/>
                  </a:cubicBezTo>
                  <a:cubicBezTo>
                    <a:pt x="302" y="1454"/>
                    <a:pt x="427" y="1354"/>
                    <a:pt x="527" y="1254"/>
                  </a:cubicBezTo>
                  <a:cubicBezTo>
                    <a:pt x="728" y="1129"/>
                    <a:pt x="828" y="1028"/>
                    <a:pt x="928" y="928"/>
                  </a:cubicBezTo>
                  <a:cubicBezTo>
                    <a:pt x="1054" y="928"/>
                    <a:pt x="1254" y="828"/>
                    <a:pt x="1354" y="728"/>
                  </a:cubicBezTo>
                  <a:cubicBezTo>
                    <a:pt x="1455" y="728"/>
                    <a:pt x="1455" y="627"/>
                    <a:pt x="1555" y="627"/>
                  </a:cubicBezTo>
                  <a:cubicBezTo>
                    <a:pt x="1555" y="502"/>
                    <a:pt x="1680" y="502"/>
                    <a:pt x="1680" y="402"/>
                  </a:cubicBezTo>
                  <a:lnTo>
                    <a:pt x="1780" y="301"/>
                  </a:lnTo>
                  <a:cubicBezTo>
                    <a:pt x="1780" y="201"/>
                    <a:pt x="1680" y="101"/>
                    <a:pt x="1555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91"/>
            <p:cNvSpPr/>
            <p:nvPr/>
          </p:nvSpPr>
          <p:spPr>
            <a:xfrm>
              <a:off x="1795076" y="2681326"/>
              <a:ext cx="12013" cy="13343"/>
            </a:xfrm>
            <a:custGeom>
              <a:avLst/>
              <a:gdLst/>
              <a:ahLst/>
              <a:cxnLst/>
              <a:rect l="l" t="t" r="r" b="b"/>
              <a:pathLst>
                <a:path w="1129" h="1254" extrusionOk="0">
                  <a:moveTo>
                    <a:pt x="928" y="1"/>
                  </a:moveTo>
                  <a:cubicBezTo>
                    <a:pt x="828" y="1"/>
                    <a:pt x="828" y="1"/>
                    <a:pt x="727" y="101"/>
                  </a:cubicBezTo>
                  <a:cubicBezTo>
                    <a:pt x="727" y="101"/>
                    <a:pt x="727" y="201"/>
                    <a:pt x="627" y="201"/>
                  </a:cubicBezTo>
                  <a:lnTo>
                    <a:pt x="627" y="302"/>
                  </a:lnTo>
                  <a:lnTo>
                    <a:pt x="502" y="402"/>
                  </a:lnTo>
                  <a:cubicBezTo>
                    <a:pt x="502" y="402"/>
                    <a:pt x="502" y="527"/>
                    <a:pt x="401" y="627"/>
                  </a:cubicBezTo>
                  <a:cubicBezTo>
                    <a:pt x="401" y="728"/>
                    <a:pt x="301" y="828"/>
                    <a:pt x="301" y="828"/>
                  </a:cubicBezTo>
                  <a:lnTo>
                    <a:pt x="101" y="1028"/>
                  </a:lnTo>
                  <a:cubicBezTo>
                    <a:pt x="0" y="1154"/>
                    <a:pt x="101" y="1254"/>
                    <a:pt x="201" y="1254"/>
                  </a:cubicBezTo>
                  <a:lnTo>
                    <a:pt x="401" y="1028"/>
                  </a:lnTo>
                  <a:cubicBezTo>
                    <a:pt x="502" y="928"/>
                    <a:pt x="627" y="928"/>
                    <a:pt x="727" y="828"/>
                  </a:cubicBezTo>
                  <a:cubicBezTo>
                    <a:pt x="727" y="828"/>
                    <a:pt x="828" y="728"/>
                    <a:pt x="928" y="627"/>
                  </a:cubicBezTo>
                  <a:lnTo>
                    <a:pt x="1028" y="527"/>
                  </a:lnTo>
                  <a:cubicBezTo>
                    <a:pt x="1028" y="402"/>
                    <a:pt x="1128" y="402"/>
                    <a:pt x="1128" y="302"/>
                  </a:cubicBezTo>
                  <a:cubicBezTo>
                    <a:pt x="1128" y="201"/>
                    <a:pt x="1128" y="101"/>
                    <a:pt x="1028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91"/>
            <p:cNvSpPr/>
            <p:nvPr/>
          </p:nvSpPr>
          <p:spPr>
            <a:xfrm>
              <a:off x="1791608" y="2651835"/>
              <a:ext cx="16811" cy="11640"/>
            </a:xfrm>
            <a:custGeom>
              <a:avLst/>
              <a:gdLst/>
              <a:ahLst/>
              <a:cxnLst/>
              <a:rect l="l" t="t" r="r" b="b"/>
              <a:pathLst>
                <a:path w="1580" h="1094" extrusionOk="0">
                  <a:moveTo>
                    <a:pt x="1159" y="0"/>
                  </a:moveTo>
                  <a:cubicBezTo>
                    <a:pt x="1119" y="0"/>
                    <a:pt x="1082" y="12"/>
                    <a:pt x="1053" y="41"/>
                  </a:cubicBezTo>
                  <a:cubicBezTo>
                    <a:pt x="953" y="166"/>
                    <a:pt x="828" y="267"/>
                    <a:pt x="727" y="267"/>
                  </a:cubicBezTo>
                  <a:cubicBezTo>
                    <a:pt x="627" y="367"/>
                    <a:pt x="627" y="467"/>
                    <a:pt x="527" y="467"/>
                  </a:cubicBezTo>
                  <a:lnTo>
                    <a:pt x="427" y="567"/>
                  </a:lnTo>
                  <a:lnTo>
                    <a:pt x="326" y="668"/>
                  </a:lnTo>
                  <a:lnTo>
                    <a:pt x="201" y="793"/>
                  </a:lnTo>
                  <a:lnTo>
                    <a:pt x="101" y="893"/>
                  </a:lnTo>
                  <a:cubicBezTo>
                    <a:pt x="1" y="993"/>
                    <a:pt x="101" y="1094"/>
                    <a:pt x="201" y="1094"/>
                  </a:cubicBezTo>
                  <a:lnTo>
                    <a:pt x="326" y="1094"/>
                  </a:lnTo>
                  <a:cubicBezTo>
                    <a:pt x="427" y="993"/>
                    <a:pt x="427" y="993"/>
                    <a:pt x="527" y="993"/>
                  </a:cubicBezTo>
                  <a:cubicBezTo>
                    <a:pt x="527" y="993"/>
                    <a:pt x="627" y="993"/>
                    <a:pt x="627" y="893"/>
                  </a:cubicBezTo>
                  <a:lnTo>
                    <a:pt x="727" y="893"/>
                  </a:lnTo>
                  <a:cubicBezTo>
                    <a:pt x="828" y="893"/>
                    <a:pt x="953" y="793"/>
                    <a:pt x="1053" y="793"/>
                  </a:cubicBezTo>
                  <a:cubicBezTo>
                    <a:pt x="1154" y="793"/>
                    <a:pt x="1254" y="668"/>
                    <a:pt x="1354" y="668"/>
                  </a:cubicBezTo>
                  <a:cubicBezTo>
                    <a:pt x="1454" y="567"/>
                    <a:pt x="1580" y="367"/>
                    <a:pt x="1454" y="166"/>
                  </a:cubicBezTo>
                  <a:cubicBezTo>
                    <a:pt x="1383" y="77"/>
                    <a:pt x="1260" y="0"/>
                    <a:pt x="1159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91"/>
            <p:cNvSpPr/>
            <p:nvPr/>
          </p:nvSpPr>
          <p:spPr>
            <a:xfrm>
              <a:off x="2012650" y="2796779"/>
              <a:ext cx="25610" cy="12279"/>
            </a:xfrm>
            <a:custGeom>
              <a:avLst/>
              <a:gdLst/>
              <a:ahLst/>
              <a:cxnLst/>
              <a:rect l="l" t="t" r="r" b="b"/>
              <a:pathLst>
                <a:path w="2407" h="1154" extrusionOk="0">
                  <a:moveTo>
                    <a:pt x="1580" y="1"/>
                  </a:moveTo>
                  <a:cubicBezTo>
                    <a:pt x="1354" y="101"/>
                    <a:pt x="1154" y="101"/>
                    <a:pt x="953" y="201"/>
                  </a:cubicBezTo>
                  <a:cubicBezTo>
                    <a:pt x="728" y="327"/>
                    <a:pt x="627" y="427"/>
                    <a:pt x="427" y="527"/>
                  </a:cubicBezTo>
                  <a:cubicBezTo>
                    <a:pt x="326" y="628"/>
                    <a:pt x="226" y="728"/>
                    <a:pt x="101" y="953"/>
                  </a:cubicBezTo>
                  <a:cubicBezTo>
                    <a:pt x="1" y="1054"/>
                    <a:pt x="226" y="1154"/>
                    <a:pt x="326" y="1154"/>
                  </a:cubicBezTo>
                  <a:cubicBezTo>
                    <a:pt x="427" y="1054"/>
                    <a:pt x="527" y="953"/>
                    <a:pt x="728" y="953"/>
                  </a:cubicBezTo>
                  <a:cubicBezTo>
                    <a:pt x="728" y="953"/>
                    <a:pt x="853" y="953"/>
                    <a:pt x="953" y="828"/>
                  </a:cubicBezTo>
                  <a:lnTo>
                    <a:pt x="2206" y="828"/>
                  </a:lnTo>
                  <a:cubicBezTo>
                    <a:pt x="2306" y="728"/>
                    <a:pt x="2407" y="628"/>
                    <a:pt x="2407" y="527"/>
                  </a:cubicBezTo>
                  <a:cubicBezTo>
                    <a:pt x="2407" y="427"/>
                    <a:pt x="2407" y="201"/>
                    <a:pt x="2306" y="201"/>
                  </a:cubicBezTo>
                  <a:cubicBezTo>
                    <a:pt x="2206" y="101"/>
                    <a:pt x="2106" y="1"/>
                    <a:pt x="198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91"/>
            <p:cNvSpPr/>
            <p:nvPr/>
          </p:nvSpPr>
          <p:spPr>
            <a:xfrm>
              <a:off x="1985989" y="2798918"/>
              <a:ext cx="14407" cy="9523"/>
            </a:xfrm>
            <a:custGeom>
              <a:avLst/>
              <a:gdLst/>
              <a:ahLst/>
              <a:cxnLst/>
              <a:rect l="l" t="t" r="r" b="b"/>
              <a:pathLst>
                <a:path w="1354" h="895" extrusionOk="0">
                  <a:moveTo>
                    <a:pt x="1053" y="0"/>
                  </a:moveTo>
                  <a:cubicBezTo>
                    <a:pt x="953" y="0"/>
                    <a:pt x="853" y="126"/>
                    <a:pt x="727" y="126"/>
                  </a:cubicBezTo>
                  <a:cubicBezTo>
                    <a:pt x="627" y="226"/>
                    <a:pt x="527" y="226"/>
                    <a:pt x="426" y="326"/>
                  </a:cubicBezTo>
                  <a:cubicBezTo>
                    <a:pt x="426" y="326"/>
                    <a:pt x="326" y="427"/>
                    <a:pt x="226" y="527"/>
                  </a:cubicBezTo>
                  <a:cubicBezTo>
                    <a:pt x="226" y="627"/>
                    <a:pt x="101" y="627"/>
                    <a:pt x="0" y="752"/>
                  </a:cubicBezTo>
                  <a:cubicBezTo>
                    <a:pt x="0" y="823"/>
                    <a:pt x="51" y="894"/>
                    <a:pt x="124" y="894"/>
                  </a:cubicBezTo>
                  <a:cubicBezTo>
                    <a:pt x="155" y="894"/>
                    <a:pt x="189" y="882"/>
                    <a:pt x="226" y="853"/>
                  </a:cubicBezTo>
                  <a:cubicBezTo>
                    <a:pt x="226" y="853"/>
                    <a:pt x="326" y="752"/>
                    <a:pt x="426" y="752"/>
                  </a:cubicBezTo>
                  <a:cubicBezTo>
                    <a:pt x="426" y="752"/>
                    <a:pt x="527" y="627"/>
                    <a:pt x="627" y="627"/>
                  </a:cubicBezTo>
                  <a:lnTo>
                    <a:pt x="727" y="527"/>
                  </a:lnTo>
                  <a:lnTo>
                    <a:pt x="853" y="527"/>
                  </a:lnTo>
                  <a:cubicBezTo>
                    <a:pt x="953" y="527"/>
                    <a:pt x="1053" y="427"/>
                    <a:pt x="1153" y="427"/>
                  </a:cubicBezTo>
                  <a:cubicBezTo>
                    <a:pt x="1254" y="427"/>
                    <a:pt x="1354" y="326"/>
                    <a:pt x="1254" y="226"/>
                  </a:cubicBezTo>
                  <a:cubicBezTo>
                    <a:pt x="1254" y="126"/>
                    <a:pt x="1153" y="0"/>
                    <a:pt x="1053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91"/>
            <p:cNvSpPr/>
            <p:nvPr/>
          </p:nvSpPr>
          <p:spPr>
            <a:xfrm>
              <a:off x="2059312" y="2800248"/>
              <a:ext cx="17875" cy="7118"/>
            </a:xfrm>
            <a:custGeom>
              <a:avLst/>
              <a:gdLst/>
              <a:ahLst/>
              <a:cxnLst/>
              <a:rect l="l" t="t" r="r" b="b"/>
              <a:pathLst>
                <a:path w="1680" h="669" extrusionOk="0">
                  <a:moveTo>
                    <a:pt x="727" y="1"/>
                  </a:moveTo>
                  <a:cubicBezTo>
                    <a:pt x="627" y="1"/>
                    <a:pt x="527" y="1"/>
                    <a:pt x="427" y="101"/>
                  </a:cubicBezTo>
                  <a:lnTo>
                    <a:pt x="226" y="101"/>
                  </a:lnTo>
                  <a:lnTo>
                    <a:pt x="226" y="201"/>
                  </a:lnTo>
                  <a:lnTo>
                    <a:pt x="101" y="201"/>
                  </a:lnTo>
                  <a:cubicBezTo>
                    <a:pt x="1" y="201"/>
                    <a:pt x="1" y="302"/>
                    <a:pt x="101" y="302"/>
                  </a:cubicBezTo>
                  <a:lnTo>
                    <a:pt x="226" y="402"/>
                  </a:lnTo>
                  <a:lnTo>
                    <a:pt x="427" y="402"/>
                  </a:lnTo>
                  <a:cubicBezTo>
                    <a:pt x="527" y="402"/>
                    <a:pt x="627" y="402"/>
                    <a:pt x="727" y="502"/>
                  </a:cubicBezTo>
                  <a:cubicBezTo>
                    <a:pt x="853" y="502"/>
                    <a:pt x="953" y="502"/>
                    <a:pt x="1053" y="627"/>
                  </a:cubicBezTo>
                  <a:lnTo>
                    <a:pt x="1354" y="627"/>
                  </a:lnTo>
                  <a:cubicBezTo>
                    <a:pt x="1390" y="656"/>
                    <a:pt x="1424" y="668"/>
                    <a:pt x="1456" y="668"/>
                  </a:cubicBezTo>
                  <a:cubicBezTo>
                    <a:pt x="1537" y="668"/>
                    <a:pt x="1608" y="592"/>
                    <a:pt x="1680" y="502"/>
                  </a:cubicBezTo>
                  <a:cubicBezTo>
                    <a:pt x="1680" y="402"/>
                    <a:pt x="1680" y="302"/>
                    <a:pt x="1479" y="201"/>
                  </a:cubicBezTo>
                  <a:lnTo>
                    <a:pt x="1354" y="101"/>
                  </a:lnTo>
                  <a:lnTo>
                    <a:pt x="1154" y="101"/>
                  </a:lnTo>
                  <a:cubicBezTo>
                    <a:pt x="1053" y="1"/>
                    <a:pt x="953" y="1"/>
                    <a:pt x="7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91"/>
            <p:cNvSpPr/>
            <p:nvPr/>
          </p:nvSpPr>
          <p:spPr>
            <a:xfrm>
              <a:off x="2031587" y="2782385"/>
              <a:ext cx="17875" cy="5607"/>
            </a:xfrm>
            <a:custGeom>
              <a:avLst/>
              <a:gdLst/>
              <a:ahLst/>
              <a:cxnLst/>
              <a:rect l="l" t="t" r="r" b="b"/>
              <a:pathLst>
                <a:path w="1680" h="527" extrusionOk="0">
                  <a:moveTo>
                    <a:pt x="727" y="1"/>
                  </a:moveTo>
                  <a:cubicBezTo>
                    <a:pt x="627" y="1"/>
                    <a:pt x="526" y="1"/>
                    <a:pt x="426" y="101"/>
                  </a:cubicBezTo>
                  <a:lnTo>
                    <a:pt x="100" y="101"/>
                  </a:lnTo>
                  <a:cubicBezTo>
                    <a:pt x="0" y="201"/>
                    <a:pt x="0" y="301"/>
                    <a:pt x="100" y="301"/>
                  </a:cubicBezTo>
                  <a:cubicBezTo>
                    <a:pt x="201" y="427"/>
                    <a:pt x="326" y="427"/>
                    <a:pt x="426" y="427"/>
                  </a:cubicBezTo>
                  <a:cubicBezTo>
                    <a:pt x="526" y="427"/>
                    <a:pt x="627" y="427"/>
                    <a:pt x="727" y="527"/>
                  </a:cubicBezTo>
                  <a:lnTo>
                    <a:pt x="1354" y="527"/>
                  </a:lnTo>
                  <a:cubicBezTo>
                    <a:pt x="1579" y="527"/>
                    <a:pt x="1679" y="427"/>
                    <a:pt x="1679" y="201"/>
                  </a:cubicBezTo>
                  <a:cubicBezTo>
                    <a:pt x="1679" y="101"/>
                    <a:pt x="1579" y="1"/>
                    <a:pt x="1354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91"/>
            <p:cNvSpPr/>
            <p:nvPr/>
          </p:nvSpPr>
          <p:spPr>
            <a:xfrm>
              <a:off x="2048386" y="2817568"/>
              <a:ext cx="17609" cy="6959"/>
            </a:xfrm>
            <a:custGeom>
              <a:avLst/>
              <a:gdLst/>
              <a:ahLst/>
              <a:cxnLst/>
              <a:rect l="l" t="t" r="r" b="b"/>
              <a:pathLst>
                <a:path w="1655" h="654" extrusionOk="0">
                  <a:moveTo>
                    <a:pt x="1361" y="0"/>
                  </a:moveTo>
                  <a:cubicBezTo>
                    <a:pt x="1326" y="0"/>
                    <a:pt x="1290" y="9"/>
                    <a:pt x="1253" y="27"/>
                  </a:cubicBezTo>
                  <a:lnTo>
                    <a:pt x="1028" y="27"/>
                  </a:lnTo>
                  <a:cubicBezTo>
                    <a:pt x="927" y="27"/>
                    <a:pt x="827" y="127"/>
                    <a:pt x="727" y="127"/>
                  </a:cubicBezTo>
                  <a:lnTo>
                    <a:pt x="301" y="127"/>
                  </a:lnTo>
                  <a:cubicBezTo>
                    <a:pt x="201" y="127"/>
                    <a:pt x="201" y="253"/>
                    <a:pt x="100" y="253"/>
                  </a:cubicBezTo>
                  <a:cubicBezTo>
                    <a:pt x="0" y="253"/>
                    <a:pt x="0" y="453"/>
                    <a:pt x="100" y="453"/>
                  </a:cubicBezTo>
                  <a:lnTo>
                    <a:pt x="401" y="453"/>
                  </a:lnTo>
                  <a:cubicBezTo>
                    <a:pt x="501" y="553"/>
                    <a:pt x="627" y="553"/>
                    <a:pt x="727" y="553"/>
                  </a:cubicBezTo>
                  <a:lnTo>
                    <a:pt x="1253" y="553"/>
                  </a:lnTo>
                  <a:lnTo>
                    <a:pt x="1253" y="654"/>
                  </a:lnTo>
                  <a:cubicBezTo>
                    <a:pt x="1454" y="654"/>
                    <a:pt x="1654" y="553"/>
                    <a:pt x="1654" y="353"/>
                  </a:cubicBezTo>
                  <a:cubicBezTo>
                    <a:pt x="1654" y="168"/>
                    <a:pt x="1520" y="0"/>
                    <a:pt x="136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91"/>
            <p:cNvSpPr/>
            <p:nvPr/>
          </p:nvSpPr>
          <p:spPr>
            <a:xfrm>
              <a:off x="1953722" y="2493614"/>
              <a:ext cx="9076" cy="27909"/>
            </a:xfrm>
            <a:custGeom>
              <a:avLst/>
              <a:gdLst/>
              <a:ahLst/>
              <a:cxnLst/>
              <a:rect l="l" t="t" r="r" b="b"/>
              <a:pathLst>
                <a:path w="853" h="2623" extrusionOk="0">
                  <a:moveTo>
                    <a:pt x="627" y="1"/>
                  </a:moveTo>
                  <a:cubicBezTo>
                    <a:pt x="527" y="1"/>
                    <a:pt x="427" y="1"/>
                    <a:pt x="327" y="201"/>
                  </a:cubicBezTo>
                  <a:cubicBezTo>
                    <a:pt x="226" y="502"/>
                    <a:pt x="126" y="928"/>
                    <a:pt x="1" y="1354"/>
                  </a:cubicBezTo>
                  <a:lnTo>
                    <a:pt x="1" y="1981"/>
                  </a:lnTo>
                  <a:cubicBezTo>
                    <a:pt x="1" y="2081"/>
                    <a:pt x="126" y="2181"/>
                    <a:pt x="126" y="2281"/>
                  </a:cubicBezTo>
                  <a:cubicBezTo>
                    <a:pt x="126" y="2382"/>
                    <a:pt x="126" y="2382"/>
                    <a:pt x="226" y="2382"/>
                  </a:cubicBezTo>
                  <a:lnTo>
                    <a:pt x="226" y="2507"/>
                  </a:lnTo>
                  <a:cubicBezTo>
                    <a:pt x="226" y="2592"/>
                    <a:pt x="262" y="2623"/>
                    <a:pt x="304" y="2623"/>
                  </a:cubicBezTo>
                  <a:cubicBezTo>
                    <a:pt x="360" y="2623"/>
                    <a:pt x="427" y="2565"/>
                    <a:pt x="427" y="2507"/>
                  </a:cubicBezTo>
                  <a:lnTo>
                    <a:pt x="427" y="2382"/>
                  </a:lnTo>
                  <a:cubicBezTo>
                    <a:pt x="427" y="2382"/>
                    <a:pt x="427" y="2281"/>
                    <a:pt x="527" y="2281"/>
                  </a:cubicBezTo>
                  <a:lnTo>
                    <a:pt x="527" y="1981"/>
                  </a:lnTo>
                  <a:cubicBezTo>
                    <a:pt x="527" y="1755"/>
                    <a:pt x="527" y="1554"/>
                    <a:pt x="627" y="1354"/>
                  </a:cubicBezTo>
                  <a:cubicBezTo>
                    <a:pt x="627" y="1028"/>
                    <a:pt x="753" y="627"/>
                    <a:pt x="853" y="301"/>
                  </a:cubicBezTo>
                  <a:cubicBezTo>
                    <a:pt x="853" y="20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91"/>
            <p:cNvSpPr/>
            <p:nvPr/>
          </p:nvSpPr>
          <p:spPr>
            <a:xfrm>
              <a:off x="1976127" y="2448282"/>
              <a:ext cx="8810" cy="19482"/>
            </a:xfrm>
            <a:custGeom>
              <a:avLst/>
              <a:gdLst/>
              <a:ahLst/>
              <a:cxnLst/>
              <a:rect l="l" t="t" r="r" b="b"/>
              <a:pathLst>
                <a:path w="828" h="1831" extrusionOk="0">
                  <a:moveTo>
                    <a:pt x="589" y="1"/>
                  </a:moveTo>
                  <a:cubicBezTo>
                    <a:pt x="551" y="1"/>
                    <a:pt x="526" y="26"/>
                    <a:pt x="526" y="76"/>
                  </a:cubicBezTo>
                  <a:cubicBezTo>
                    <a:pt x="401" y="176"/>
                    <a:pt x="301" y="277"/>
                    <a:pt x="201" y="377"/>
                  </a:cubicBezTo>
                  <a:cubicBezTo>
                    <a:pt x="100" y="502"/>
                    <a:pt x="100" y="703"/>
                    <a:pt x="100" y="803"/>
                  </a:cubicBezTo>
                  <a:cubicBezTo>
                    <a:pt x="0" y="1003"/>
                    <a:pt x="0" y="1129"/>
                    <a:pt x="0" y="1229"/>
                  </a:cubicBezTo>
                  <a:lnTo>
                    <a:pt x="0" y="1530"/>
                  </a:lnTo>
                  <a:lnTo>
                    <a:pt x="0" y="1755"/>
                  </a:lnTo>
                  <a:cubicBezTo>
                    <a:pt x="0" y="1805"/>
                    <a:pt x="50" y="1831"/>
                    <a:pt x="100" y="1831"/>
                  </a:cubicBezTo>
                  <a:cubicBezTo>
                    <a:pt x="150" y="1831"/>
                    <a:pt x="201" y="1805"/>
                    <a:pt x="201" y="1755"/>
                  </a:cubicBezTo>
                  <a:cubicBezTo>
                    <a:pt x="201" y="1630"/>
                    <a:pt x="201" y="1530"/>
                    <a:pt x="301" y="1530"/>
                  </a:cubicBezTo>
                  <a:lnTo>
                    <a:pt x="301" y="1329"/>
                  </a:lnTo>
                  <a:cubicBezTo>
                    <a:pt x="401" y="1229"/>
                    <a:pt x="401" y="1129"/>
                    <a:pt x="401" y="903"/>
                  </a:cubicBezTo>
                  <a:cubicBezTo>
                    <a:pt x="526" y="803"/>
                    <a:pt x="627" y="703"/>
                    <a:pt x="627" y="602"/>
                  </a:cubicBezTo>
                  <a:cubicBezTo>
                    <a:pt x="627" y="502"/>
                    <a:pt x="727" y="377"/>
                    <a:pt x="727" y="277"/>
                  </a:cubicBezTo>
                  <a:cubicBezTo>
                    <a:pt x="827" y="176"/>
                    <a:pt x="827" y="76"/>
                    <a:pt x="727" y="76"/>
                  </a:cubicBezTo>
                  <a:cubicBezTo>
                    <a:pt x="677" y="26"/>
                    <a:pt x="627" y="1"/>
                    <a:pt x="589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91"/>
            <p:cNvSpPr/>
            <p:nvPr/>
          </p:nvSpPr>
          <p:spPr>
            <a:xfrm>
              <a:off x="1957190" y="2460548"/>
              <a:ext cx="8810" cy="15215"/>
            </a:xfrm>
            <a:custGeom>
              <a:avLst/>
              <a:gdLst/>
              <a:ahLst/>
              <a:cxnLst/>
              <a:rect l="l" t="t" r="r" b="b"/>
              <a:pathLst>
                <a:path w="828" h="1430" extrusionOk="0">
                  <a:moveTo>
                    <a:pt x="577" y="1"/>
                  </a:moveTo>
                  <a:cubicBezTo>
                    <a:pt x="527" y="1"/>
                    <a:pt x="477" y="26"/>
                    <a:pt x="427" y="76"/>
                  </a:cubicBezTo>
                  <a:cubicBezTo>
                    <a:pt x="201" y="277"/>
                    <a:pt x="101" y="477"/>
                    <a:pt x="1" y="703"/>
                  </a:cubicBezTo>
                  <a:lnTo>
                    <a:pt x="1" y="1003"/>
                  </a:lnTo>
                  <a:cubicBezTo>
                    <a:pt x="1" y="1104"/>
                    <a:pt x="1" y="1329"/>
                    <a:pt x="101" y="1429"/>
                  </a:cubicBezTo>
                  <a:cubicBezTo>
                    <a:pt x="101" y="1429"/>
                    <a:pt x="301" y="1429"/>
                    <a:pt x="301" y="1329"/>
                  </a:cubicBezTo>
                  <a:lnTo>
                    <a:pt x="301" y="1104"/>
                  </a:lnTo>
                  <a:lnTo>
                    <a:pt x="301" y="903"/>
                  </a:lnTo>
                  <a:lnTo>
                    <a:pt x="427" y="803"/>
                  </a:lnTo>
                  <a:lnTo>
                    <a:pt x="427" y="703"/>
                  </a:lnTo>
                  <a:lnTo>
                    <a:pt x="527" y="703"/>
                  </a:lnTo>
                  <a:lnTo>
                    <a:pt x="527" y="602"/>
                  </a:lnTo>
                  <a:lnTo>
                    <a:pt x="627" y="477"/>
                  </a:lnTo>
                  <a:cubicBezTo>
                    <a:pt x="828" y="377"/>
                    <a:pt x="828" y="277"/>
                    <a:pt x="727" y="76"/>
                  </a:cubicBezTo>
                  <a:cubicBezTo>
                    <a:pt x="677" y="26"/>
                    <a:pt x="627" y="1"/>
                    <a:pt x="57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91"/>
            <p:cNvSpPr/>
            <p:nvPr/>
          </p:nvSpPr>
          <p:spPr>
            <a:xfrm>
              <a:off x="1989457" y="2478954"/>
              <a:ext cx="7746" cy="16183"/>
            </a:xfrm>
            <a:custGeom>
              <a:avLst/>
              <a:gdLst/>
              <a:ahLst/>
              <a:cxnLst/>
              <a:rect l="l" t="t" r="r" b="b"/>
              <a:pathLst>
                <a:path w="728" h="1521" extrusionOk="0">
                  <a:moveTo>
                    <a:pt x="627" y="0"/>
                  </a:moveTo>
                  <a:cubicBezTo>
                    <a:pt x="527" y="0"/>
                    <a:pt x="401" y="125"/>
                    <a:pt x="401" y="125"/>
                  </a:cubicBezTo>
                  <a:cubicBezTo>
                    <a:pt x="301" y="526"/>
                    <a:pt x="100" y="953"/>
                    <a:pt x="0" y="1379"/>
                  </a:cubicBezTo>
                  <a:cubicBezTo>
                    <a:pt x="0" y="1449"/>
                    <a:pt x="50" y="1520"/>
                    <a:pt x="115" y="1520"/>
                  </a:cubicBezTo>
                  <a:cubicBezTo>
                    <a:pt x="142" y="1520"/>
                    <a:pt x="171" y="1508"/>
                    <a:pt x="201" y="1479"/>
                  </a:cubicBezTo>
                  <a:cubicBezTo>
                    <a:pt x="301" y="1053"/>
                    <a:pt x="527" y="627"/>
                    <a:pt x="727" y="226"/>
                  </a:cubicBezTo>
                  <a:cubicBezTo>
                    <a:pt x="727" y="125"/>
                    <a:pt x="727" y="125"/>
                    <a:pt x="627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91"/>
            <p:cNvSpPr/>
            <p:nvPr/>
          </p:nvSpPr>
          <p:spPr>
            <a:xfrm>
              <a:off x="2001724" y="2400556"/>
              <a:ext cx="9874" cy="18141"/>
            </a:xfrm>
            <a:custGeom>
              <a:avLst/>
              <a:gdLst/>
              <a:ahLst/>
              <a:cxnLst/>
              <a:rect l="l" t="t" r="r" b="b"/>
              <a:pathLst>
                <a:path w="928" h="1705" extrusionOk="0">
                  <a:moveTo>
                    <a:pt x="674" y="1"/>
                  </a:moveTo>
                  <a:cubicBezTo>
                    <a:pt x="620" y="1"/>
                    <a:pt x="564" y="26"/>
                    <a:pt x="501" y="76"/>
                  </a:cubicBezTo>
                  <a:cubicBezTo>
                    <a:pt x="301" y="276"/>
                    <a:pt x="201" y="477"/>
                    <a:pt x="100" y="803"/>
                  </a:cubicBezTo>
                  <a:cubicBezTo>
                    <a:pt x="100" y="903"/>
                    <a:pt x="0" y="1003"/>
                    <a:pt x="0" y="1103"/>
                  </a:cubicBezTo>
                  <a:cubicBezTo>
                    <a:pt x="100" y="1229"/>
                    <a:pt x="100" y="1429"/>
                    <a:pt x="100" y="1530"/>
                  </a:cubicBezTo>
                  <a:lnTo>
                    <a:pt x="100" y="1630"/>
                  </a:lnTo>
                  <a:cubicBezTo>
                    <a:pt x="150" y="1680"/>
                    <a:pt x="201" y="1705"/>
                    <a:pt x="238" y="1705"/>
                  </a:cubicBezTo>
                  <a:cubicBezTo>
                    <a:pt x="276" y="1705"/>
                    <a:pt x="301" y="1680"/>
                    <a:pt x="301" y="1630"/>
                  </a:cubicBezTo>
                  <a:lnTo>
                    <a:pt x="301" y="1530"/>
                  </a:lnTo>
                  <a:cubicBezTo>
                    <a:pt x="401" y="1429"/>
                    <a:pt x="401" y="1429"/>
                    <a:pt x="401" y="1329"/>
                  </a:cubicBezTo>
                  <a:lnTo>
                    <a:pt x="401" y="1229"/>
                  </a:lnTo>
                  <a:lnTo>
                    <a:pt x="401" y="1103"/>
                  </a:lnTo>
                  <a:lnTo>
                    <a:pt x="501" y="1003"/>
                  </a:lnTo>
                  <a:lnTo>
                    <a:pt x="501" y="903"/>
                  </a:lnTo>
                  <a:lnTo>
                    <a:pt x="627" y="803"/>
                  </a:lnTo>
                  <a:cubicBezTo>
                    <a:pt x="627" y="702"/>
                    <a:pt x="627" y="702"/>
                    <a:pt x="727" y="602"/>
                  </a:cubicBezTo>
                  <a:lnTo>
                    <a:pt x="727" y="477"/>
                  </a:lnTo>
                  <a:lnTo>
                    <a:pt x="827" y="477"/>
                  </a:lnTo>
                  <a:lnTo>
                    <a:pt x="827" y="377"/>
                  </a:lnTo>
                  <a:cubicBezTo>
                    <a:pt x="927" y="276"/>
                    <a:pt x="927" y="176"/>
                    <a:pt x="827" y="76"/>
                  </a:cubicBezTo>
                  <a:cubicBezTo>
                    <a:pt x="777" y="26"/>
                    <a:pt x="727" y="1"/>
                    <a:pt x="674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91"/>
            <p:cNvSpPr/>
            <p:nvPr/>
          </p:nvSpPr>
          <p:spPr>
            <a:xfrm>
              <a:off x="2016118" y="2255771"/>
              <a:ext cx="38942" cy="92281"/>
            </a:xfrm>
            <a:custGeom>
              <a:avLst/>
              <a:gdLst/>
              <a:ahLst/>
              <a:cxnLst/>
              <a:rect l="l" t="t" r="r" b="b"/>
              <a:pathLst>
                <a:path w="3660" h="8673" extrusionOk="0">
                  <a:moveTo>
                    <a:pt x="2808" y="1"/>
                  </a:moveTo>
                  <a:cubicBezTo>
                    <a:pt x="2407" y="1254"/>
                    <a:pt x="2081" y="2607"/>
                    <a:pt x="1655" y="3860"/>
                  </a:cubicBezTo>
                  <a:lnTo>
                    <a:pt x="1153" y="5840"/>
                  </a:lnTo>
                  <a:cubicBezTo>
                    <a:pt x="1153" y="6166"/>
                    <a:pt x="1028" y="6467"/>
                    <a:pt x="928" y="6793"/>
                  </a:cubicBezTo>
                  <a:cubicBezTo>
                    <a:pt x="828" y="6893"/>
                    <a:pt x="828" y="6993"/>
                    <a:pt x="727" y="7194"/>
                  </a:cubicBezTo>
                  <a:cubicBezTo>
                    <a:pt x="527" y="7720"/>
                    <a:pt x="201" y="8146"/>
                    <a:pt x="0" y="8672"/>
                  </a:cubicBezTo>
                  <a:cubicBezTo>
                    <a:pt x="301" y="8572"/>
                    <a:pt x="627" y="8346"/>
                    <a:pt x="828" y="8146"/>
                  </a:cubicBezTo>
                  <a:cubicBezTo>
                    <a:pt x="1153" y="7820"/>
                    <a:pt x="1454" y="7519"/>
                    <a:pt x="1780" y="7093"/>
                  </a:cubicBezTo>
                  <a:cubicBezTo>
                    <a:pt x="2281" y="6467"/>
                    <a:pt x="2707" y="5640"/>
                    <a:pt x="3033" y="4813"/>
                  </a:cubicBezTo>
                  <a:cubicBezTo>
                    <a:pt x="3434" y="3334"/>
                    <a:pt x="3660" y="1354"/>
                    <a:pt x="2808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91"/>
            <p:cNvSpPr/>
            <p:nvPr/>
          </p:nvSpPr>
          <p:spPr>
            <a:xfrm>
              <a:off x="1923859" y="2505615"/>
              <a:ext cx="11215" cy="56807"/>
            </a:xfrm>
            <a:custGeom>
              <a:avLst/>
              <a:gdLst/>
              <a:ahLst/>
              <a:cxnLst/>
              <a:rect l="l" t="t" r="r" b="b"/>
              <a:pathLst>
                <a:path w="1054" h="5339" extrusionOk="0">
                  <a:moveTo>
                    <a:pt x="302" y="0"/>
                  </a:moveTo>
                  <a:cubicBezTo>
                    <a:pt x="101" y="1153"/>
                    <a:pt x="1" y="2106"/>
                    <a:pt x="1" y="2833"/>
                  </a:cubicBezTo>
                  <a:cubicBezTo>
                    <a:pt x="1" y="3885"/>
                    <a:pt x="201" y="4512"/>
                    <a:pt x="427" y="4913"/>
                  </a:cubicBezTo>
                  <a:cubicBezTo>
                    <a:pt x="627" y="5239"/>
                    <a:pt x="928" y="5339"/>
                    <a:pt x="928" y="5339"/>
                  </a:cubicBezTo>
                  <a:lnTo>
                    <a:pt x="1053" y="4913"/>
                  </a:lnTo>
                  <a:cubicBezTo>
                    <a:pt x="1053" y="4913"/>
                    <a:pt x="928" y="4913"/>
                    <a:pt x="728" y="4612"/>
                  </a:cubicBezTo>
                  <a:cubicBezTo>
                    <a:pt x="627" y="4286"/>
                    <a:pt x="427" y="3760"/>
                    <a:pt x="427" y="2833"/>
                  </a:cubicBezTo>
                  <a:cubicBezTo>
                    <a:pt x="427" y="2106"/>
                    <a:pt x="527" y="1254"/>
                    <a:pt x="728" y="126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91"/>
            <p:cNvSpPr/>
            <p:nvPr/>
          </p:nvSpPr>
          <p:spPr>
            <a:xfrm>
              <a:off x="1780405" y="2281996"/>
              <a:ext cx="16811" cy="17875"/>
            </a:xfrm>
            <a:custGeom>
              <a:avLst/>
              <a:gdLst/>
              <a:ahLst/>
              <a:cxnLst/>
              <a:rect l="l" t="t" r="r" b="b"/>
              <a:pathLst>
                <a:path w="1580" h="1680" extrusionOk="0">
                  <a:moveTo>
                    <a:pt x="136" y="0"/>
                  </a:moveTo>
                  <a:cubicBezTo>
                    <a:pt x="64" y="0"/>
                    <a:pt x="1" y="71"/>
                    <a:pt x="1" y="142"/>
                  </a:cubicBezTo>
                  <a:lnTo>
                    <a:pt x="1" y="343"/>
                  </a:lnTo>
                  <a:lnTo>
                    <a:pt x="126" y="468"/>
                  </a:lnTo>
                  <a:lnTo>
                    <a:pt x="126" y="568"/>
                  </a:lnTo>
                  <a:cubicBezTo>
                    <a:pt x="126" y="668"/>
                    <a:pt x="227" y="668"/>
                    <a:pt x="227" y="769"/>
                  </a:cubicBezTo>
                  <a:cubicBezTo>
                    <a:pt x="227" y="769"/>
                    <a:pt x="327" y="869"/>
                    <a:pt x="327" y="969"/>
                  </a:cubicBezTo>
                  <a:lnTo>
                    <a:pt x="953" y="1596"/>
                  </a:lnTo>
                  <a:cubicBezTo>
                    <a:pt x="1039" y="1649"/>
                    <a:pt x="1129" y="1680"/>
                    <a:pt x="1212" y="1680"/>
                  </a:cubicBezTo>
                  <a:cubicBezTo>
                    <a:pt x="1324" y="1680"/>
                    <a:pt x="1422" y="1625"/>
                    <a:pt x="1480" y="1496"/>
                  </a:cubicBezTo>
                  <a:cubicBezTo>
                    <a:pt x="1580" y="1395"/>
                    <a:pt x="1580" y="1195"/>
                    <a:pt x="1379" y="1095"/>
                  </a:cubicBezTo>
                  <a:cubicBezTo>
                    <a:pt x="1379" y="969"/>
                    <a:pt x="1254" y="969"/>
                    <a:pt x="1254" y="969"/>
                  </a:cubicBezTo>
                  <a:lnTo>
                    <a:pt x="1154" y="969"/>
                  </a:lnTo>
                  <a:lnTo>
                    <a:pt x="1154" y="869"/>
                  </a:lnTo>
                  <a:lnTo>
                    <a:pt x="1054" y="869"/>
                  </a:lnTo>
                  <a:cubicBezTo>
                    <a:pt x="953" y="769"/>
                    <a:pt x="853" y="668"/>
                    <a:pt x="853" y="568"/>
                  </a:cubicBezTo>
                  <a:cubicBezTo>
                    <a:pt x="753" y="568"/>
                    <a:pt x="753" y="468"/>
                    <a:pt x="628" y="468"/>
                  </a:cubicBezTo>
                  <a:cubicBezTo>
                    <a:pt x="628" y="343"/>
                    <a:pt x="527" y="343"/>
                    <a:pt x="527" y="242"/>
                  </a:cubicBezTo>
                  <a:lnTo>
                    <a:pt x="427" y="242"/>
                  </a:lnTo>
                  <a:lnTo>
                    <a:pt x="427" y="142"/>
                  </a:lnTo>
                  <a:lnTo>
                    <a:pt x="327" y="142"/>
                  </a:lnTo>
                  <a:cubicBezTo>
                    <a:pt x="327" y="142"/>
                    <a:pt x="327" y="42"/>
                    <a:pt x="227" y="42"/>
                  </a:cubicBezTo>
                  <a:cubicBezTo>
                    <a:pt x="197" y="13"/>
                    <a:pt x="166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91"/>
            <p:cNvSpPr/>
            <p:nvPr/>
          </p:nvSpPr>
          <p:spPr>
            <a:xfrm>
              <a:off x="1792672" y="2292305"/>
              <a:ext cx="1085" cy="1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91"/>
            <p:cNvSpPr/>
            <p:nvPr/>
          </p:nvSpPr>
          <p:spPr>
            <a:xfrm>
              <a:off x="1740414" y="2386959"/>
              <a:ext cx="3479" cy="2139"/>
            </a:xfrm>
            <a:custGeom>
              <a:avLst/>
              <a:gdLst/>
              <a:ahLst/>
              <a:cxnLst/>
              <a:rect l="l" t="t" r="r" b="b"/>
              <a:pathLst>
                <a:path w="327" h="201" extrusionOk="0">
                  <a:moveTo>
                    <a:pt x="226" y="0"/>
                  </a:moveTo>
                  <a:cubicBezTo>
                    <a:pt x="1" y="0"/>
                    <a:pt x="1" y="201"/>
                    <a:pt x="226" y="201"/>
                  </a:cubicBezTo>
                  <a:cubicBezTo>
                    <a:pt x="326" y="201"/>
                    <a:pt x="326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91"/>
            <p:cNvSpPr/>
            <p:nvPr/>
          </p:nvSpPr>
          <p:spPr>
            <a:xfrm>
              <a:off x="2089441" y="2762384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91"/>
            <p:cNvSpPr/>
            <p:nvPr/>
          </p:nvSpPr>
          <p:spPr>
            <a:xfrm>
              <a:off x="2088377" y="2762384"/>
              <a:ext cx="1075" cy="2149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01" y="1"/>
                    <a:pt x="1" y="101"/>
                    <a:pt x="1" y="201"/>
                  </a:cubicBezTo>
                  <a:cubicBezTo>
                    <a:pt x="1" y="101"/>
                    <a:pt x="101" y="101"/>
                    <a:pt x="101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91"/>
            <p:cNvSpPr/>
            <p:nvPr/>
          </p:nvSpPr>
          <p:spPr>
            <a:xfrm>
              <a:off x="2018257" y="2655729"/>
              <a:ext cx="80002" cy="108815"/>
            </a:xfrm>
            <a:custGeom>
              <a:avLst/>
              <a:gdLst/>
              <a:ahLst/>
              <a:cxnLst/>
              <a:rect l="l" t="t" r="r" b="b"/>
              <a:pathLst>
                <a:path w="7519" h="10227" extrusionOk="0">
                  <a:moveTo>
                    <a:pt x="100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708"/>
                    <a:pt x="827" y="5314"/>
                    <a:pt x="2506" y="7319"/>
                  </a:cubicBezTo>
                  <a:cubicBezTo>
                    <a:pt x="3559" y="8672"/>
                    <a:pt x="5013" y="9700"/>
                    <a:pt x="6592" y="10226"/>
                  </a:cubicBezTo>
                  <a:cubicBezTo>
                    <a:pt x="6592" y="10126"/>
                    <a:pt x="6692" y="10026"/>
                    <a:pt x="6692" y="10026"/>
                  </a:cubicBezTo>
                  <a:cubicBezTo>
                    <a:pt x="6692" y="9926"/>
                    <a:pt x="6792" y="9825"/>
                    <a:pt x="6792" y="9700"/>
                  </a:cubicBezTo>
                  <a:cubicBezTo>
                    <a:pt x="6993" y="9074"/>
                    <a:pt x="7318" y="8447"/>
                    <a:pt x="7519" y="7720"/>
                  </a:cubicBezTo>
                  <a:cubicBezTo>
                    <a:pt x="5965" y="7720"/>
                    <a:pt x="4486" y="7094"/>
                    <a:pt x="3459" y="6066"/>
                  </a:cubicBezTo>
                  <a:cubicBezTo>
                    <a:pt x="2707" y="5314"/>
                    <a:pt x="2206" y="4487"/>
                    <a:pt x="1779" y="3560"/>
                  </a:cubicBezTo>
                  <a:cubicBezTo>
                    <a:pt x="1253" y="2507"/>
                    <a:pt x="727" y="1354"/>
                    <a:pt x="201" y="302"/>
                  </a:cubicBezTo>
                  <a:lnTo>
                    <a:pt x="201" y="101"/>
                  </a:lnTo>
                  <a:cubicBezTo>
                    <a:pt x="100" y="10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DA8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91"/>
            <p:cNvSpPr/>
            <p:nvPr/>
          </p:nvSpPr>
          <p:spPr>
            <a:xfrm>
              <a:off x="2019320" y="2600269"/>
              <a:ext cx="130138" cy="136937"/>
            </a:xfrm>
            <a:custGeom>
              <a:avLst/>
              <a:gdLst/>
              <a:ahLst/>
              <a:cxnLst/>
              <a:rect l="l" t="t" r="r" b="b"/>
              <a:pathLst>
                <a:path w="12231" h="12870" extrusionOk="0">
                  <a:moveTo>
                    <a:pt x="226" y="1"/>
                  </a:moveTo>
                  <a:lnTo>
                    <a:pt x="0" y="4788"/>
                  </a:lnTo>
                  <a:cubicBezTo>
                    <a:pt x="0" y="4788"/>
                    <a:pt x="1516" y="12870"/>
                    <a:pt x="6596" y="12870"/>
                  </a:cubicBezTo>
                  <a:cubicBezTo>
                    <a:pt x="7174" y="12870"/>
                    <a:pt x="7798" y="12765"/>
                    <a:pt x="8471" y="12532"/>
                  </a:cubicBezTo>
                  <a:cubicBezTo>
                    <a:pt x="8471" y="12532"/>
                    <a:pt x="11705" y="11279"/>
                    <a:pt x="12231" y="8973"/>
                  </a:cubicBezTo>
                  <a:lnTo>
                    <a:pt x="10025" y="5515"/>
                  </a:lnTo>
                  <a:cubicBezTo>
                    <a:pt x="10025" y="5515"/>
                    <a:pt x="9417" y="6102"/>
                    <a:pt x="8566" y="6102"/>
                  </a:cubicBezTo>
                  <a:cubicBezTo>
                    <a:pt x="7805" y="6102"/>
                    <a:pt x="6852" y="5634"/>
                    <a:pt x="5965" y="3860"/>
                  </a:cubicBezTo>
                  <a:cubicBezTo>
                    <a:pt x="4309" y="735"/>
                    <a:pt x="2393" y="627"/>
                    <a:pt x="2135" y="627"/>
                  </a:cubicBezTo>
                  <a:cubicBezTo>
                    <a:pt x="2116" y="627"/>
                    <a:pt x="2106" y="627"/>
                    <a:pt x="2106" y="627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D08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91"/>
            <p:cNvSpPr/>
            <p:nvPr/>
          </p:nvSpPr>
          <p:spPr>
            <a:xfrm>
              <a:off x="2017182" y="2651197"/>
              <a:ext cx="133351" cy="87748"/>
            </a:xfrm>
            <a:custGeom>
              <a:avLst/>
              <a:gdLst/>
              <a:ahLst/>
              <a:cxnLst/>
              <a:rect l="l" t="t" r="r" b="b"/>
              <a:pathLst>
                <a:path w="12533" h="8247" extrusionOk="0">
                  <a:moveTo>
                    <a:pt x="1" y="1"/>
                  </a:moveTo>
                  <a:cubicBezTo>
                    <a:pt x="1" y="101"/>
                    <a:pt x="427" y="2106"/>
                    <a:pt x="1454" y="4186"/>
                  </a:cubicBezTo>
                  <a:cubicBezTo>
                    <a:pt x="1981" y="5114"/>
                    <a:pt x="2607" y="6166"/>
                    <a:pt x="3434" y="6993"/>
                  </a:cubicBezTo>
                  <a:cubicBezTo>
                    <a:pt x="4387" y="7745"/>
                    <a:pt x="5439" y="8246"/>
                    <a:pt x="6793" y="8246"/>
                  </a:cubicBezTo>
                  <a:cubicBezTo>
                    <a:pt x="7419" y="8246"/>
                    <a:pt x="8046" y="8146"/>
                    <a:pt x="8773" y="7946"/>
                  </a:cubicBezTo>
                  <a:cubicBezTo>
                    <a:pt x="8773" y="7946"/>
                    <a:pt x="9600" y="7620"/>
                    <a:pt x="10452" y="6993"/>
                  </a:cubicBezTo>
                  <a:cubicBezTo>
                    <a:pt x="11379" y="6367"/>
                    <a:pt x="12332" y="5540"/>
                    <a:pt x="12532" y="4286"/>
                  </a:cubicBezTo>
                  <a:lnTo>
                    <a:pt x="12206" y="4186"/>
                  </a:lnTo>
                  <a:cubicBezTo>
                    <a:pt x="12006" y="5239"/>
                    <a:pt x="11079" y="6066"/>
                    <a:pt x="10226" y="6692"/>
                  </a:cubicBezTo>
                  <a:cubicBezTo>
                    <a:pt x="9825" y="6993"/>
                    <a:pt x="9399" y="7219"/>
                    <a:pt x="9073" y="7319"/>
                  </a:cubicBezTo>
                  <a:cubicBezTo>
                    <a:pt x="8973" y="7419"/>
                    <a:pt x="8873" y="7419"/>
                    <a:pt x="8773" y="7520"/>
                  </a:cubicBezTo>
                  <a:lnTo>
                    <a:pt x="8572" y="7520"/>
                  </a:lnTo>
                  <a:cubicBezTo>
                    <a:pt x="7946" y="7745"/>
                    <a:pt x="7319" y="7845"/>
                    <a:pt x="6793" y="7845"/>
                  </a:cubicBezTo>
                  <a:cubicBezTo>
                    <a:pt x="5640" y="7845"/>
                    <a:pt x="4587" y="7419"/>
                    <a:pt x="3760" y="6692"/>
                  </a:cubicBezTo>
                  <a:cubicBezTo>
                    <a:pt x="2507" y="5540"/>
                    <a:pt x="1680" y="3860"/>
                    <a:pt x="1154" y="2507"/>
                  </a:cubicBezTo>
                  <a:cubicBezTo>
                    <a:pt x="928" y="1780"/>
                    <a:pt x="728" y="1154"/>
                    <a:pt x="627" y="728"/>
                  </a:cubicBezTo>
                  <a:cubicBezTo>
                    <a:pt x="527" y="527"/>
                    <a:pt x="527" y="327"/>
                    <a:pt x="427" y="226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91"/>
            <p:cNvSpPr/>
            <p:nvPr/>
          </p:nvSpPr>
          <p:spPr>
            <a:xfrm>
              <a:off x="2037183" y="2602407"/>
              <a:ext cx="89876" cy="65606"/>
            </a:xfrm>
            <a:custGeom>
              <a:avLst/>
              <a:gdLst/>
              <a:ahLst/>
              <a:cxnLst/>
              <a:rect l="l" t="t" r="r" b="b"/>
              <a:pathLst>
                <a:path w="8447" h="6166" extrusionOk="0">
                  <a:moveTo>
                    <a:pt x="0" y="0"/>
                  </a:moveTo>
                  <a:lnTo>
                    <a:pt x="0" y="426"/>
                  </a:lnTo>
                  <a:cubicBezTo>
                    <a:pt x="0" y="426"/>
                    <a:pt x="627" y="527"/>
                    <a:pt x="1454" y="928"/>
                  </a:cubicBezTo>
                  <a:cubicBezTo>
                    <a:pt x="2181" y="1354"/>
                    <a:pt x="3234" y="2181"/>
                    <a:pt x="4061" y="3760"/>
                  </a:cubicBezTo>
                  <a:cubicBezTo>
                    <a:pt x="4487" y="4687"/>
                    <a:pt x="5013" y="5314"/>
                    <a:pt x="5539" y="5639"/>
                  </a:cubicBezTo>
                  <a:cubicBezTo>
                    <a:pt x="5940" y="6065"/>
                    <a:pt x="6467" y="6166"/>
                    <a:pt x="6893" y="6166"/>
                  </a:cubicBezTo>
                  <a:cubicBezTo>
                    <a:pt x="7820" y="6166"/>
                    <a:pt x="8447" y="5539"/>
                    <a:pt x="8447" y="5539"/>
                  </a:cubicBezTo>
                  <a:lnTo>
                    <a:pt x="8246" y="5213"/>
                  </a:lnTo>
                  <a:lnTo>
                    <a:pt x="8146" y="5213"/>
                  </a:lnTo>
                  <a:cubicBezTo>
                    <a:pt x="8146" y="5213"/>
                    <a:pt x="7620" y="5740"/>
                    <a:pt x="6893" y="5740"/>
                  </a:cubicBezTo>
                  <a:cubicBezTo>
                    <a:pt x="6567" y="5740"/>
                    <a:pt x="6166" y="5639"/>
                    <a:pt x="5740" y="5314"/>
                  </a:cubicBezTo>
                  <a:cubicBezTo>
                    <a:pt x="5314" y="5013"/>
                    <a:pt x="4913" y="4486"/>
                    <a:pt x="4386" y="3659"/>
                  </a:cubicBezTo>
                  <a:cubicBezTo>
                    <a:pt x="3559" y="1880"/>
                    <a:pt x="2406" y="928"/>
                    <a:pt x="1554" y="527"/>
                  </a:cubicBezTo>
                  <a:cubicBezTo>
                    <a:pt x="62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91"/>
            <p:cNvSpPr/>
            <p:nvPr/>
          </p:nvSpPr>
          <p:spPr>
            <a:xfrm>
              <a:off x="2161699" y="2698923"/>
              <a:ext cx="7746" cy="26685"/>
            </a:xfrm>
            <a:custGeom>
              <a:avLst/>
              <a:gdLst/>
              <a:ahLst/>
              <a:cxnLst/>
              <a:rect l="l" t="t" r="r" b="b"/>
              <a:pathLst>
                <a:path w="728" h="2508" extrusionOk="0">
                  <a:moveTo>
                    <a:pt x="502" y="1"/>
                  </a:moveTo>
                  <a:lnTo>
                    <a:pt x="201" y="327"/>
                  </a:lnTo>
                  <a:lnTo>
                    <a:pt x="302" y="427"/>
                  </a:lnTo>
                  <a:lnTo>
                    <a:pt x="302" y="953"/>
                  </a:lnTo>
                  <a:cubicBezTo>
                    <a:pt x="302" y="1254"/>
                    <a:pt x="201" y="1680"/>
                    <a:pt x="1" y="2307"/>
                  </a:cubicBezTo>
                  <a:lnTo>
                    <a:pt x="302" y="2507"/>
                  </a:lnTo>
                  <a:cubicBezTo>
                    <a:pt x="627" y="1780"/>
                    <a:pt x="728" y="1254"/>
                    <a:pt x="728" y="953"/>
                  </a:cubicBezTo>
                  <a:cubicBezTo>
                    <a:pt x="728" y="327"/>
                    <a:pt x="502" y="126"/>
                    <a:pt x="50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91"/>
            <p:cNvSpPr/>
            <p:nvPr/>
          </p:nvSpPr>
          <p:spPr>
            <a:xfrm>
              <a:off x="2178232" y="2692263"/>
              <a:ext cx="5607" cy="26674"/>
            </a:xfrm>
            <a:custGeom>
              <a:avLst/>
              <a:gdLst/>
              <a:ahLst/>
              <a:cxnLst/>
              <a:rect l="l" t="t" r="r" b="b"/>
              <a:pathLst>
                <a:path w="527" h="2507" extrusionOk="0">
                  <a:moveTo>
                    <a:pt x="326" y="0"/>
                  </a:moveTo>
                  <a:lnTo>
                    <a:pt x="1" y="126"/>
                  </a:lnTo>
                  <a:cubicBezTo>
                    <a:pt x="1" y="226"/>
                    <a:pt x="101" y="853"/>
                    <a:pt x="101" y="1479"/>
                  </a:cubicBezTo>
                  <a:cubicBezTo>
                    <a:pt x="101" y="1780"/>
                    <a:pt x="101" y="2106"/>
                    <a:pt x="1" y="2306"/>
                  </a:cubicBezTo>
                  <a:lnTo>
                    <a:pt x="427" y="2507"/>
                  </a:lnTo>
                  <a:cubicBezTo>
                    <a:pt x="527" y="2206"/>
                    <a:pt x="527" y="1780"/>
                    <a:pt x="527" y="1479"/>
                  </a:cubicBezTo>
                  <a:cubicBezTo>
                    <a:pt x="527" y="627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91"/>
            <p:cNvSpPr/>
            <p:nvPr/>
          </p:nvSpPr>
          <p:spPr>
            <a:xfrm>
              <a:off x="2063844" y="2709062"/>
              <a:ext cx="14417" cy="13343"/>
            </a:xfrm>
            <a:custGeom>
              <a:avLst/>
              <a:gdLst/>
              <a:ahLst/>
              <a:cxnLst/>
              <a:rect l="l" t="t" r="r" b="b"/>
              <a:pathLst>
                <a:path w="1355" h="1254" extrusionOk="0">
                  <a:moveTo>
                    <a:pt x="101" y="0"/>
                  </a:moveTo>
                  <a:lnTo>
                    <a:pt x="1" y="101"/>
                  </a:lnTo>
                  <a:cubicBezTo>
                    <a:pt x="101" y="301"/>
                    <a:pt x="201" y="527"/>
                    <a:pt x="301" y="727"/>
                  </a:cubicBezTo>
                  <a:cubicBezTo>
                    <a:pt x="301" y="827"/>
                    <a:pt x="427" y="827"/>
                    <a:pt x="527" y="928"/>
                  </a:cubicBezTo>
                  <a:cubicBezTo>
                    <a:pt x="627" y="1053"/>
                    <a:pt x="728" y="1153"/>
                    <a:pt x="828" y="1153"/>
                  </a:cubicBezTo>
                  <a:cubicBezTo>
                    <a:pt x="828" y="1253"/>
                    <a:pt x="928" y="1253"/>
                    <a:pt x="928" y="1253"/>
                  </a:cubicBezTo>
                  <a:lnTo>
                    <a:pt x="1254" y="1253"/>
                  </a:lnTo>
                  <a:cubicBezTo>
                    <a:pt x="1354" y="1253"/>
                    <a:pt x="1354" y="1153"/>
                    <a:pt x="1354" y="928"/>
                  </a:cubicBezTo>
                  <a:cubicBezTo>
                    <a:pt x="1254" y="928"/>
                    <a:pt x="1254" y="827"/>
                    <a:pt x="1154" y="827"/>
                  </a:cubicBezTo>
                  <a:cubicBezTo>
                    <a:pt x="1154" y="727"/>
                    <a:pt x="1154" y="727"/>
                    <a:pt x="1053" y="727"/>
                  </a:cubicBezTo>
                  <a:lnTo>
                    <a:pt x="928" y="627"/>
                  </a:lnTo>
                  <a:lnTo>
                    <a:pt x="828" y="527"/>
                  </a:lnTo>
                  <a:lnTo>
                    <a:pt x="728" y="527"/>
                  </a:lnTo>
                  <a:cubicBezTo>
                    <a:pt x="627" y="426"/>
                    <a:pt x="627" y="426"/>
                    <a:pt x="527" y="301"/>
                  </a:cubicBezTo>
                  <a:lnTo>
                    <a:pt x="427" y="301"/>
                  </a:lnTo>
                  <a:cubicBezTo>
                    <a:pt x="301" y="201"/>
                    <a:pt x="201" y="101"/>
                    <a:pt x="20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91"/>
            <p:cNvSpPr/>
            <p:nvPr/>
          </p:nvSpPr>
          <p:spPr>
            <a:xfrm>
              <a:off x="2087047" y="2720254"/>
              <a:ext cx="9076" cy="3213"/>
            </a:xfrm>
            <a:custGeom>
              <a:avLst/>
              <a:gdLst/>
              <a:ahLst/>
              <a:cxnLst/>
              <a:rect l="l" t="t" r="r" b="b"/>
              <a:pathLst>
                <a:path w="853" h="302" extrusionOk="0">
                  <a:moveTo>
                    <a:pt x="226" y="1"/>
                  </a:moveTo>
                  <a:cubicBezTo>
                    <a:pt x="226" y="1"/>
                    <a:pt x="126" y="1"/>
                    <a:pt x="126" y="101"/>
                  </a:cubicBezTo>
                  <a:lnTo>
                    <a:pt x="0" y="101"/>
                  </a:lnTo>
                  <a:cubicBezTo>
                    <a:pt x="0" y="201"/>
                    <a:pt x="126" y="201"/>
                    <a:pt x="126" y="201"/>
                  </a:cubicBezTo>
                  <a:cubicBezTo>
                    <a:pt x="126" y="201"/>
                    <a:pt x="226" y="201"/>
                    <a:pt x="226" y="302"/>
                  </a:cubicBezTo>
                  <a:lnTo>
                    <a:pt x="752" y="302"/>
                  </a:lnTo>
                  <a:cubicBezTo>
                    <a:pt x="852" y="201"/>
                    <a:pt x="852" y="201"/>
                    <a:pt x="852" y="101"/>
                  </a:cubicBezTo>
                  <a:cubicBezTo>
                    <a:pt x="852" y="101"/>
                    <a:pt x="852" y="1"/>
                    <a:pt x="75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91"/>
            <p:cNvSpPr/>
            <p:nvPr/>
          </p:nvSpPr>
          <p:spPr>
            <a:xfrm>
              <a:off x="2049449" y="2689061"/>
              <a:ext cx="7746" cy="9874"/>
            </a:xfrm>
            <a:custGeom>
              <a:avLst/>
              <a:gdLst/>
              <a:ahLst/>
              <a:cxnLst/>
              <a:rect l="l" t="t" r="r" b="b"/>
              <a:pathLst>
                <a:path w="728" h="928" extrusionOk="0">
                  <a:moveTo>
                    <a:pt x="101" y="1"/>
                  </a:moveTo>
                  <a:cubicBezTo>
                    <a:pt x="101" y="1"/>
                    <a:pt x="0" y="101"/>
                    <a:pt x="101" y="101"/>
                  </a:cubicBezTo>
                  <a:lnTo>
                    <a:pt x="101" y="201"/>
                  </a:lnTo>
                  <a:lnTo>
                    <a:pt x="101" y="301"/>
                  </a:lnTo>
                  <a:lnTo>
                    <a:pt x="101" y="527"/>
                  </a:lnTo>
                  <a:lnTo>
                    <a:pt x="201" y="627"/>
                  </a:lnTo>
                  <a:cubicBezTo>
                    <a:pt x="301" y="727"/>
                    <a:pt x="401" y="828"/>
                    <a:pt x="527" y="928"/>
                  </a:cubicBezTo>
                  <a:lnTo>
                    <a:pt x="727" y="928"/>
                  </a:lnTo>
                  <a:cubicBezTo>
                    <a:pt x="727" y="828"/>
                    <a:pt x="727" y="727"/>
                    <a:pt x="627" y="727"/>
                  </a:cubicBezTo>
                  <a:lnTo>
                    <a:pt x="627" y="627"/>
                  </a:lnTo>
                  <a:lnTo>
                    <a:pt x="527" y="627"/>
                  </a:lnTo>
                  <a:lnTo>
                    <a:pt x="527" y="527"/>
                  </a:lnTo>
                  <a:lnTo>
                    <a:pt x="401" y="527"/>
                  </a:lnTo>
                  <a:lnTo>
                    <a:pt x="401" y="427"/>
                  </a:lnTo>
                  <a:lnTo>
                    <a:pt x="401" y="301"/>
                  </a:lnTo>
                  <a:lnTo>
                    <a:pt x="301" y="301"/>
                  </a:lnTo>
                  <a:lnTo>
                    <a:pt x="301" y="201"/>
                  </a:lnTo>
                  <a:lnTo>
                    <a:pt x="201" y="101"/>
                  </a:lnTo>
                  <a:cubicBezTo>
                    <a:pt x="2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91"/>
            <p:cNvSpPr/>
            <p:nvPr/>
          </p:nvSpPr>
          <p:spPr>
            <a:xfrm>
              <a:off x="2072642" y="2698923"/>
              <a:ext cx="12279" cy="10619"/>
            </a:xfrm>
            <a:custGeom>
              <a:avLst/>
              <a:gdLst/>
              <a:ahLst/>
              <a:cxnLst/>
              <a:rect l="l" t="t" r="r" b="b"/>
              <a:pathLst>
                <a:path w="1154" h="998" extrusionOk="0">
                  <a:moveTo>
                    <a:pt x="101" y="1"/>
                  </a:moveTo>
                  <a:lnTo>
                    <a:pt x="1" y="126"/>
                  </a:lnTo>
                  <a:cubicBezTo>
                    <a:pt x="101" y="327"/>
                    <a:pt x="226" y="527"/>
                    <a:pt x="427" y="628"/>
                  </a:cubicBezTo>
                  <a:cubicBezTo>
                    <a:pt x="427" y="753"/>
                    <a:pt x="527" y="853"/>
                    <a:pt x="627" y="853"/>
                  </a:cubicBezTo>
                  <a:cubicBezTo>
                    <a:pt x="728" y="953"/>
                    <a:pt x="853" y="953"/>
                    <a:pt x="953" y="953"/>
                  </a:cubicBezTo>
                  <a:cubicBezTo>
                    <a:pt x="953" y="987"/>
                    <a:pt x="964" y="998"/>
                    <a:pt x="979" y="998"/>
                  </a:cubicBezTo>
                  <a:cubicBezTo>
                    <a:pt x="1009" y="998"/>
                    <a:pt x="1053" y="953"/>
                    <a:pt x="1053" y="953"/>
                  </a:cubicBezTo>
                  <a:cubicBezTo>
                    <a:pt x="1053" y="953"/>
                    <a:pt x="1154" y="953"/>
                    <a:pt x="1154" y="853"/>
                  </a:cubicBezTo>
                  <a:cubicBezTo>
                    <a:pt x="1154" y="853"/>
                    <a:pt x="1154" y="628"/>
                    <a:pt x="1053" y="628"/>
                  </a:cubicBezTo>
                  <a:cubicBezTo>
                    <a:pt x="953" y="628"/>
                    <a:pt x="953" y="527"/>
                    <a:pt x="853" y="527"/>
                  </a:cubicBezTo>
                  <a:cubicBezTo>
                    <a:pt x="728" y="427"/>
                    <a:pt x="627" y="427"/>
                    <a:pt x="627" y="427"/>
                  </a:cubicBezTo>
                  <a:lnTo>
                    <a:pt x="427" y="327"/>
                  </a:lnTo>
                  <a:lnTo>
                    <a:pt x="427" y="227"/>
                  </a:lnTo>
                  <a:cubicBezTo>
                    <a:pt x="327" y="227"/>
                    <a:pt x="226" y="126"/>
                    <a:pt x="226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91"/>
            <p:cNvSpPr/>
            <p:nvPr/>
          </p:nvSpPr>
          <p:spPr>
            <a:xfrm>
              <a:off x="2095047" y="2340297"/>
              <a:ext cx="97611" cy="68809"/>
            </a:xfrm>
            <a:custGeom>
              <a:avLst/>
              <a:gdLst/>
              <a:ahLst/>
              <a:cxnLst/>
              <a:rect l="l" t="t" r="r" b="b"/>
              <a:pathLst>
                <a:path w="9174" h="6467" extrusionOk="0">
                  <a:moveTo>
                    <a:pt x="0" y="0"/>
                  </a:moveTo>
                  <a:cubicBezTo>
                    <a:pt x="501" y="1128"/>
                    <a:pt x="501" y="2507"/>
                    <a:pt x="1554" y="3234"/>
                  </a:cubicBezTo>
                  <a:cubicBezTo>
                    <a:pt x="2281" y="3860"/>
                    <a:pt x="3333" y="3635"/>
                    <a:pt x="4261" y="3760"/>
                  </a:cubicBezTo>
                  <a:cubicBezTo>
                    <a:pt x="5213" y="3960"/>
                    <a:pt x="6140" y="4587"/>
                    <a:pt x="6767" y="5414"/>
                  </a:cubicBezTo>
                  <a:cubicBezTo>
                    <a:pt x="6824" y="5497"/>
                    <a:pt x="6893" y="5531"/>
                    <a:pt x="6962" y="5531"/>
                  </a:cubicBezTo>
                  <a:cubicBezTo>
                    <a:pt x="7164" y="5531"/>
                    <a:pt x="7368" y="5237"/>
                    <a:pt x="7293" y="5013"/>
                  </a:cubicBezTo>
                  <a:cubicBezTo>
                    <a:pt x="7293" y="4764"/>
                    <a:pt x="7329" y="4677"/>
                    <a:pt x="7384" y="4677"/>
                  </a:cubicBezTo>
                  <a:cubicBezTo>
                    <a:pt x="7469" y="4677"/>
                    <a:pt x="7599" y="4877"/>
                    <a:pt x="7719" y="5013"/>
                  </a:cubicBezTo>
                  <a:cubicBezTo>
                    <a:pt x="7820" y="5113"/>
                    <a:pt x="7920" y="5214"/>
                    <a:pt x="8020" y="5314"/>
                  </a:cubicBezTo>
                  <a:cubicBezTo>
                    <a:pt x="8246" y="5514"/>
                    <a:pt x="8546" y="5740"/>
                    <a:pt x="8772" y="6041"/>
                  </a:cubicBezTo>
                  <a:cubicBezTo>
                    <a:pt x="8872" y="6141"/>
                    <a:pt x="9073" y="6266"/>
                    <a:pt x="9173" y="6467"/>
                  </a:cubicBezTo>
                  <a:cubicBezTo>
                    <a:pt x="8772" y="5514"/>
                    <a:pt x="8246" y="4687"/>
                    <a:pt x="7619" y="3960"/>
                  </a:cubicBezTo>
                  <a:cubicBezTo>
                    <a:pt x="6466" y="2808"/>
                    <a:pt x="5113" y="1755"/>
                    <a:pt x="3634" y="1128"/>
                  </a:cubicBezTo>
                  <a:cubicBezTo>
                    <a:pt x="2506" y="502"/>
                    <a:pt x="1253" y="201"/>
                    <a:pt x="0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91"/>
            <p:cNvSpPr/>
            <p:nvPr/>
          </p:nvSpPr>
          <p:spPr>
            <a:xfrm>
              <a:off x="2275098" y="2195257"/>
              <a:ext cx="114337" cy="196797"/>
            </a:xfrm>
            <a:custGeom>
              <a:avLst/>
              <a:gdLst/>
              <a:ahLst/>
              <a:cxnLst/>
              <a:rect l="l" t="t" r="r" b="b"/>
              <a:pathLst>
                <a:path w="10746" h="18496" extrusionOk="0">
                  <a:moveTo>
                    <a:pt x="4203" y="1"/>
                  </a:moveTo>
                  <a:cubicBezTo>
                    <a:pt x="3833" y="1"/>
                    <a:pt x="3453" y="154"/>
                    <a:pt x="3126" y="350"/>
                  </a:cubicBezTo>
                  <a:cubicBezTo>
                    <a:pt x="2074" y="1202"/>
                    <a:pt x="2074" y="2982"/>
                    <a:pt x="2074" y="4235"/>
                  </a:cubicBezTo>
                  <a:cubicBezTo>
                    <a:pt x="2074" y="5162"/>
                    <a:pt x="2274" y="5989"/>
                    <a:pt x="2500" y="6942"/>
                  </a:cubicBezTo>
                  <a:lnTo>
                    <a:pt x="2500" y="7242"/>
                  </a:lnTo>
                  <a:cubicBezTo>
                    <a:pt x="2500" y="7242"/>
                    <a:pt x="2374" y="7242"/>
                    <a:pt x="2274" y="7142"/>
                  </a:cubicBezTo>
                  <a:cubicBezTo>
                    <a:pt x="2203" y="7135"/>
                    <a:pt x="2131" y="7132"/>
                    <a:pt x="2058" y="7132"/>
                  </a:cubicBezTo>
                  <a:cubicBezTo>
                    <a:pt x="1079" y="7132"/>
                    <a:pt x="0" y="7755"/>
                    <a:pt x="94" y="8922"/>
                  </a:cubicBezTo>
                  <a:cubicBezTo>
                    <a:pt x="194" y="9649"/>
                    <a:pt x="720" y="10375"/>
                    <a:pt x="1121" y="11002"/>
                  </a:cubicBezTo>
                  <a:cubicBezTo>
                    <a:pt x="1648" y="11754"/>
                    <a:pt x="2074" y="12481"/>
                    <a:pt x="2600" y="13308"/>
                  </a:cubicBezTo>
                  <a:cubicBezTo>
                    <a:pt x="3327" y="14761"/>
                    <a:pt x="4054" y="16240"/>
                    <a:pt x="4054" y="17894"/>
                  </a:cubicBezTo>
                  <a:cubicBezTo>
                    <a:pt x="4054" y="18120"/>
                    <a:pt x="4054" y="18220"/>
                    <a:pt x="4154" y="18220"/>
                  </a:cubicBezTo>
                  <a:lnTo>
                    <a:pt x="4154" y="18420"/>
                  </a:lnTo>
                  <a:cubicBezTo>
                    <a:pt x="4154" y="18471"/>
                    <a:pt x="4179" y="18496"/>
                    <a:pt x="4220" y="18496"/>
                  </a:cubicBezTo>
                  <a:cubicBezTo>
                    <a:pt x="4260" y="18496"/>
                    <a:pt x="4317" y="18471"/>
                    <a:pt x="4379" y="18420"/>
                  </a:cubicBezTo>
                  <a:cubicBezTo>
                    <a:pt x="4480" y="18420"/>
                    <a:pt x="4580" y="18420"/>
                    <a:pt x="4680" y="18220"/>
                  </a:cubicBezTo>
                  <a:cubicBezTo>
                    <a:pt x="5933" y="15388"/>
                    <a:pt x="8640" y="13633"/>
                    <a:pt x="9893" y="10701"/>
                  </a:cubicBezTo>
                  <a:cubicBezTo>
                    <a:pt x="10420" y="9448"/>
                    <a:pt x="10745" y="7869"/>
                    <a:pt x="10219" y="6616"/>
                  </a:cubicBezTo>
                  <a:cubicBezTo>
                    <a:pt x="9893" y="6215"/>
                    <a:pt x="9593" y="5689"/>
                    <a:pt x="9066" y="5689"/>
                  </a:cubicBezTo>
                  <a:cubicBezTo>
                    <a:pt x="9005" y="5680"/>
                    <a:pt x="8945" y="5676"/>
                    <a:pt x="8887" y="5676"/>
                  </a:cubicBezTo>
                  <a:cubicBezTo>
                    <a:pt x="8251" y="5676"/>
                    <a:pt x="7777" y="6148"/>
                    <a:pt x="7387" y="6516"/>
                  </a:cubicBezTo>
                  <a:cubicBezTo>
                    <a:pt x="7387" y="6616"/>
                    <a:pt x="7287" y="6616"/>
                    <a:pt x="7287" y="6741"/>
                  </a:cubicBezTo>
                  <a:cubicBezTo>
                    <a:pt x="7287" y="6415"/>
                    <a:pt x="7287" y="6215"/>
                    <a:pt x="7186" y="5889"/>
                  </a:cubicBezTo>
                  <a:cubicBezTo>
                    <a:pt x="6986" y="4435"/>
                    <a:pt x="6560" y="2856"/>
                    <a:pt x="5933" y="1503"/>
                  </a:cubicBezTo>
                  <a:cubicBezTo>
                    <a:pt x="5633" y="977"/>
                    <a:pt x="5307" y="350"/>
                    <a:pt x="4780" y="150"/>
                  </a:cubicBezTo>
                  <a:cubicBezTo>
                    <a:pt x="4597" y="45"/>
                    <a:pt x="4401" y="1"/>
                    <a:pt x="4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91"/>
            <p:cNvSpPr/>
            <p:nvPr/>
          </p:nvSpPr>
          <p:spPr>
            <a:xfrm>
              <a:off x="2297152" y="2229110"/>
              <a:ext cx="35484" cy="222142"/>
            </a:xfrm>
            <a:custGeom>
              <a:avLst/>
              <a:gdLst/>
              <a:ahLst/>
              <a:cxnLst/>
              <a:rect l="l" t="t" r="r" b="b"/>
              <a:pathLst>
                <a:path w="3335" h="20878" extrusionOk="0">
                  <a:moveTo>
                    <a:pt x="2607" y="0"/>
                  </a:moveTo>
                  <a:lnTo>
                    <a:pt x="2306" y="101"/>
                  </a:lnTo>
                  <a:lnTo>
                    <a:pt x="2306" y="201"/>
                  </a:lnTo>
                  <a:cubicBezTo>
                    <a:pt x="2407" y="827"/>
                    <a:pt x="2933" y="3659"/>
                    <a:pt x="2933" y="7419"/>
                  </a:cubicBezTo>
                  <a:cubicBezTo>
                    <a:pt x="2933" y="11379"/>
                    <a:pt x="2306" y="16291"/>
                    <a:pt x="1" y="20677"/>
                  </a:cubicBezTo>
                  <a:lnTo>
                    <a:pt x="427" y="20878"/>
                  </a:lnTo>
                  <a:cubicBezTo>
                    <a:pt x="2707" y="16391"/>
                    <a:pt x="3334" y="11379"/>
                    <a:pt x="3334" y="7419"/>
                  </a:cubicBezTo>
                  <a:cubicBezTo>
                    <a:pt x="3334" y="3133"/>
                    <a:pt x="2607" y="0"/>
                    <a:pt x="2607" y="0"/>
                  </a:cubicBezTo>
                  <a:close/>
                </a:path>
              </a:pathLst>
            </a:custGeom>
            <a:solidFill>
              <a:srgbClr val="973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91"/>
            <p:cNvSpPr/>
            <p:nvPr/>
          </p:nvSpPr>
          <p:spPr>
            <a:xfrm>
              <a:off x="1831610" y="2163575"/>
              <a:ext cx="114401" cy="92504"/>
            </a:xfrm>
            <a:custGeom>
              <a:avLst/>
              <a:gdLst/>
              <a:ahLst/>
              <a:cxnLst/>
              <a:rect l="l" t="t" r="r" b="b"/>
              <a:pathLst>
                <a:path w="10752" h="8694" extrusionOk="0">
                  <a:moveTo>
                    <a:pt x="1112" y="1"/>
                  </a:moveTo>
                  <a:cubicBezTo>
                    <a:pt x="776" y="1"/>
                    <a:pt x="439" y="31"/>
                    <a:pt x="100" y="95"/>
                  </a:cubicBezTo>
                  <a:cubicBezTo>
                    <a:pt x="100" y="95"/>
                    <a:pt x="0" y="95"/>
                    <a:pt x="0" y="195"/>
                  </a:cubicBezTo>
                  <a:cubicBezTo>
                    <a:pt x="100" y="521"/>
                    <a:pt x="0" y="822"/>
                    <a:pt x="0" y="1248"/>
                  </a:cubicBezTo>
                  <a:cubicBezTo>
                    <a:pt x="0" y="1448"/>
                    <a:pt x="100" y="1774"/>
                    <a:pt x="201" y="1975"/>
                  </a:cubicBezTo>
                  <a:cubicBezTo>
                    <a:pt x="426" y="2601"/>
                    <a:pt x="727" y="3027"/>
                    <a:pt x="1053" y="3554"/>
                  </a:cubicBezTo>
                  <a:cubicBezTo>
                    <a:pt x="1780" y="4481"/>
                    <a:pt x="2607" y="5333"/>
                    <a:pt x="3659" y="6060"/>
                  </a:cubicBezTo>
                  <a:cubicBezTo>
                    <a:pt x="4587" y="6787"/>
                    <a:pt x="5539" y="7313"/>
                    <a:pt x="6692" y="7840"/>
                  </a:cubicBezTo>
                  <a:cubicBezTo>
                    <a:pt x="7218" y="8040"/>
                    <a:pt x="7845" y="8241"/>
                    <a:pt x="8471" y="8466"/>
                  </a:cubicBezTo>
                  <a:cubicBezTo>
                    <a:pt x="8796" y="8547"/>
                    <a:pt x="9268" y="8694"/>
                    <a:pt x="9768" y="8694"/>
                  </a:cubicBezTo>
                  <a:cubicBezTo>
                    <a:pt x="9886" y="8694"/>
                    <a:pt x="10006" y="8686"/>
                    <a:pt x="10125" y="8667"/>
                  </a:cubicBezTo>
                  <a:cubicBezTo>
                    <a:pt x="10226" y="8667"/>
                    <a:pt x="10351" y="8466"/>
                    <a:pt x="10351" y="8341"/>
                  </a:cubicBezTo>
                  <a:cubicBezTo>
                    <a:pt x="10551" y="8241"/>
                    <a:pt x="10752" y="8040"/>
                    <a:pt x="10551" y="7840"/>
                  </a:cubicBezTo>
                  <a:cubicBezTo>
                    <a:pt x="9298" y="5634"/>
                    <a:pt x="7945" y="3454"/>
                    <a:pt x="5965" y="1875"/>
                  </a:cubicBezTo>
                  <a:cubicBezTo>
                    <a:pt x="4556" y="823"/>
                    <a:pt x="2864" y="1"/>
                    <a:pt x="1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91"/>
            <p:cNvSpPr/>
            <p:nvPr/>
          </p:nvSpPr>
          <p:spPr>
            <a:xfrm>
              <a:off x="1852675" y="2178980"/>
              <a:ext cx="116806" cy="83481"/>
            </a:xfrm>
            <a:custGeom>
              <a:avLst/>
              <a:gdLst/>
              <a:ahLst/>
              <a:cxnLst/>
              <a:rect l="l" t="t" r="r" b="b"/>
              <a:pathLst>
                <a:path w="10978" h="7846" extrusionOk="0">
                  <a:moveTo>
                    <a:pt x="326" y="0"/>
                  </a:moveTo>
                  <a:lnTo>
                    <a:pt x="0" y="326"/>
                  </a:lnTo>
                  <a:cubicBezTo>
                    <a:pt x="0" y="326"/>
                    <a:pt x="1679" y="2206"/>
                    <a:pt x="3860" y="3985"/>
                  </a:cubicBezTo>
                  <a:cubicBezTo>
                    <a:pt x="4912" y="4913"/>
                    <a:pt x="6165" y="5865"/>
                    <a:pt x="7419" y="6592"/>
                  </a:cubicBezTo>
                  <a:cubicBezTo>
                    <a:pt x="8571" y="7319"/>
                    <a:pt x="9825" y="7845"/>
                    <a:pt x="10978" y="7845"/>
                  </a:cubicBezTo>
                  <a:lnTo>
                    <a:pt x="10978" y="7419"/>
                  </a:lnTo>
                  <a:cubicBezTo>
                    <a:pt x="9925" y="7419"/>
                    <a:pt x="8772" y="6893"/>
                    <a:pt x="7619" y="6266"/>
                  </a:cubicBezTo>
                  <a:cubicBezTo>
                    <a:pt x="5865" y="5239"/>
                    <a:pt x="3985" y="3660"/>
                    <a:pt x="2607" y="2306"/>
                  </a:cubicBezTo>
                  <a:cubicBezTo>
                    <a:pt x="1880" y="1680"/>
                    <a:pt x="1353" y="1153"/>
                    <a:pt x="952" y="752"/>
                  </a:cubicBezTo>
                  <a:cubicBezTo>
                    <a:pt x="727" y="527"/>
                    <a:pt x="627" y="326"/>
                    <a:pt x="526" y="226"/>
                  </a:cubicBezTo>
                  <a:cubicBezTo>
                    <a:pt x="426" y="126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973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1B8F8287-CF98-F6A6-7744-36345CFEF8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498" y="884474"/>
            <a:ext cx="7714339" cy="38143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808;p94">
            <a:extLst>
              <a:ext uri="{FF2B5EF4-FFF2-40B4-BE49-F238E27FC236}">
                <a16:creationId xmlns:a16="http://schemas.microsoft.com/office/drawing/2014/main" id="{678581B0-79E1-BC39-E743-76C92F773799}"/>
              </a:ext>
            </a:extLst>
          </p:cNvPr>
          <p:cNvSpPr txBox="1">
            <a:spLocks/>
          </p:cNvSpPr>
          <p:nvPr/>
        </p:nvSpPr>
        <p:spPr>
          <a:xfrm>
            <a:off x="1409408" y="818984"/>
            <a:ext cx="70002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ngolin"/>
              <a:buNone/>
              <a:defRPr sz="4000" b="1" i="0" u="none" strike="noStrike" cap="none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pPr algn="ctr"/>
            <a:r>
              <a:rPr lang="zh-TW" altLang="en-US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作品展示</a:t>
            </a:r>
          </a:p>
        </p:txBody>
      </p:sp>
      <p:sp>
        <p:nvSpPr>
          <p:cNvPr id="14028" name="Google Shape;14028;p87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3" name="Google Shape;14083;p87">
            <a:hlinkClick r:id="" action="ppaction://noaction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4" name="Google Shape;14084;p87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5" name="Google Shape;14085;p87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6" name="Google Shape;14086;p87">
            <a:hlinkClick r:id="" action="ppaction://noaction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7" name="Google Shape;14087;p87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8" name="Google Shape;14088;p87">
            <a:hlinkClick r:id="" action="ppaction://noaction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9" name="Google Shape;14089;p87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0" name="Google Shape;14090;p87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1" name="Google Shape;14091;p87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2" name="Google Shape;14092;p87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3" name="Google Shape;14093;p87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4" name="Google Shape;14094;p87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5" name="Google Shape;14095;p87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6" name="Google Shape;14096;p87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7" name="Google Shape;14097;p87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8" name="Google Shape;14098;p87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9" name="Google Shape;14099;p87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0" name="Google Shape;14100;p87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1" name="Google Shape;14101;p87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2" name="Google Shape;14102;p87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3" name="Google Shape;14103;p87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4" name="Google Shape;14104;p87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5" name="Google Shape;14105;p87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6" name="Google Shape;14106;p87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7" name="Google Shape;14107;p87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8" name="Google Shape;14108;p87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9" name="Google Shape;14109;p87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0" name="Google Shape;14110;p87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1" name="Google Shape;14111;p87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2" name="Google Shape;14112;p87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3" name="Google Shape;14113;p87">
            <a:hlinkClick r:id="" action="ppaction://noaction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4" name="Google Shape;14114;p87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5" name="Google Shape;14115;p87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6" name="Google Shape;14116;p87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7" name="Google Shape;14117;p87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8" name="Google Shape;14118;p87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9" name="Google Shape;14119;p87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0" name="Google Shape;14120;p87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1" name="Google Shape;14121;p87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2" name="Google Shape;14122;p87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3" name="Google Shape;14123;p87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4" name="Google Shape;14124;p87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5" name="Google Shape;14125;p87">
            <a:hlinkClick r:id="" action="ppaction://noaction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6" name="Google Shape;14126;p87">
            <a:hlinkClick r:id="" action="ppaction://noaction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7" name="Google Shape;14127;p87">
            <a:hlinkClick r:id="" action="ppaction://noaction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8" name="Google Shape;14128;p87">
            <a:hlinkClick r:id="rId8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9" name="Google Shape;14129;p87">
            <a:hlinkClick r:id="" action="ppaction://noaction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0" name="Google Shape;14130;p87">
            <a:hlinkClick r:id="" action="ppaction://noaction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1" name="Google Shape;14131;p87">
            <a:hlinkClick r:id="" action="ppaction://noaction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2" name="Google Shape;14132;p87">
            <a:hlinkClick r:id="" action="ppaction://noaction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3" name="Google Shape;14133;p87">
            <a:hlinkClick r:id="" action="ppaction://noaction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4" name="Google Shape;14134;p87">
            <a:hlinkClick r:id="" action="ppaction://noaction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5" name="Google Shape;14135;p87">
            <a:hlinkClick r:id="" action="ppaction://noaction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6" name="Google Shape;14136;p87">
            <a:hlinkClick r:id="" action="ppaction://noaction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7" name="Google Shape;14137;p87">
            <a:hlinkClick r:id="" action="ppaction://noaction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8" name="Google Shape;14138;p87"/>
          <p:cNvSpPr/>
          <p:nvPr/>
        </p:nvSpPr>
        <p:spPr>
          <a:xfrm flipH="1">
            <a:off x="1121437" y="2786780"/>
            <a:ext cx="239887" cy="233249"/>
          </a:xfrm>
          <a:custGeom>
            <a:avLst/>
            <a:gdLst/>
            <a:ahLst/>
            <a:cxnLst/>
            <a:rect l="l" t="t" r="r" b="b"/>
            <a:pathLst>
              <a:path w="10878" h="10577" extrusionOk="0">
                <a:moveTo>
                  <a:pt x="5865" y="2857"/>
                </a:moveTo>
                <a:lnTo>
                  <a:pt x="5865" y="2857"/>
                </a:lnTo>
                <a:cubicBezTo>
                  <a:pt x="6266" y="3483"/>
                  <a:pt x="6692" y="4311"/>
                  <a:pt x="6792" y="5163"/>
                </a:cubicBezTo>
                <a:cubicBezTo>
                  <a:pt x="6892" y="5463"/>
                  <a:pt x="6892" y="5689"/>
                  <a:pt x="6892" y="5789"/>
                </a:cubicBezTo>
                <a:cubicBezTo>
                  <a:pt x="6592" y="5263"/>
                  <a:pt x="6065" y="4210"/>
                  <a:pt x="5965" y="3383"/>
                </a:cubicBezTo>
                <a:cubicBezTo>
                  <a:pt x="5865" y="3283"/>
                  <a:pt x="5865" y="3057"/>
                  <a:pt x="5865" y="2857"/>
                </a:cubicBezTo>
                <a:close/>
                <a:moveTo>
                  <a:pt x="2932" y="4210"/>
                </a:moveTo>
                <a:cubicBezTo>
                  <a:pt x="3033" y="4210"/>
                  <a:pt x="3133" y="4311"/>
                  <a:pt x="3233" y="4311"/>
                </a:cubicBezTo>
                <a:cubicBezTo>
                  <a:pt x="4712" y="5463"/>
                  <a:pt x="5338" y="6416"/>
                  <a:pt x="5439" y="6717"/>
                </a:cubicBezTo>
                <a:cubicBezTo>
                  <a:pt x="5013" y="6516"/>
                  <a:pt x="3759" y="5363"/>
                  <a:pt x="2932" y="4210"/>
                </a:cubicBezTo>
                <a:close/>
                <a:moveTo>
                  <a:pt x="6369" y="650"/>
                </a:moveTo>
                <a:cubicBezTo>
                  <a:pt x="6604" y="650"/>
                  <a:pt x="6965" y="991"/>
                  <a:pt x="7419" y="1704"/>
                </a:cubicBezTo>
                <a:cubicBezTo>
                  <a:pt x="8371" y="3584"/>
                  <a:pt x="8246" y="5062"/>
                  <a:pt x="8045" y="6416"/>
                </a:cubicBezTo>
                <a:cubicBezTo>
                  <a:pt x="8045" y="7143"/>
                  <a:pt x="7945" y="7869"/>
                  <a:pt x="8145" y="8496"/>
                </a:cubicBezTo>
                <a:cubicBezTo>
                  <a:pt x="8371" y="9022"/>
                  <a:pt x="8672" y="9448"/>
                  <a:pt x="8998" y="9749"/>
                </a:cubicBezTo>
                <a:cubicBezTo>
                  <a:pt x="7519" y="9549"/>
                  <a:pt x="5338" y="8822"/>
                  <a:pt x="3133" y="6942"/>
                </a:cubicBezTo>
                <a:cubicBezTo>
                  <a:pt x="1153" y="5263"/>
                  <a:pt x="952" y="4210"/>
                  <a:pt x="1153" y="4010"/>
                </a:cubicBezTo>
                <a:cubicBezTo>
                  <a:pt x="1253" y="3910"/>
                  <a:pt x="1479" y="3809"/>
                  <a:pt x="1780" y="3809"/>
                </a:cubicBezTo>
                <a:lnTo>
                  <a:pt x="1980" y="3809"/>
                </a:lnTo>
                <a:cubicBezTo>
                  <a:pt x="2932" y="5363"/>
                  <a:pt x="4912" y="7443"/>
                  <a:pt x="5639" y="7443"/>
                </a:cubicBezTo>
                <a:cubicBezTo>
                  <a:pt x="5865" y="7343"/>
                  <a:pt x="6065" y="7243"/>
                  <a:pt x="6065" y="7042"/>
                </a:cubicBezTo>
                <a:cubicBezTo>
                  <a:pt x="6266" y="6416"/>
                  <a:pt x="5238" y="5062"/>
                  <a:pt x="3559" y="3910"/>
                </a:cubicBezTo>
                <a:cubicBezTo>
                  <a:pt x="3133" y="3584"/>
                  <a:pt x="2732" y="3383"/>
                  <a:pt x="2406" y="3283"/>
                </a:cubicBezTo>
                <a:cubicBezTo>
                  <a:pt x="2306" y="3057"/>
                  <a:pt x="2206" y="2957"/>
                  <a:pt x="2206" y="2857"/>
                </a:cubicBezTo>
                <a:cubicBezTo>
                  <a:pt x="1980" y="2331"/>
                  <a:pt x="1780" y="1704"/>
                  <a:pt x="1980" y="1303"/>
                </a:cubicBezTo>
                <a:cubicBezTo>
                  <a:pt x="2267" y="1016"/>
                  <a:pt x="2599" y="922"/>
                  <a:pt x="2916" y="922"/>
                </a:cubicBezTo>
                <a:cubicBezTo>
                  <a:pt x="3069" y="922"/>
                  <a:pt x="3219" y="944"/>
                  <a:pt x="3358" y="977"/>
                </a:cubicBezTo>
                <a:cubicBezTo>
                  <a:pt x="3860" y="1077"/>
                  <a:pt x="4612" y="1504"/>
                  <a:pt x="5113" y="2030"/>
                </a:cubicBezTo>
                <a:cubicBezTo>
                  <a:pt x="5113" y="2556"/>
                  <a:pt x="5238" y="2957"/>
                  <a:pt x="5338" y="3584"/>
                </a:cubicBezTo>
                <a:cubicBezTo>
                  <a:pt x="5439" y="4110"/>
                  <a:pt x="5739" y="4837"/>
                  <a:pt x="6065" y="5564"/>
                </a:cubicBezTo>
                <a:cubicBezTo>
                  <a:pt x="6692" y="6817"/>
                  <a:pt x="6993" y="6817"/>
                  <a:pt x="7218" y="6817"/>
                </a:cubicBezTo>
                <a:cubicBezTo>
                  <a:pt x="7619" y="6717"/>
                  <a:pt x="7619" y="6190"/>
                  <a:pt x="7419" y="5062"/>
                </a:cubicBezTo>
                <a:cubicBezTo>
                  <a:pt x="7218" y="3809"/>
                  <a:pt x="6592" y="2656"/>
                  <a:pt x="5739" y="1804"/>
                </a:cubicBezTo>
                <a:cubicBezTo>
                  <a:pt x="5865" y="1077"/>
                  <a:pt x="6065" y="676"/>
                  <a:pt x="6266" y="676"/>
                </a:cubicBezTo>
                <a:cubicBezTo>
                  <a:pt x="6297" y="659"/>
                  <a:pt x="6331" y="650"/>
                  <a:pt x="6369" y="650"/>
                </a:cubicBezTo>
                <a:close/>
                <a:moveTo>
                  <a:pt x="6325" y="1"/>
                </a:moveTo>
                <a:cubicBezTo>
                  <a:pt x="6219" y="1"/>
                  <a:pt x="6131" y="22"/>
                  <a:pt x="6065" y="50"/>
                </a:cubicBezTo>
                <a:cubicBezTo>
                  <a:pt x="5639" y="150"/>
                  <a:pt x="5338" y="676"/>
                  <a:pt x="5238" y="1303"/>
                </a:cubicBezTo>
                <a:cubicBezTo>
                  <a:pt x="4612" y="777"/>
                  <a:pt x="4085" y="451"/>
                  <a:pt x="3459" y="351"/>
                </a:cubicBezTo>
                <a:cubicBezTo>
                  <a:pt x="3240" y="299"/>
                  <a:pt x="3037" y="274"/>
                  <a:pt x="2848" y="274"/>
                </a:cubicBezTo>
                <a:cubicBezTo>
                  <a:pt x="2300" y="274"/>
                  <a:pt x="1877" y="485"/>
                  <a:pt x="1579" y="877"/>
                </a:cubicBezTo>
                <a:cubicBezTo>
                  <a:pt x="1153" y="1403"/>
                  <a:pt x="1153" y="2230"/>
                  <a:pt x="1579" y="3183"/>
                </a:cubicBezTo>
                <a:cubicBezTo>
                  <a:pt x="1253" y="3183"/>
                  <a:pt x="952" y="3283"/>
                  <a:pt x="727" y="3584"/>
                </a:cubicBezTo>
                <a:cubicBezTo>
                  <a:pt x="426" y="4010"/>
                  <a:pt x="0" y="5163"/>
                  <a:pt x="2732" y="7343"/>
                </a:cubicBezTo>
                <a:cubicBezTo>
                  <a:pt x="6366" y="10476"/>
                  <a:pt x="9925" y="10576"/>
                  <a:pt x="10551" y="10576"/>
                </a:cubicBezTo>
                <a:cubicBezTo>
                  <a:pt x="10752" y="10576"/>
                  <a:pt x="10877" y="10476"/>
                  <a:pt x="10877" y="10275"/>
                </a:cubicBezTo>
                <a:cubicBezTo>
                  <a:pt x="10877" y="10175"/>
                  <a:pt x="10752" y="10075"/>
                  <a:pt x="10652" y="9950"/>
                </a:cubicBezTo>
                <a:cubicBezTo>
                  <a:pt x="10652" y="9950"/>
                  <a:pt x="9198" y="9649"/>
                  <a:pt x="8772" y="8296"/>
                </a:cubicBezTo>
                <a:cubicBezTo>
                  <a:pt x="8572" y="7769"/>
                  <a:pt x="8672" y="7143"/>
                  <a:pt x="8672" y="6416"/>
                </a:cubicBezTo>
                <a:cubicBezTo>
                  <a:pt x="8872" y="5062"/>
                  <a:pt x="8998" y="3383"/>
                  <a:pt x="7945" y="1504"/>
                </a:cubicBezTo>
                <a:cubicBezTo>
                  <a:pt x="7300" y="272"/>
                  <a:pt x="6700" y="1"/>
                  <a:pt x="632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網頁demo">
            <a:hlinkClick r:id="" action="ppaction://media"/>
            <a:extLst>
              <a:ext uri="{FF2B5EF4-FFF2-40B4-BE49-F238E27FC236}">
                <a16:creationId xmlns:a16="http://schemas.microsoft.com/office/drawing/2014/main" id="{BD676FA9-47AA-E183-19C6-685A754F0D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46435" y="1194890"/>
            <a:ext cx="6936951" cy="3632264"/>
          </a:xfrm>
          <a:prstGeom prst="rect">
            <a:avLst/>
          </a:prstGeom>
        </p:spPr>
      </p:pic>
      <p:grpSp>
        <p:nvGrpSpPr>
          <p:cNvPr id="14075" name="Google Shape;14075;p87"/>
          <p:cNvGrpSpPr/>
          <p:nvPr/>
        </p:nvGrpSpPr>
        <p:grpSpPr>
          <a:xfrm>
            <a:off x="7763817" y="693343"/>
            <a:ext cx="820983" cy="781852"/>
            <a:chOff x="6542750" y="1157100"/>
            <a:chExt cx="637508" cy="607122"/>
          </a:xfrm>
        </p:grpSpPr>
        <p:sp>
          <p:nvSpPr>
            <p:cNvPr id="14076" name="Google Shape;14076;p87"/>
            <p:cNvSpPr/>
            <p:nvPr/>
          </p:nvSpPr>
          <p:spPr>
            <a:xfrm>
              <a:off x="6781892" y="1588101"/>
              <a:ext cx="48948" cy="156697"/>
            </a:xfrm>
            <a:custGeom>
              <a:avLst/>
              <a:gdLst/>
              <a:ahLst/>
              <a:cxnLst/>
              <a:rect l="l" t="t" r="r" b="b"/>
              <a:pathLst>
                <a:path w="1580" h="5058" extrusionOk="0">
                  <a:moveTo>
                    <a:pt x="1347" y="1"/>
                  </a:moveTo>
                  <a:cubicBezTo>
                    <a:pt x="1310" y="1"/>
                    <a:pt x="1254" y="45"/>
                    <a:pt x="1254" y="45"/>
                  </a:cubicBezTo>
                  <a:lnTo>
                    <a:pt x="1254" y="672"/>
                  </a:lnTo>
                  <a:cubicBezTo>
                    <a:pt x="1254" y="772"/>
                    <a:pt x="1154" y="973"/>
                    <a:pt x="1154" y="1198"/>
                  </a:cubicBezTo>
                  <a:lnTo>
                    <a:pt x="1154" y="1825"/>
                  </a:lnTo>
                  <a:cubicBezTo>
                    <a:pt x="1154" y="2226"/>
                    <a:pt x="1154" y="2652"/>
                    <a:pt x="1254" y="2978"/>
                  </a:cubicBezTo>
                  <a:lnTo>
                    <a:pt x="1254" y="3479"/>
                  </a:lnTo>
                  <a:cubicBezTo>
                    <a:pt x="1053" y="3604"/>
                    <a:pt x="853" y="3704"/>
                    <a:pt x="753" y="3805"/>
                  </a:cubicBezTo>
                  <a:cubicBezTo>
                    <a:pt x="527" y="3905"/>
                    <a:pt x="327" y="4005"/>
                    <a:pt x="126" y="4105"/>
                  </a:cubicBezTo>
                  <a:cubicBezTo>
                    <a:pt x="1" y="4105"/>
                    <a:pt x="1" y="4231"/>
                    <a:pt x="1" y="4231"/>
                  </a:cubicBezTo>
                  <a:cubicBezTo>
                    <a:pt x="1" y="4331"/>
                    <a:pt x="126" y="4331"/>
                    <a:pt x="226" y="4331"/>
                  </a:cubicBezTo>
                  <a:cubicBezTo>
                    <a:pt x="327" y="4331"/>
                    <a:pt x="527" y="4231"/>
                    <a:pt x="753" y="4231"/>
                  </a:cubicBezTo>
                  <a:lnTo>
                    <a:pt x="627" y="4331"/>
                  </a:lnTo>
                  <a:lnTo>
                    <a:pt x="527" y="4431"/>
                  </a:lnTo>
                  <a:cubicBezTo>
                    <a:pt x="427" y="4531"/>
                    <a:pt x="427" y="4632"/>
                    <a:pt x="427" y="4632"/>
                  </a:cubicBezTo>
                  <a:lnTo>
                    <a:pt x="427" y="4732"/>
                  </a:lnTo>
                  <a:cubicBezTo>
                    <a:pt x="427" y="4795"/>
                    <a:pt x="452" y="4826"/>
                    <a:pt x="490" y="4826"/>
                  </a:cubicBezTo>
                  <a:cubicBezTo>
                    <a:pt x="527" y="4826"/>
                    <a:pt x="577" y="4795"/>
                    <a:pt x="627" y="4732"/>
                  </a:cubicBezTo>
                  <a:lnTo>
                    <a:pt x="753" y="4632"/>
                  </a:lnTo>
                  <a:cubicBezTo>
                    <a:pt x="853" y="4632"/>
                    <a:pt x="853" y="4632"/>
                    <a:pt x="953" y="4531"/>
                  </a:cubicBezTo>
                  <a:cubicBezTo>
                    <a:pt x="953" y="4431"/>
                    <a:pt x="1053" y="4431"/>
                    <a:pt x="1154" y="4331"/>
                  </a:cubicBezTo>
                  <a:lnTo>
                    <a:pt x="1154" y="4958"/>
                  </a:lnTo>
                  <a:cubicBezTo>
                    <a:pt x="1154" y="4958"/>
                    <a:pt x="1154" y="5058"/>
                    <a:pt x="1254" y="5058"/>
                  </a:cubicBezTo>
                  <a:cubicBezTo>
                    <a:pt x="1254" y="5058"/>
                    <a:pt x="1379" y="5058"/>
                    <a:pt x="1379" y="4958"/>
                  </a:cubicBezTo>
                  <a:cubicBezTo>
                    <a:pt x="1480" y="4531"/>
                    <a:pt x="1580" y="4105"/>
                    <a:pt x="1580" y="3704"/>
                  </a:cubicBezTo>
                  <a:lnTo>
                    <a:pt x="1580" y="3604"/>
                  </a:lnTo>
                  <a:lnTo>
                    <a:pt x="1480" y="3479"/>
                  </a:lnTo>
                  <a:cubicBezTo>
                    <a:pt x="1480" y="3479"/>
                    <a:pt x="1580" y="3278"/>
                    <a:pt x="1580" y="2978"/>
                  </a:cubicBezTo>
                  <a:lnTo>
                    <a:pt x="1580" y="1825"/>
                  </a:lnTo>
                  <a:lnTo>
                    <a:pt x="1580" y="1198"/>
                  </a:lnTo>
                  <a:lnTo>
                    <a:pt x="1580" y="672"/>
                  </a:lnTo>
                  <a:cubicBezTo>
                    <a:pt x="1580" y="246"/>
                    <a:pt x="1480" y="45"/>
                    <a:pt x="1480" y="45"/>
                  </a:cubicBezTo>
                  <a:lnTo>
                    <a:pt x="1379" y="45"/>
                  </a:lnTo>
                  <a:cubicBezTo>
                    <a:pt x="1379" y="12"/>
                    <a:pt x="1365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87"/>
            <p:cNvSpPr/>
            <p:nvPr/>
          </p:nvSpPr>
          <p:spPr>
            <a:xfrm>
              <a:off x="6607190" y="1157100"/>
              <a:ext cx="573068" cy="475109"/>
            </a:xfrm>
            <a:custGeom>
              <a:avLst/>
              <a:gdLst/>
              <a:ahLst/>
              <a:cxnLst/>
              <a:rect l="l" t="t" r="r" b="b"/>
              <a:pathLst>
                <a:path w="18498" h="15336" extrusionOk="0">
                  <a:moveTo>
                    <a:pt x="6838" y="0"/>
                  </a:moveTo>
                  <a:cubicBezTo>
                    <a:pt x="5916" y="0"/>
                    <a:pt x="4928" y="269"/>
                    <a:pt x="3885" y="900"/>
                  </a:cubicBezTo>
                  <a:cubicBezTo>
                    <a:pt x="627" y="2779"/>
                    <a:pt x="1" y="7692"/>
                    <a:pt x="1580" y="10925"/>
                  </a:cubicBezTo>
                  <a:cubicBezTo>
                    <a:pt x="2752" y="13637"/>
                    <a:pt x="6122" y="15335"/>
                    <a:pt x="10047" y="15335"/>
                  </a:cubicBezTo>
                  <a:cubicBezTo>
                    <a:pt x="10655" y="15335"/>
                    <a:pt x="11277" y="15294"/>
                    <a:pt x="11906" y="15210"/>
                  </a:cubicBezTo>
                  <a:cubicBezTo>
                    <a:pt x="16517" y="14484"/>
                    <a:pt x="18497" y="10824"/>
                    <a:pt x="18397" y="9997"/>
                  </a:cubicBezTo>
                  <a:cubicBezTo>
                    <a:pt x="18397" y="9997"/>
                    <a:pt x="14938" y="9471"/>
                    <a:pt x="13911" y="6539"/>
                  </a:cubicBezTo>
                  <a:cubicBezTo>
                    <a:pt x="12918" y="3898"/>
                    <a:pt x="10353" y="0"/>
                    <a:pt x="68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87"/>
            <p:cNvSpPr/>
            <p:nvPr/>
          </p:nvSpPr>
          <p:spPr>
            <a:xfrm>
              <a:off x="6542750" y="1294437"/>
              <a:ext cx="122712" cy="49072"/>
            </a:xfrm>
            <a:custGeom>
              <a:avLst/>
              <a:gdLst/>
              <a:ahLst/>
              <a:cxnLst/>
              <a:rect l="l" t="t" r="r" b="b"/>
              <a:pathLst>
                <a:path w="3961" h="1584" extrusionOk="0">
                  <a:moveTo>
                    <a:pt x="1830" y="0"/>
                  </a:moveTo>
                  <a:cubicBezTo>
                    <a:pt x="890" y="0"/>
                    <a:pt x="1" y="25"/>
                    <a:pt x="1" y="25"/>
                  </a:cubicBezTo>
                  <a:cubicBezTo>
                    <a:pt x="1" y="25"/>
                    <a:pt x="2607" y="1579"/>
                    <a:pt x="3334" y="1579"/>
                  </a:cubicBezTo>
                  <a:cubicBezTo>
                    <a:pt x="3353" y="1582"/>
                    <a:pt x="3372" y="1584"/>
                    <a:pt x="3391" y="1584"/>
                  </a:cubicBezTo>
                  <a:cubicBezTo>
                    <a:pt x="3960" y="1584"/>
                    <a:pt x="3960" y="126"/>
                    <a:pt x="3960" y="126"/>
                  </a:cubicBezTo>
                  <a:cubicBezTo>
                    <a:pt x="3760" y="25"/>
                    <a:pt x="2770" y="0"/>
                    <a:pt x="18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87"/>
            <p:cNvSpPr/>
            <p:nvPr/>
          </p:nvSpPr>
          <p:spPr>
            <a:xfrm>
              <a:off x="6691830" y="1268816"/>
              <a:ext cx="31878" cy="32622"/>
            </a:xfrm>
            <a:custGeom>
              <a:avLst/>
              <a:gdLst/>
              <a:ahLst/>
              <a:cxnLst/>
              <a:rect l="l" t="t" r="r" b="b"/>
              <a:pathLst>
                <a:path w="1029" h="1053" extrusionOk="0">
                  <a:moveTo>
                    <a:pt x="527" y="0"/>
                  </a:moveTo>
                  <a:cubicBezTo>
                    <a:pt x="201" y="0"/>
                    <a:pt x="1" y="226"/>
                    <a:pt x="1" y="527"/>
                  </a:cubicBezTo>
                  <a:cubicBezTo>
                    <a:pt x="1" y="852"/>
                    <a:pt x="201" y="1053"/>
                    <a:pt x="527" y="1053"/>
                  </a:cubicBezTo>
                  <a:cubicBezTo>
                    <a:pt x="828" y="1053"/>
                    <a:pt x="1028" y="852"/>
                    <a:pt x="1028" y="527"/>
                  </a:cubicBezTo>
                  <a:cubicBezTo>
                    <a:pt x="1028" y="226"/>
                    <a:pt x="828" y="0"/>
                    <a:pt x="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87"/>
            <p:cNvSpPr/>
            <p:nvPr/>
          </p:nvSpPr>
          <p:spPr>
            <a:xfrm>
              <a:off x="6678632" y="1314605"/>
              <a:ext cx="107191" cy="103318"/>
            </a:xfrm>
            <a:custGeom>
              <a:avLst/>
              <a:gdLst/>
              <a:ahLst/>
              <a:cxnLst/>
              <a:rect l="l" t="t" r="r" b="b"/>
              <a:pathLst>
                <a:path w="3460" h="3335" extrusionOk="0">
                  <a:moveTo>
                    <a:pt x="1680" y="1"/>
                  </a:moveTo>
                  <a:cubicBezTo>
                    <a:pt x="727" y="1"/>
                    <a:pt x="1" y="728"/>
                    <a:pt x="1" y="1655"/>
                  </a:cubicBezTo>
                  <a:cubicBezTo>
                    <a:pt x="1" y="2608"/>
                    <a:pt x="727" y="3334"/>
                    <a:pt x="1680" y="3334"/>
                  </a:cubicBezTo>
                  <a:cubicBezTo>
                    <a:pt x="2607" y="3334"/>
                    <a:pt x="3459" y="2608"/>
                    <a:pt x="3459" y="1655"/>
                  </a:cubicBezTo>
                  <a:cubicBezTo>
                    <a:pt x="3459" y="728"/>
                    <a:pt x="2607" y="1"/>
                    <a:pt x="16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87"/>
            <p:cNvSpPr/>
            <p:nvPr/>
          </p:nvSpPr>
          <p:spPr>
            <a:xfrm>
              <a:off x="6818232" y="1319965"/>
              <a:ext cx="309986" cy="185818"/>
            </a:xfrm>
            <a:custGeom>
              <a:avLst/>
              <a:gdLst/>
              <a:ahLst/>
              <a:cxnLst/>
              <a:rect l="l" t="t" r="r" b="b"/>
              <a:pathLst>
                <a:path w="10006" h="5998" extrusionOk="0">
                  <a:moveTo>
                    <a:pt x="3313" y="0"/>
                  </a:moveTo>
                  <a:cubicBezTo>
                    <a:pt x="2027" y="0"/>
                    <a:pt x="976" y="815"/>
                    <a:pt x="708" y="1808"/>
                  </a:cubicBezTo>
                  <a:cubicBezTo>
                    <a:pt x="0" y="4247"/>
                    <a:pt x="1975" y="5997"/>
                    <a:pt x="4391" y="5997"/>
                  </a:cubicBezTo>
                  <a:cubicBezTo>
                    <a:pt x="4458" y="5997"/>
                    <a:pt x="4525" y="5996"/>
                    <a:pt x="4592" y="5993"/>
                  </a:cubicBezTo>
                  <a:cubicBezTo>
                    <a:pt x="7926" y="5768"/>
                    <a:pt x="10006" y="3487"/>
                    <a:pt x="10006" y="3487"/>
                  </a:cubicBezTo>
                  <a:cubicBezTo>
                    <a:pt x="10006" y="3487"/>
                    <a:pt x="8026" y="2961"/>
                    <a:pt x="5720" y="981"/>
                  </a:cubicBezTo>
                  <a:cubicBezTo>
                    <a:pt x="4911" y="284"/>
                    <a:pt x="4071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87"/>
            <p:cNvSpPr/>
            <p:nvPr/>
          </p:nvSpPr>
          <p:spPr>
            <a:xfrm>
              <a:off x="6908480" y="1608889"/>
              <a:ext cx="52046" cy="155334"/>
            </a:xfrm>
            <a:custGeom>
              <a:avLst/>
              <a:gdLst/>
              <a:ahLst/>
              <a:cxnLst/>
              <a:rect l="l" t="t" r="r" b="b"/>
              <a:pathLst>
                <a:path w="1680" h="5014" extrusionOk="0">
                  <a:moveTo>
                    <a:pt x="1153" y="1"/>
                  </a:moveTo>
                  <a:cubicBezTo>
                    <a:pt x="1053" y="1"/>
                    <a:pt x="1053" y="101"/>
                    <a:pt x="1053" y="101"/>
                  </a:cubicBezTo>
                  <a:lnTo>
                    <a:pt x="1053" y="627"/>
                  </a:lnTo>
                  <a:lnTo>
                    <a:pt x="1053" y="1254"/>
                  </a:lnTo>
                  <a:lnTo>
                    <a:pt x="1053" y="1881"/>
                  </a:lnTo>
                  <a:cubicBezTo>
                    <a:pt x="1153" y="2307"/>
                    <a:pt x="1153" y="2708"/>
                    <a:pt x="1253" y="3033"/>
                  </a:cubicBezTo>
                  <a:cubicBezTo>
                    <a:pt x="1253" y="3334"/>
                    <a:pt x="1353" y="3560"/>
                    <a:pt x="1353" y="3560"/>
                  </a:cubicBezTo>
                  <a:cubicBezTo>
                    <a:pt x="1153" y="3660"/>
                    <a:pt x="927" y="3660"/>
                    <a:pt x="727" y="3760"/>
                  </a:cubicBezTo>
                  <a:cubicBezTo>
                    <a:pt x="526" y="3860"/>
                    <a:pt x="301" y="3961"/>
                    <a:pt x="100" y="4061"/>
                  </a:cubicBezTo>
                  <a:lnTo>
                    <a:pt x="0" y="4186"/>
                  </a:lnTo>
                  <a:cubicBezTo>
                    <a:pt x="0" y="4287"/>
                    <a:pt x="100" y="4287"/>
                    <a:pt x="201" y="4287"/>
                  </a:cubicBezTo>
                  <a:cubicBezTo>
                    <a:pt x="301" y="4287"/>
                    <a:pt x="526" y="4186"/>
                    <a:pt x="727" y="4186"/>
                  </a:cubicBezTo>
                  <a:cubicBezTo>
                    <a:pt x="627" y="4186"/>
                    <a:pt x="627" y="4287"/>
                    <a:pt x="526" y="4287"/>
                  </a:cubicBezTo>
                  <a:cubicBezTo>
                    <a:pt x="526" y="4387"/>
                    <a:pt x="426" y="4487"/>
                    <a:pt x="426" y="4487"/>
                  </a:cubicBezTo>
                  <a:cubicBezTo>
                    <a:pt x="301" y="4587"/>
                    <a:pt x="301" y="4688"/>
                    <a:pt x="301" y="4688"/>
                  </a:cubicBezTo>
                  <a:lnTo>
                    <a:pt x="201" y="4813"/>
                  </a:lnTo>
                  <a:cubicBezTo>
                    <a:pt x="301" y="4913"/>
                    <a:pt x="301" y="4913"/>
                    <a:pt x="426" y="4913"/>
                  </a:cubicBezTo>
                  <a:cubicBezTo>
                    <a:pt x="426" y="4913"/>
                    <a:pt x="526" y="4813"/>
                    <a:pt x="627" y="4813"/>
                  </a:cubicBezTo>
                  <a:cubicBezTo>
                    <a:pt x="727" y="4688"/>
                    <a:pt x="727" y="4688"/>
                    <a:pt x="827" y="4587"/>
                  </a:cubicBezTo>
                  <a:cubicBezTo>
                    <a:pt x="927" y="4587"/>
                    <a:pt x="927" y="4487"/>
                    <a:pt x="1053" y="4387"/>
                  </a:cubicBezTo>
                  <a:lnTo>
                    <a:pt x="1153" y="4387"/>
                  </a:lnTo>
                  <a:cubicBezTo>
                    <a:pt x="1053" y="4487"/>
                    <a:pt x="1053" y="4688"/>
                    <a:pt x="1053" y="4913"/>
                  </a:cubicBezTo>
                  <a:lnTo>
                    <a:pt x="1053" y="5013"/>
                  </a:lnTo>
                  <a:lnTo>
                    <a:pt x="1253" y="5013"/>
                  </a:lnTo>
                  <a:cubicBezTo>
                    <a:pt x="1454" y="4587"/>
                    <a:pt x="1554" y="4186"/>
                    <a:pt x="1679" y="3760"/>
                  </a:cubicBezTo>
                  <a:lnTo>
                    <a:pt x="1679" y="3660"/>
                  </a:lnTo>
                  <a:cubicBezTo>
                    <a:pt x="1679" y="3560"/>
                    <a:pt x="1554" y="3560"/>
                    <a:pt x="1554" y="3560"/>
                  </a:cubicBezTo>
                  <a:lnTo>
                    <a:pt x="1554" y="3033"/>
                  </a:lnTo>
                  <a:cubicBezTo>
                    <a:pt x="1554" y="2607"/>
                    <a:pt x="1554" y="2181"/>
                    <a:pt x="1454" y="1780"/>
                  </a:cubicBezTo>
                  <a:lnTo>
                    <a:pt x="1454" y="1154"/>
                  </a:lnTo>
                  <a:cubicBezTo>
                    <a:pt x="1353" y="928"/>
                    <a:pt x="1353" y="828"/>
                    <a:pt x="1353" y="627"/>
                  </a:cubicBezTo>
                  <a:cubicBezTo>
                    <a:pt x="1253" y="302"/>
                    <a:pt x="1253" y="101"/>
                    <a:pt x="1253" y="101"/>
                  </a:cubicBezTo>
                  <a:lnTo>
                    <a:pt x="11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9" name="Google Shape;14039;p87"/>
          <p:cNvGrpSpPr/>
          <p:nvPr/>
        </p:nvGrpSpPr>
        <p:grpSpPr>
          <a:xfrm>
            <a:off x="510147" y="2867962"/>
            <a:ext cx="1222580" cy="1958323"/>
            <a:chOff x="998758" y="3013214"/>
            <a:chExt cx="1042001" cy="1669072"/>
          </a:xfrm>
        </p:grpSpPr>
        <p:sp>
          <p:nvSpPr>
            <p:cNvPr id="14040" name="Google Shape;14040;p87"/>
            <p:cNvSpPr/>
            <p:nvPr/>
          </p:nvSpPr>
          <p:spPr>
            <a:xfrm>
              <a:off x="1006765" y="4381507"/>
              <a:ext cx="213887" cy="220616"/>
            </a:xfrm>
            <a:custGeom>
              <a:avLst/>
              <a:gdLst/>
              <a:ahLst/>
              <a:cxnLst/>
              <a:rect l="l" t="t" r="r" b="b"/>
              <a:pathLst>
                <a:path w="11380" h="11738" extrusionOk="0">
                  <a:moveTo>
                    <a:pt x="10025" y="0"/>
                  </a:moveTo>
                  <a:cubicBezTo>
                    <a:pt x="8441" y="0"/>
                    <a:pt x="4946" y="357"/>
                    <a:pt x="2808" y="3271"/>
                  </a:cubicBezTo>
                  <a:cubicBezTo>
                    <a:pt x="1" y="7130"/>
                    <a:pt x="1555" y="11617"/>
                    <a:pt x="1555" y="11617"/>
                  </a:cubicBezTo>
                  <a:cubicBezTo>
                    <a:pt x="1555" y="11617"/>
                    <a:pt x="1970" y="11738"/>
                    <a:pt x="2653" y="11738"/>
                  </a:cubicBezTo>
                  <a:cubicBezTo>
                    <a:pt x="4078" y="11738"/>
                    <a:pt x="6667" y="11211"/>
                    <a:pt x="9073" y="7957"/>
                  </a:cubicBezTo>
                  <a:cubicBezTo>
                    <a:pt x="11379" y="4825"/>
                    <a:pt x="10853" y="38"/>
                    <a:pt x="10853" y="38"/>
                  </a:cubicBezTo>
                  <a:cubicBezTo>
                    <a:pt x="10853" y="38"/>
                    <a:pt x="10540" y="0"/>
                    <a:pt x="10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87"/>
            <p:cNvSpPr/>
            <p:nvPr/>
          </p:nvSpPr>
          <p:spPr>
            <a:xfrm>
              <a:off x="998758" y="4429776"/>
              <a:ext cx="176673" cy="252511"/>
            </a:xfrm>
            <a:custGeom>
              <a:avLst/>
              <a:gdLst/>
              <a:ahLst/>
              <a:cxnLst/>
              <a:rect l="l" t="t" r="r" b="b"/>
              <a:pathLst>
                <a:path w="9400" h="13435" extrusionOk="0">
                  <a:moveTo>
                    <a:pt x="9233" y="1"/>
                  </a:moveTo>
                  <a:cubicBezTo>
                    <a:pt x="9192" y="1"/>
                    <a:pt x="9136" y="26"/>
                    <a:pt x="9073" y="76"/>
                  </a:cubicBezTo>
                  <a:cubicBezTo>
                    <a:pt x="9073" y="76"/>
                    <a:pt x="8873" y="176"/>
                    <a:pt x="8447" y="377"/>
                  </a:cubicBezTo>
                  <a:cubicBezTo>
                    <a:pt x="8246" y="502"/>
                    <a:pt x="8046" y="703"/>
                    <a:pt x="7720" y="803"/>
                  </a:cubicBezTo>
                  <a:cubicBezTo>
                    <a:pt x="7520" y="1003"/>
                    <a:pt x="7194" y="1229"/>
                    <a:pt x="6993" y="1530"/>
                  </a:cubicBezTo>
                  <a:cubicBezTo>
                    <a:pt x="6692" y="1755"/>
                    <a:pt x="6367" y="2056"/>
                    <a:pt x="6066" y="2382"/>
                  </a:cubicBezTo>
                  <a:cubicBezTo>
                    <a:pt x="5740" y="2683"/>
                    <a:pt x="5439" y="3009"/>
                    <a:pt x="5114" y="3410"/>
                  </a:cubicBezTo>
                  <a:cubicBezTo>
                    <a:pt x="4813" y="3735"/>
                    <a:pt x="4487" y="4136"/>
                    <a:pt x="4186" y="4562"/>
                  </a:cubicBezTo>
                  <a:cubicBezTo>
                    <a:pt x="3860" y="4988"/>
                    <a:pt x="3660" y="5389"/>
                    <a:pt x="3334" y="5816"/>
                  </a:cubicBezTo>
                  <a:cubicBezTo>
                    <a:pt x="3033" y="6242"/>
                    <a:pt x="2808" y="6643"/>
                    <a:pt x="2507" y="7069"/>
                  </a:cubicBezTo>
                  <a:cubicBezTo>
                    <a:pt x="2306" y="7495"/>
                    <a:pt x="2081" y="8021"/>
                    <a:pt x="1880" y="8422"/>
                  </a:cubicBezTo>
                  <a:cubicBezTo>
                    <a:pt x="1454" y="9274"/>
                    <a:pt x="1154" y="10101"/>
                    <a:pt x="828" y="10828"/>
                  </a:cubicBezTo>
                  <a:cubicBezTo>
                    <a:pt x="301" y="12182"/>
                    <a:pt x="1" y="13234"/>
                    <a:pt x="1" y="13234"/>
                  </a:cubicBezTo>
                  <a:cubicBezTo>
                    <a:pt x="1" y="13334"/>
                    <a:pt x="101" y="13435"/>
                    <a:pt x="201" y="13435"/>
                  </a:cubicBezTo>
                  <a:cubicBezTo>
                    <a:pt x="301" y="13435"/>
                    <a:pt x="427" y="13435"/>
                    <a:pt x="427" y="13334"/>
                  </a:cubicBezTo>
                  <a:cubicBezTo>
                    <a:pt x="427" y="13334"/>
                    <a:pt x="527" y="13134"/>
                    <a:pt x="728" y="12708"/>
                  </a:cubicBezTo>
                  <a:cubicBezTo>
                    <a:pt x="828" y="12282"/>
                    <a:pt x="1154" y="11655"/>
                    <a:pt x="1454" y="11029"/>
                  </a:cubicBezTo>
                  <a:cubicBezTo>
                    <a:pt x="1555" y="10728"/>
                    <a:pt x="1780" y="10302"/>
                    <a:pt x="1981" y="10001"/>
                  </a:cubicBezTo>
                  <a:cubicBezTo>
                    <a:pt x="2081" y="9575"/>
                    <a:pt x="2306" y="9149"/>
                    <a:pt x="2507" y="8748"/>
                  </a:cubicBezTo>
                  <a:cubicBezTo>
                    <a:pt x="2707" y="8322"/>
                    <a:pt x="3033" y="7896"/>
                    <a:pt x="3234" y="7495"/>
                  </a:cubicBezTo>
                  <a:cubicBezTo>
                    <a:pt x="3434" y="7069"/>
                    <a:pt x="3760" y="6643"/>
                    <a:pt x="4061" y="6242"/>
                  </a:cubicBezTo>
                  <a:cubicBezTo>
                    <a:pt x="4286" y="5816"/>
                    <a:pt x="4587" y="5389"/>
                    <a:pt x="4913" y="4988"/>
                  </a:cubicBezTo>
                  <a:cubicBezTo>
                    <a:pt x="5114" y="4663"/>
                    <a:pt x="5439" y="4262"/>
                    <a:pt x="5740" y="3836"/>
                  </a:cubicBezTo>
                  <a:cubicBezTo>
                    <a:pt x="6066" y="3510"/>
                    <a:pt x="6266" y="3209"/>
                    <a:pt x="6567" y="2883"/>
                  </a:cubicBezTo>
                  <a:cubicBezTo>
                    <a:pt x="6893" y="2582"/>
                    <a:pt x="7093" y="2257"/>
                    <a:pt x="7419" y="1956"/>
                  </a:cubicBezTo>
                  <a:cubicBezTo>
                    <a:pt x="7720" y="1755"/>
                    <a:pt x="7946" y="1530"/>
                    <a:pt x="8146" y="1329"/>
                  </a:cubicBezTo>
                  <a:cubicBezTo>
                    <a:pt x="8347" y="1129"/>
                    <a:pt x="8572" y="903"/>
                    <a:pt x="8773" y="803"/>
                  </a:cubicBezTo>
                  <a:cubicBezTo>
                    <a:pt x="9073" y="502"/>
                    <a:pt x="9299" y="377"/>
                    <a:pt x="9299" y="377"/>
                  </a:cubicBezTo>
                  <a:cubicBezTo>
                    <a:pt x="9399" y="277"/>
                    <a:pt x="9399" y="176"/>
                    <a:pt x="9299" y="76"/>
                  </a:cubicBezTo>
                  <a:cubicBezTo>
                    <a:pt x="9299" y="26"/>
                    <a:pt x="9274" y="1"/>
                    <a:pt x="9233" y="1"/>
                  </a:cubicBezTo>
                  <a:close/>
                </a:path>
              </a:pathLst>
            </a:custGeom>
            <a:solidFill>
              <a:srgbClr val="823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87"/>
            <p:cNvSpPr/>
            <p:nvPr/>
          </p:nvSpPr>
          <p:spPr>
            <a:xfrm>
              <a:off x="1611170" y="3133076"/>
              <a:ext cx="117149" cy="367743"/>
            </a:xfrm>
            <a:custGeom>
              <a:avLst/>
              <a:gdLst/>
              <a:ahLst/>
              <a:cxnLst/>
              <a:rect l="l" t="t" r="r" b="b"/>
              <a:pathLst>
                <a:path w="6233" h="19566" extrusionOk="0">
                  <a:moveTo>
                    <a:pt x="3974" y="0"/>
                  </a:moveTo>
                  <a:cubicBezTo>
                    <a:pt x="3907" y="0"/>
                    <a:pt x="3835" y="14"/>
                    <a:pt x="3760" y="41"/>
                  </a:cubicBezTo>
                  <a:cubicBezTo>
                    <a:pt x="1153" y="969"/>
                    <a:pt x="0" y="19365"/>
                    <a:pt x="0" y="19365"/>
                  </a:cubicBezTo>
                  <a:cubicBezTo>
                    <a:pt x="426" y="19365"/>
                    <a:pt x="827" y="19465"/>
                    <a:pt x="1153" y="19565"/>
                  </a:cubicBezTo>
                  <a:cubicBezTo>
                    <a:pt x="3976" y="15112"/>
                    <a:pt x="6232" y="0"/>
                    <a:pt x="3974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87"/>
            <p:cNvSpPr/>
            <p:nvPr/>
          </p:nvSpPr>
          <p:spPr>
            <a:xfrm>
              <a:off x="1386351" y="3140782"/>
              <a:ext cx="130606" cy="365676"/>
            </a:xfrm>
            <a:custGeom>
              <a:avLst/>
              <a:gdLst/>
              <a:ahLst/>
              <a:cxnLst/>
              <a:rect l="l" t="t" r="r" b="b"/>
              <a:pathLst>
                <a:path w="6949" h="19456" extrusionOk="0">
                  <a:moveTo>
                    <a:pt x="2273" y="1"/>
                  </a:moveTo>
                  <a:cubicBezTo>
                    <a:pt x="0" y="1"/>
                    <a:pt x="2741" y="14987"/>
                    <a:pt x="5696" y="19456"/>
                  </a:cubicBezTo>
                  <a:cubicBezTo>
                    <a:pt x="6122" y="19356"/>
                    <a:pt x="6523" y="19255"/>
                    <a:pt x="6949" y="19155"/>
                  </a:cubicBezTo>
                  <a:cubicBezTo>
                    <a:pt x="6748" y="17576"/>
                    <a:pt x="4969" y="884"/>
                    <a:pt x="2463" y="32"/>
                  </a:cubicBezTo>
                  <a:cubicBezTo>
                    <a:pt x="2396" y="11"/>
                    <a:pt x="2332" y="1"/>
                    <a:pt x="2273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87"/>
            <p:cNvSpPr/>
            <p:nvPr/>
          </p:nvSpPr>
          <p:spPr>
            <a:xfrm>
              <a:off x="1587618" y="3013214"/>
              <a:ext cx="207234" cy="499364"/>
            </a:xfrm>
            <a:custGeom>
              <a:avLst/>
              <a:gdLst/>
              <a:ahLst/>
              <a:cxnLst/>
              <a:rect l="l" t="t" r="r" b="b"/>
              <a:pathLst>
                <a:path w="11026" h="26569" extrusionOk="0">
                  <a:moveTo>
                    <a:pt x="6080" y="1"/>
                  </a:moveTo>
                  <a:cubicBezTo>
                    <a:pt x="5940" y="1"/>
                    <a:pt x="5793" y="18"/>
                    <a:pt x="5639" y="52"/>
                  </a:cubicBezTo>
                  <a:cubicBezTo>
                    <a:pt x="201" y="1406"/>
                    <a:pt x="0" y="25516"/>
                    <a:pt x="0" y="25516"/>
                  </a:cubicBezTo>
                  <a:cubicBezTo>
                    <a:pt x="426" y="25616"/>
                    <a:pt x="827" y="25616"/>
                    <a:pt x="1253" y="25742"/>
                  </a:cubicBezTo>
                  <a:cubicBezTo>
                    <a:pt x="1253" y="25742"/>
                    <a:pt x="2406" y="7346"/>
                    <a:pt x="5013" y="6418"/>
                  </a:cubicBezTo>
                  <a:cubicBezTo>
                    <a:pt x="5088" y="6391"/>
                    <a:pt x="5160" y="6377"/>
                    <a:pt x="5227" y="6377"/>
                  </a:cubicBezTo>
                  <a:cubicBezTo>
                    <a:pt x="7485" y="6377"/>
                    <a:pt x="5229" y="21489"/>
                    <a:pt x="2406" y="25942"/>
                  </a:cubicBezTo>
                  <a:cubicBezTo>
                    <a:pt x="3033" y="26143"/>
                    <a:pt x="3434" y="26368"/>
                    <a:pt x="3960" y="26569"/>
                  </a:cubicBezTo>
                  <a:cubicBezTo>
                    <a:pt x="8322" y="20891"/>
                    <a:pt x="11026" y="1"/>
                    <a:pt x="6080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87"/>
            <p:cNvSpPr/>
            <p:nvPr/>
          </p:nvSpPr>
          <p:spPr>
            <a:xfrm>
              <a:off x="1316223" y="3022819"/>
              <a:ext cx="224281" cy="497767"/>
            </a:xfrm>
            <a:custGeom>
              <a:avLst/>
              <a:gdLst/>
              <a:ahLst/>
              <a:cxnLst/>
              <a:rect l="l" t="t" r="r" b="b"/>
              <a:pathLst>
                <a:path w="11933" h="26484" extrusionOk="0">
                  <a:moveTo>
                    <a:pt x="4943" y="0"/>
                  </a:moveTo>
                  <a:cubicBezTo>
                    <a:pt x="1" y="0"/>
                    <a:pt x="3380" y="20864"/>
                    <a:pt x="7973" y="26484"/>
                  </a:cubicBezTo>
                  <a:cubicBezTo>
                    <a:pt x="8474" y="26158"/>
                    <a:pt x="8900" y="25957"/>
                    <a:pt x="9427" y="25732"/>
                  </a:cubicBezTo>
                  <a:cubicBezTo>
                    <a:pt x="6472" y="21263"/>
                    <a:pt x="3731" y="6277"/>
                    <a:pt x="6004" y="6277"/>
                  </a:cubicBezTo>
                  <a:cubicBezTo>
                    <a:pt x="6063" y="6277"/>
                    <a:pt x="6127" y="6287"/>
                    <a:pt x="6194" y="6308"/>
                  </a:cubicBezTo>
                  <a:cubicBezTo>
                    <a:pt x="8700" y="7160"/>
                    <a:pt x="10479" y="23852"/>
                    <a:pt x="10680" y="25431"/>
                  </a:cubicBezTo>
                  <a:cubicBezTo>
                    <a:pt x="10981" y="25331"/>
                    <a:pt x="11407" y="25231"/>
                    <a:pt x="11933" y="25105"/>
                  </a:cubicBezTo>
                  <a:cubicBezTo>
                    <a:pt x="11833" y="23125"/>
                    <a:pt x="10580" y="1095"/>
                    <a:pt x="5341" y="43"/>
                  </a:cubicBezTo>
                  <a:cubicBezTo>
                    <a:pt x="5203" y="14"/>
                    <a:pt x="5070" y="0"/>
                    <a:pt x="4943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87"/>
            <p:cNvSpPr/>
            <p:nvPr/>
          </p:nvSpPr>
          <p:spPr>
            <a:xfrm>
              <a:off x="1793472" y="4269201"/>
              <a:ext cx="90028" cy="82228"/>
            </a:xfrm>
            <a:custGeom>
              <a:avLst/>
              <a:gdLst/>
              <a:ahLst/>
              <a:cxnLst/>
              <a:rect l="l" t="t" r="r" b="b"/>
              <a:pathLst>
                <a:path w="4790" h="4375" extrusionOk="0">
                  <a:moveTo>
                    <a:pt x="3289" y="1"/>
                  </a:moveTo>
                  <a:cubicBezTo>
                    <a:pt x="2511" y="1"/>
                    <a:pt x="1757" y="1124"/>
                    <a:pt x="1680" y="1201"/>
                  </a:cubicBezTo>
                  <a:cubicBezTo>
                    <a:pt x="1" y="2153"/>
                    <a:pt x="853" y="3281"/>
                    <a:pt x="226" y="4133"/>
                  </a:cubicBezTo>
                  <a:cubicBezTo>
                    <a:pt x="601" y="4300"/>
                    <a:pt x="960" y="4374"/>
                    <a:pt x="1297" y="4374"/>
                  </a:cubicBezTo>
                  <a:cubicBezTo>
                    <a:pt x="3485" y="4374"/>
                    <a:pt x="4789" y="1264"/>
                    <a:pt x="3986" y="374"/>
                  </a:cubicBezTo>
                  <a:cubicBezTo>
                    <a:pt x="3763" y="105"/>
                    <a:pt x="3525" y="1"/>
                    <a:pt x="3289" y="1"/>
                  </a:cubicBezTo>
                  <a:close/>
                </a:path>
              </a:pathLst>
            </a:custGeom>
            <a:solidFill>
              <a:srgbClr val="A56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87"/>
            <p:cNvSpPr/>
            <p:nvPr/>
          </p:nvSpPr>
          <p:spPr>
            <a:xfrm>
              <a:off x="1116534" y="3661921"/>
              <a:ext cx="924225" cy="938058"/>
            </a:xfrm>
            <a:custGeom>
              <a:avLst/>
              <a:gdLst/>
              <a:ahLst/>
              <a:cxnLst/>
              <a:rect l="l" t="t" r="r" b="b"/>
              <a:pathLst>
                <a:path w="49174" h="49910" extrusionOk="0">
                  <a:moveTo>
                    <a:pt x="44487" y="1"/>
                  </a:moveTo>
                  <a:cubicBezTo>
                    <a:pt x="42808" y="1"/>
                    <a:pt x="42507" y="1880"/>
                    <a:pt x="42507" y="1880"/>
                  </a:cubicBezTo>
                  <a:cubicBezTo>
                    <a:pt x="42507" y="1880"/>
                    <a:pt x="42022" y="1294"/>
                    <a:pt x="41481" y="1294"/>
                  </a:cubicBezTo>
                  <a:cubicBezTo>
                    <a:pt x="41263" y="1294"/>
                    <a:pt x="41036" y="1389"/>
                    <a:pt x="40828" y="1655"/>
                  </a:cubicBezTo>
                  <a:cubicBezTo>
                    <a:pt x="40101" y="2607"/>
                    <a:pt x="40828" y="3760"/>
                    <a:pt x="40828" y="3760"/>
                  </a:cubicBezTo>
                  <a:cubicBezTo>
                    <a:pt x="37494" y="10226"/>
                    <a:pt x="32682" y="12632"/>
                    <a:pt x="32682" y="12632"/>
                  </a:cubicBezTo>
                  <a:lnTo>
                    <a:pt x="32582" y="12733"/>
                  </a:lnTo>
                  <a:cubicBezTo>
                    <a:pt x="31855" y="11905"/>
                    <a:pt x="31329" y="11479"/>
                    <a:pt x="31229" y="11479"/>
                  </a:cubicBezTo>
                  <a:cubicBezTo>
                    <a:pt x="29249" y="12206"/>
                    <a:pt x="26517" y="12632"/>
                    <a:pt x="23083" y="12632"/>
                  </a:cubicBezTo>
                  <a:cubicBezTo>
                    <a:pt x="21204" y="12532"/>
                    <a:pt x="19524" y="12407"/>
                    <a:pt x="18171" y="12106"/>
                  </a:cubicBezTo>
                  <a:cubicBezTo>
                    <a:pt x="18171" y="12106"/>
                    <a:pt x="17645" y="12632"/>
                    <a:pt x="16918" y="13560"/>
                  </a:cubicBezTo>
                  <a:lnTo>
                    <a:pt x="16918" y="13459"/>
                  </a:lnTo>
                  <a:cubicBezTo>
                    <a:pt x="16918" y="13459"/>
                    <a:pt x="11579" y="12206"/>
                    <a:pt x="8046" y="5214"/>
                  </a:cubicBezTo>
                  <a:cubicBezTo>
                    <a:pt x="8046" y="5214"/>
                    <a:pt x="8672" y="4061"/>
                    <a:pt x="7945" y="3234"/>
                  </a:cubicBezTo>
                  <a:cubicBezTo>
                    <a:pt x="7715" y="3004"/>
                    <a:pt x="7495" y="2920"/>
                    <a:pt x="7295" y="2920"/>
                  </a:cubicBezTo>
                  <a:cubicBezTo>
                    <a:pt x="6754" y="2920"/>
                    <a:pt x="6366" y="3534"/>
                    <a:pt x="6366" y="3534"/>
                  </a:cubicBezTo>
                  <a:cubicBezTo>
                    <a:pt x="6366" y="3534"/>
                    <a:pt x="5987" y="1862"/>
                    <a:pt x="4471" y="1862"/>
                  </a:cubicBezTo>
                  <a:cubicBezTo>
                    <a:pt x="4380" y="1862"/>
                    <a:pt x="4285" y="1868"/>
                    <a:pt x="4186" y="1880"/>
                  </a:cubicBezTo>
                  <a:cubicBezTo>
                    <a:pt x="1880" y="1981"/>
                    <a:pt x="0" y="11479"/>
                    <a:pt x="13885" y="18171"/>
                  </a:cubicBezTo>
                  <a:cubicBezTo>
                    <a:pt x="13058" y="19926"/>
                    <a:pt x="12331" y="22031"/>
                    <a:pt x="11905" y="24312"/>
                  </a:cubicBezTo>
                  <a:cubicBezTo>
                    <a:pt x="11078" y="29951"/>
                    <a:pt x="11705" y="37169"/>
                    <a:pt x="18697" y="39876"/>
                  </a:cubicBezTo>
                  <a:cubicBezTo>
                    <a:pt x="18898" y="41354"/>
                    <a:pt x="19324" y="44688"/>
                    <a:pt x="19950" y="46467"/>
                  </a:cubicBezTo>
                  <a:cubicBezTo>
                    <a:pt x="19950" y="46467"/>
                    <a:pt x="19143" y="46411"/>
                    <a:pt x="18017" y="46411"/>
                  </a:cubicBezTo>
                  <a:cubicBezTo>
                    <a:pt x="15685" y="46411"/>
                    <a:pt x="11989" y="46651"/>
                    <a:pt x="11279" y="48121"/>
                  </a:cubicBezTo>
                  <a:cubicBezTo>
                    <a:pt x="11178" y="48447"/>
                    <a:pt x="11379" y="49074"/>
                    <a:pt x="11705" y="49174"/>
                  </a:cubicBezTo>
                  <a:cubicBezTo>
                    <a:pt x="11705" y="49274"/>
                    <a:pt x="11705" y="49500"/>
                    <a:pt x="11805" y="49600"/>
                  </a:cubicBezTo>
                  <a:cubicBezTo>
                    <a:pt x="11905" y="49901"/>
                    <a:pt x="13058" y="49901"/>
                    <a:pt x="13158" y="49901"/>
                  </a:cubicBezTo>
                  <a:lnTo>
                    <a:pt x="13259" y="49901"/>
                  </a:lnTo>
                  <a:cubicBezTo>
                    <a:pt x="13474" y="49907"/>
                    <a:pt x="13700" y="49910"/>
                    <a:pt x="13934" y="49910"/>
                  </a:cubicBezTo>
                  <a:cubicBezTo>
                    <a:pt x="17459" y="49910"/>
                    <a:pt x="22858" y="49223"/>
                    <a:pt x="22858" y="48447"/>
                  </a:cubicBezTo>
                  <a:cubicBezTo>
                    <a:pt x="22983" y="46567"/>
                    <a:pt x="22858" y="43008"/>
                    <a:pt x="23810" y="41028"/>
                  </a:cubicBezTo>
                  <a:lnTo>
                    <a:pt x="26617" y="41028"/>
                  </a:lnTo>
                  <a:cubicBezTo>
                    <a:pt x="27143" y="41028"/>
                    <a:pt x="27569" y="41028"/>
                    <a:pt x="28096" y="40928"/>
                  </a:cubicBezTo>
                  <a:lnTo>
                    <a:pt x="28096" y="41028"/>
                  </a:lnTo>
                  <a:cubicBezTo>
                    <a:pt x="28823" y="42908"/>
                    <a:pt x="29249" y="46041"/>
                    <a:pt x="29349" y="48447"/>
                  </a:cubicBezTo>
                  <a:cubicBezTo>
                    <a:pt x="29443" y="49223"/>
                    <a:pt x="34870" y="49910"/>
                    <a:pt x="38377" y="49910"/>
                  </a:cubicBezTo>
                  <a:cubicBezTo>
                    <a:pt x="38610" y="49910"/>
                    <a:pt x="38834" y="49907"/>
                    <a:pt x="39048" y="49901"/>
                  </a:cubicBezTo>
                  <a:lnTo>
                    <a:pt x="39148" y="49800"/>
                  </a:lnTo>
                  <a:cubicBezTo>
                    <a:pt x="39274" y="49800"/>
                    <a:pt x="40402" y="49800"/>
                    <a:pt x="40527" y="49500"/>
                  </a:cubicBezTo>
                  <a:cubicBezTo>
                    <a:pt x="40627" y="49374"/>
                    <a:pt x="40627" y="49274"/>
                    <a:pt x="40627" y="49174"/>
                  </a:cubicBezTo>
                  <a:cubicBezTo>
                    <a:pt x="40928" y="49074"/>
                    <a:pt x="41153" y="48347"/>
                    <a:pt x="41028" y="48121"/>
                  </a:cubicBezTo>
                  <a:cubicBezTo>
                    <a:pt x="40335" y="46651"/>
                    <a:pt x="36644" y="46411"/>
                    <a:pt x="34314" y="46411"/>
                  </a:cubicBezTo>
                  <a:cubicBezTo>
                    <a:pt x="33189" y="46411"/>
                    <a:pt x="32382" y="46467"/>
                    <a:pt x="32382" y="46467"/>
                  </a:cubicBezTo>
                  <a:cubicBezTo>
                    <a:pt x="32582" y="44061"/>
                    <a:pt x="32682" y="40402"/>
                    <a:pt x="32682" y="39675"/>
                  </a:cubicBezTo>
                  <a:cubicBezTo>
                    <a:pt x="34261" y="38848"/>
                    <a:pt x="35389" y="37695"/>
                    <a:pt x="36241" y="36442"/>
                  </a:cubicBezTo>
                  <a:cubicBezTo>
                    <a:pt x="36868" y="35590"/>
                    <a:pt x="37394" y="34562"/>
                    <a:pt x="37695" y="33510"/>
                  </a:cubicBezTo>
                  <a:cubicBezTo>
                    <a:pt x="39374" y="28597"/>
                    <a:pt x="38221" y="22758"/>
                    <a:pt x="37494" y="20878"/>
                  </a:cubicBezTo>
                  <a:cubicBezTo>
                    <a:pt x="36868" y="19098"/>
                    <a:pt x="36141" y="17645"/>
                    <a:pt x="35389" y="16492"/>
                  </a:cubicBezTo>
                  <a:cubicBezTo>
                    <a:pt x="49174" y="6893"/>
                    <a:pt x="46893" y="1"/>
                    <a:pt x="44487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87"/>
            <p:cNvSpPr/>
            <p:nvPr/>
          </p:nvSpPr>
          <p:spPr>
            <a:xfrm>
              <a:off x="1442513" y="3877680"/>
              <a:ext cx="270874" cy="50897"/>
            </a:xfrm>
            <a:custGeom>
              <a:avLst/>
              <a:gdLst/>
              <a:ahLst/>
              <a:cxnLst/>
              <a:rect l="l" t="t" r="r" b="b"/>
              <a:pathLst>
                <a:path w="14412" h="2708" extrusionOk="0">
                  <a:moveTo>
                    <a:pt x="13886" y="0"/>
                  </a:moveTo>
                  <a:cubicBezTo>
                    <a:pt x="12006" y="727"/>
                    <a:pt x="9600" y="1153"/>
                    <a:pt x="6467" y="1153"/>
                  </a:cubicBezTo>
                  <a:lnTo>
                    <a:pt x="5740" y="1153"/>
                  </a:lnTo>
                  <a:cubicBezTo>
                    <a:pt x="3861" y="1053"/>
                    <a:pt x="2181" y="928"/>
                    <a:pt x="828" y="627"/>
                  </a:cubicBezTo>
                  <a:cubicBezTo>
                    <a:pt x="828" y="627"/>
                    <a:pt x="502" y="928"/>
                    <a:pt x="1" y="1554"/>
                  </a:cubicBezTo>
                  <a:cubicBezTo>
                    <a:pt x="2081" y="2306"/>
                    <a:pt x="4161" y="2707"/>
                    <a:pt x="6267" y="2707"/>
                  </a:cubicBezTo>
                  <a:cubicBezTo>
                    <a:pt x="9074" y="2707"/>
                    <a:pt x="11906" y="1980"/>
                    <a:pt x="14412" y="426"/>
                  </a:cubicBezTo>
                  <a:cubicBezTo>
                    <a:pt x="14086" y="101"/>
                    <a:pt x="13986" y="0"/>
                    <a:pt x="13886" y="0"/>
                  </a:cubicBezTo>
                  <a:close/>
                </a:path>
              </a:pathLst>
            </a:custGeom>
            <a:solidFill>
              <a:srgbClr val="AE6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87"/>
            <p:cNvSpPr/>
            <p:nvPr/>
          </p:nvSpPr>
          <p:spPr>
            <a:xfrm>
              <a:off x="1318629" y="3485276"/>
              <a:ext cx="510171" cy="422023"/>
            </a:xfrm>
            <a:custGeom>
              <a:avLst/>
              <a:gdLst/>
              <a:ahLst/>
              <a:cxnLst/>
              <a:rect l="l" t="t" r="r" b="b"/>
              <a:pathLst>
                <a:path w="27144" h="22454" extrusionOk="0">
                  <a:moveTo>
                    <a:pt x="14311" y="0"/>
                  </a:moveTo>
                  <a:cubicBezTo>
                    <a:pt x="13785" y="0"/>
                    <a:pt x="13259" y="0"/>
                    <a:pt x="12632" y="100"/>
                  </a:cubicBezTo>
                  <a:lnTo>
                    <a:pt x="11805" y="100"/>
                  </a:lnTo>
                  <a:cubicBezTo>
                    <a:pt x="11279" y="201"/>
                    <a:pt x="10853" y="301"/>
                    <a:pt x="10552" y="401"/>
                  </a:cubicBezTo>
                  <a:cubicBezTo>
                    <a:pt x="10126" y="501"/>
                    <a:pt x="9725" y="627"/>
                    <a:pt x="9299" y="727"/>
                  </a:cubicBezTo>
                  <a:cubicBezTo>
                    <a:pt x="8772" y="927"/>
                    <a:pt x="8346" y="1128"/>
                    <a:pt x="7845" y="1454"/>
                  </a:cubicBezTo>
                  <a:cubicBezTo>
                    <a:pt x="3459" y="3960"/>
                    <a:pt x="3133" y="9399"/>
                    <a:pt x="3133" y="9399"/>
                  </a:cubicBezTo>
                  <a:cubicBezTo>
                    <a:pt x="1253" y="12732"/>
                    <a:pt x="0" y="19925"/>
                    <a:pt x="8045" y="21930"/>
                  </a:cubicBezTo>
                  <a:cubicBezTo>
                    <a:pt x="9299" y="22231"/>
                    <a:pt x="10652" y="22431"/>
                    <a:pt x="12431" y="22431"/>
                  </a:cubicBezTo>
                  <a:cubicBezTo>
                    <a:pt x="12797" y="22446"/>
                    <a:pt x="13153" y="22453"/>
                    <a:pt x="13499" y="22453"/>
                  </a:cubicBezTo>
                  <a:cubicBezTo>
                    <a:pt x="16118" y="22453"/>
                    <a:pt x="18178" y="22046"/>
                    <a:pt x="19750" y="21404"/>
                  </a:cubicBezTo>
                  <a:cubicBezTo>
                    <a:pt x="27143" y="18572"/>
                    <a:pt x="24762" y="10752"/>
                    <a:pt x="23384" y="8973"/>
                  </a:cubicBezTo>
                  <a:cubicBezTo>
                    <a:pt x="23384" y="8973"/>
                    <a:pt x="22883" y="3333"/>
                    <a:pt x="18271" y="1028"/>
                  </a:cubicBezTo>
                  <a:cubicBezTo>
                    <a:pt x="17745" y="827"/>
                    <a:pt x="17344" y="627"/>
                    <a:pt x="16717" y="401"/>
                  </a:cubicBezTo>
                  <a:cubicBezTo>
                    <a:pt x="16391" y="301"/>
                    <a:pt x="15990" y="201"/>
                    <a:pt x="15564" y="201"/>
                  </a:cubicBezTo>
                  <a:cubicBezTo>
                    <a:pt x="15138" y="100"/>
                    <a:pt x="14737" y="100"/>
                    <a:pt x="14311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87"/>
            <p:cNvSpPr/>
            <p:nvPr/>
          </p:nvSpPr>
          <p:spPr>
            <a:xfrm>
              <a:off x="1357724" y="4572531"/>
              <a:ext cx="35353" cy="27328"/>
            </a:xfrm>
            <a:custGeom>
              <a:avLst/>
              <a:gdLst/>
              <a:ahLst/>
              <a:cxnLst/>
              <a:rect l="l" t="t" r="r" b="b"/>
              <a:pathLst>
                <a:path w="1881" h="1454" extrusionOk="0">
                  <a:moveTo>
                    <a:pt x="953" y="0"/>
                  </a:moveTo>
                  <a:cubicBezTo>
                    <a:pt x="853" y="100"/>
                    <a:pt x="752" y="201"/>
                    <a:pt x="527" y="201"/>
                  </a:cubicBezTo>
                  <a:cubicBezTo>
                    <a:pt x="427" y="301"/>
                    <a:pt x="427" y="301"/>
                    <a:pt x="326" y="426"/>
                  </a:cubicBezTo>
                  <a:cubicBezTo>
                    <a:pt x="326" y="426"/>
                    <a:pt x="226" y="526"/>
                    <a:pt x="226" y="627"/>
                  </a:cubicBezTo>
                  <a:cubicBezTo>
                    <a:pt x="126" y="727"/>
                    <a:pt x="1" y="927"/>
                    <a:pt x="1" y="1053"/>
                  </a:cubicBezTo>
                  <a:cubicBezTo>
                    <a:pt x="1" y="1253"/>
                    <a:pt x="126" y="1353"/>
                    <a:pt x="226" y="1353"/>
                  </a:cubicBezTo>
                  <a:cubicBezTo>
                    <a:pt x="226" y="1454"/>
                    <a:pt x="326" y="1454"/>
                    <a:pt x="326" y="1454"/>
                  </a:cubicBezTo>
                  <a:lnTo>
                    <a:pt x="427" y="1454"/>
                  </a:lnTo>
                  <a:lnTo>
                    <a:pt x="427" y="1353"/>
                  </a:lnTo>
                  <a:cubicBezTo>
                    <a:pt x="427" y="1353"/>
                    <a:pt x="326" y="1353"/>
                    <a:pt x="326" y="1253"/>
                  </a:cubicBezTo>
                  <a:lnTo>
                    <a:pt x="326" y="1053"/>
                  </a:lnTo>
                  <a:cubicBezTo>
                    <a:pt x="427" y="1053"/>
                    <a:pt x="427" y="1053"/>
                    <a:pt x="427" y="927"/>
                  </a:cubicBezTo>
                  <a:cubicBezTo>
                    <a:pt x="427" y="927"/>
                    <a:pt x="427" y="827"/>
                    <a:pt x="527" y="827"/>
                  </a:cubicBezTo>
                  <a:cubicBezTo>
                    <a:pt x="527" y="827"/>
                    <a:pt x="527" y="727"/>
                    <a:pt x="627" y="727"/>
                  </a:cubicBezTo>
                  <a:cubicBezTo>
                    <a:pt x="627" y="627"/>
                    <a:pt x="752" y="627"/>
                    <a:pt x="752" y="627"/>
                  </a:cubicBezTo>
                  <a:cubicBezTo>
                    <a:pt x="853" y="526"/>
                    <a:pt x="953" y="426"/>
                    <a:pt x="1153" y="426"/>
                  </a:cubicBezTo>
                  <a:cubicBezTo>
                    <a:pt x="1254" y="301"/>
                    <a:pt x="1379" y="301"/>
                    <a:pt x="1479" y="201"/>
                  </a:cubicBezTo>
                  <a:lnTo>
                    <a:pt x="1680" y="201"/>
                  </a:lnTo>
                  <a:lnTo>
                    <a:pt x="1780" y="100"/>
                  </a:lnTo>
                  <a:lnTo>
                    <a:pt x="1880" y="100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87"/>
            <p:cNvSpPr/>
            <p:nvPr/>
          </p:nvSpPr>
          <p:spPr>
            <a:xfrm>
              <a:off x="1336523" y="4582418"/>
              <a:ext cx="19" cy="7556"/>
            </a:xfrm>
            <a:custGeom>
              <a:avLst/>
              <a:gdLst/>
              <a:ahLst/>
              <a:cxnLst/>
              <a:rect l="l" t="t" r="r" b="b"/>
              <a:pathLst>
                <a:path w="1" h="402" extrusionOk="0">
                  <a:moveTo>
                    <a:pt x="1" y="10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1" y="401"/>
                  </a:lnTo>
                  <a:lnTo>
                    <a:pt x="1" y="301"/>
                  </a:lnTo>
                  <a:lnTo>
                    <a:pt x="1" y="301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87"/>
            <p:cNvSpPr/>
            <p:nvPr/>
          </p:nvSpPr>
          <p:spPr>
            <a:xfrm>
              <a:off x="1334173" y="4558867"/>
              <a:ext cx="35353" cy="27328"/>
            </a:xfrm>
            <a:custGeom>
              <a:avLst/>
              <a:gdLst/>
              <a:ahLst/>
              <a:cxnLst/>
              <a:rect l="l" t="t" r="r" b="b"/>
              <a:pathLst>
                <a:path w="1881" h="1454" extrusionOk="0">
                  <a:moveTo>
                    <a:pt x="1880" y="0"/>
                  </a:moveTo>
                  <a:cubicBezTo>
                    <a:pt x="1479" y="0"/>
                    <a:pt x="1053" y="100"/>
                    <a:pt x="627" y="301"/>
                  </a:cubicBezTo>
                  <a:cubicBezTo>
                    <a:pt x="426" y="401"/>
                    <a:pt x="326" y="627"/>
                    <a:pt x="226" y="827"/>
                  </a:cubicBezTo>
                  <a:cubicBezTo>
                    <a:pt x="126" y="928"/>
                    <a:pt x="0" y="1253"/>
                    <a:pt x="0" y="1454"/>
                  </a:cubicBezTo>
                  <a:lnTo>
                    <a:pt x="226" y="1454"/>
                  </a:lnTo>
                  <a:cubicBezTo>
                    <a:pt x="326" y="1153"/>
                    <a:pt x="627" y="827"/>
                    <a:pt x="853" y="627"/>
                  </a:cubicBezTo>
                  <a:cubicBezTo>
                    <a:pt x="1153" y="401"/>
                    <a:pt x="1579" y="301"/>
                    <a:pt x="1880" y="100"/>
                  </a:cubicBezTo>
                  <a:lnTo>
                    <a:pt x="1880" y="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87"/>
            <p:cNvSpPr/>
            <p:nvPr/>
          </p:nvSpPr>
          <p:spPr>
            <a:xfrm>
              <a:off x="1363852" y="4596083"/>
              <a:ext cx="19" cy="8025"/>
            </a:xfrm>
            <a:custGeom>
              <a:avLst/>
              <a:gdLst/>
              <a:ahLst/>
              <a:cxnLst/>
              <a:rect l="l" t="t" r="r" b="b"/>
              <a:pathLst>
                <a:path w="1" h="427" extrusionOk="0">
                  <a:moveTo>
                    <a:pt x="0" y="201"/>
                  </a:moveTo>
                  <a:lnTo>
                    <a:pt x="0" y="301"/>
                  </a:lnTo>
                  <a:lnTo>
                    <a:pt x="0" y="426"/>
                  </a:lnTo>
                  <a:lnTo>
                    <a:pt x="0" y="301"/>
                  </a:lnTo>
                  <a:lnTo>
                    <a:pt x="0" y="201"/>
                  </a:lnTo>
                  <a:lnTo>
                    <a:pt x="0" y="1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87"/>
            <p:cNvSpPr/>
            <p:nvPr/>
          </p:nvSpPr>
          <p:spPr>
            <a:xfrm>
              <a:off x="1823151" y="4572531"/>
              <a:ext cx="33474" cy="27328"/>
            </a:xfrm>
            <a:custGeom>
              <a:avLst/>
              <a:gdLst/>
              <a:ahLst/>
              <a:cxnLst/>
              <a:rect l="l" t="t" r="r" b="b"/>
              <a:pathLst>
                <a:path w="1781" h="1454" extrusionOk="0">
                  <a:moveTo>
                    <a:pt x="1" y="0"/>
                  </a:moveTo>
                  <a:lnTo>
                    <a:pt x="101" y="100"/>
                  </a:lnTo>
                  <a:lnTo>
                    <a:pt x="201" y="100"/>
                  </a:lnTo>
                  <a:cubicBezTo>
                    <a:pt x="201" y="201"/>
                    <a:pt x="301" y="201"/>
                    <a:pt x="427" y="201"/>
                  </a:cubicBezTo>
                  <a:cubicBezTo>
                    <a:pt x="527" y="301"/>
                    <a:pt x="627" y="301"/>
                    <a:pt x="727" y="426"/>
                  </a:cubicBezTo>
                  <a:cubicBezTo>
                    <a:pt x="828" y="426"/>
                    <a:pt x="928" y="526"/>
                    <a:pt x="1053" y="526"/>
                  </a:cubicBezTo>
                  <a:cubicBezTo>
                    <a:pt x="1254" y="727"/>
                    <a:pt x="1454" y="827"/>
                    <a:pt x="1454" y="1053"/>
                  </a:cubicBezTo>
                  <a:cubicBezTo>
                    <a:pt x="1554" y="1153"/>
                    <a:pt x="1554" y="1153"/>
                    <a:pt x="1554" y="1253"/>
                  </a:cubicBezTo>
                  <a:lnTo>
                    <a:pt x="1554" y="1353"/>
                  </a:lnTo>
                  <a:lnTo>
                    <a:pt x="1554" y="1454"/>
                  </a:lnTo>
                  <a:lnTo>
                    <a:pt x="1680" y="1353"/>
                  </a:lnTo>
                  <a:lnTo>
                    <a:pt x="1780" y="1253"/>
                  </a:lnTo>
                  <a:lnTo>
                    <a:pt x="1780" y="927"/>
                  </a:lnTo>
                  <a:cubicBezTo>
                    <a:pt x="1780" y="827"/>
                    <a:pt x="1780" y="627"/>
                    <a:pt x="1680" y="526"/>
                  </a:cubicBezTo>
                  <a:cubicBezTo>
                    <a:pt x="1554" y="426"/>
                    <a:pt x="1454" y="301"/>
                    <a:pt x="1254" y="201"/>
                  </a:cubicBezTo>
                  <a:cubicBezTo>
                    <a:pt x="1153" y="100"/>
                    <a:pt x="1053" y="100"/>
                    <a:pt x="828" y="0"/>
                  </a:cubicBez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87"/>
            <p:cNvSpPr/>
            <p:nvPr/>
          </p:nvSpPr>
          <p:spPr>
            <a:xfrm>
              <a:off x="1846703" y="4558867"/>
              <a:ext cx="35353" cy="33455"/>
            </a:xfrm>
            <a:custGeom>
              <a:avLst/>
              <a:gdLst/>
              <a:ahLst/>
              <a:cxnLst/>
              <a:rect l="l" t="t" r="r" b="b"/>
              <a:pathLst>
                <a:path w="1881" h="1780" extrusionOk="0">
                  <a:moveTo>
                    <a:pt x="1" y="0"/>
                  </a:moveTo>
                  <a:lnTo>
                    <a:pt x="1" y="100"/>
                  </a:lnTo>
                  <a:lnTo>
                    <a:pt x="101" y="201"/>
                  </a:lnTo>
                  <a:cubicBezTo>
                    <a:pt x="101" y="201"/>
                    <a:pt x="201" y="201"/>
                    <a:pt x="301" y="301"/>
                  </a:cubicBezTo>
                  <a:cubicBezTo>
                    <a:pt x="527" y="401"/>
                    <a:pt x="828" y="527"/>
                    <a:pt x="1053" y="727"/>
                  </a:cubicBezTo>
                  <a:cubicBezTo>
                    <a:pt x="1354" y="928"/>
                    <a:pt x="1454" y="1153"/>
                    <a:pt x="1555" y="1354"/>
                  </a:cubicBezTo>
                  <a:lnTo>
                    <a:pt x="1555" y="1454"/>
                  </a:lnTo>
                  <a:cubicBezTo>
                    <a:pt x="1680" y="1454"/>
                    <a:pt x="1680" y="1554"/>
                    <a:pt x="1680" y="1554"/>
                  </a:cubicBezTo>
                  <a:lnTo>
                    <a:pt x="1680" y="1654"/>
                  </a:lnTo>
                  <a:lnTo>
                    <a:pt x="1680" y="1780"/>
                  </a:lnTo>
                  <a:cubicBezTo>
                    <a:pt x="1780" y="1780"/>
                    <a:pt x="1780" y="1780"/>
                    <a:pt x="1780" y="1654"/>
                  </a:cubicBezTo>
                  <a:cubicBezTo>
                    <a:pt x="1780" y="1654"/>
                    <a:pt x="1880" y="1654"/>
                    <a:pt x="1880" y="1554"/>
                  </a:cubicBezTo>
                  <a:lnTo>
                    <a:pt x="1880" y="1454"/>
                  </a:lnTo>
                  <a:lnTo>
                    <a:pt x="1880" y="1253"/>
                  </a:lnTo>
                  <a:cubicBezTo>
                    <a:pt x="1880" y="1028"/>
                    <a:pt x="1780" y="928"/>
                    <a:pt x="1680" y="727"/>
                  </a:cubicBezTo>
                  <a:cubicBezTo>
                    <a:pt x="1555" y="627"/>
                    <a:pt x="1454" y="527"/>
                    <a:pt x="1354" y="401"/>
                  </a:cubicBezTo>
                  <a:cubicBezTo>
                    <a:pt x="1053" y="201"/>
                    <a:pt x="728" y="100"/>
                    <a:pt x="427" y="0"/>
                  </a:cubicBez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87"/>
            <p:cNvSpPr/>
            <p:nvPr/>
          </p:nvSpPr>
          <p:spPr>
            <a:xfrm>
              <a:off x="1479729" y="3683123"/>
              <a:ext cx="27347" cy="27817"/>
            </a:xfrm>
            <a:custGeom>
              <a:avLst/>
              <a:gdLst/>
              <a:ahLst/>
              <a:cxnLst/>
              <a:rect l="l" t="t" r="r" b="b"/>
              <a:pathLst>
                <a:path w="1455" h="1480" extrusionOk="0">
                  <a:moveTo>
                    <a:pt x="728" y="0"/>
                  </a:moveTo>
                  <a:cubicBezTo>
                    <a:pt x="302" y="0"/>
                    <a:pt x="1" y="326"/>
                    <a:pt x="1" y="752"/>
                  </a:cubicBezTo>
                  <a:cubicBezTo>
                    <a:pt x="1" y="1153"/>
                    <a:pt x="302" y="1479"/>
                    <a:pt x="728" y="1479"/>
                  </a:cubicBezTo>
                  <a:cubicBezTo>
                    <a:pt x="1154" y="1479"/>
                    <a:pt x="1454" y="1153"/>
                    <a:pt x="1454" y="752"/>
                  </a:cubicBezTo>
                  <a:cubicBezTo>
                    <a:pt x="1454" y="326"/>
                    <a:pt x="1154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87"/>
            <p:cNvSpPr/>
            <p:nvPr/>
          </p:nvSpPr>
          <p:spPr>
            <a:xfrm>
              <a:off x="1621057" y="3683123"/>
              <a:ext cx="27347" cy="27817"/>
            </a:xfrm>
            <a:custGeom>
              <a:avLst/>
              <a:gdLst/>
              <a:ahLst/>
              <a:cxnLst/>
              <a:rect l="l" t="t" r="r" b="b"/>
              <a:pathLst>
                <a:path w="1455" h="1480" extrusionOk="0">
                  <a:moveTo>
                    <a:pt x="727" y="0"/>
                  </a:moveTo>
                  <a:cubicBezTo>
                    <a:pt x="301" y="0"/>
                    <a:pt x="1" y="326"/>
                    <a:pt x="1" y="752"/>
                  </a:cubicBezTo>
                  <a:cubicBezTo>
                    <a:pt x="1" y="1153"/>
                    <a:pt x="301" y="1479"/>
                    <a:pt x="727" y="1479"/>
                  </a:cubicBezTo>
                  <a:cubicBezTo>
                    <a:pt x="1154" y="1479"/>
                    <a:pt x="1454" y="1153"/>
                    <a:pt x="1454" y="752"/>
                  </a:cubicBezTo>
                  <a:cubicBezTo>
                    <a:pt x="1454" y="326"/>
                    <a:pt x="1154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87"/>
            <p:cNvSpPr/>
            <p:nvPr/>
          </p:nvSpPr>
          <p:spPr>
            <a:xfrm>
              <a:off x="1467963" y="3629911"/>
              <a:ext cx="35335" cy="27178"/>
            </a:xfrm>
            <a:custGeom>
              <a:avLst/>
              <a:gdLst/>
              <a:ahLst/>
              <a:cxnLst/>
              <a:rect l="l" t="t" r="r" b="b"/>
              <a:pathLst>
                <a:path w="1880" h="1446" extrusionOk="0">
                  <a:moveTo>
                    <a:pt x="1257" y="0"/>
                  </a:moveTo>
                  <a:cubicBezTo>
                    <a:pt x="1005" y="0"/>
                    <a:pt x="707" y="145"/>
                    <a:pt x="527" y="325"/>
                  </a:cubicBezTo>
                  <a:cubicBezTo>
                    <a:pt x="100" y="751"/>
                    <a:pt x="0" y="1177"/>
                    <a:pt x="201" y="1378"/>
                  </a:cubicBezTo>
                  <a:cubicBezTo>
                    <a:pt x="225" y="1426"/>
                    <a:pt x="268" y="1445"/>
                    <a:pt x="323" y="1445"/>
                  </a:cubicBezTo>
                  <a:cubicBezTo>
                    <a:pt x="499" y="1445"/>
                    <a:pt x="799" y="1253"/>
                    <a:pt x="1028" y="1177"/>
                  </a:cubicBezTo>
                  <a:cubicBezTo>
                    <a:pt x="1354" y="952"/>
                    <a:pt x="1880" y="751"/>
                    <a:pt x="1654" y="225"/>
                  </a:cubicBezTo>
                  <a:cubicBezTo>
                    <a:pt x="1574" y="65"/>
                    <a:pt x="1426" y="0"/>
                    <a:pt x="1257" y="0"/>
                  </a:cubicBezTo>
                  <a:close/>
                </a:path>
              </a:pathLst>
            </a:custGeom>
            <a:solidFill>
              <a:srgbClr val="8C4B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87"/>
            <p:cNvSpPr/>
            <p:nvPr/>
          </p:nvSpPr>
          <p:spPr>
            <a:xfrm>
              <a:off x="1624835" y="3625945"/>
              <a:ext cx="35335" cy="26651"/>
            </a:xfrm>
            <a:custGeom>
              <a:avLst/>
              <a:gdLst/>
              <a:ahLst/>
              <a:cxnLst/>
              <a:rect l="l" t="t" r="r" b="b"/>
              <a:pathLst>
                <a:path w="1880" h="1418" extrusionOk="0">
                  <a:moveTo>
                    <a:pt x="646" y="0"/>
                  </a:moveTo>
                  <a:cubicBezTo>
                    <a:pt x="488" y="0"/>
                    <a:pt x="366" y="67"/>
                    <a:pt x="326" y="235"/>
                  </a:cubicBezTo>
                  <a:cubicBezTo>
                    <a:pt x="0" y="762"/>
                    <a:pt x="526" y="962"/>
                    <a:pt x="827" y="1163"/>
                  </a:cubicBezTo>
                  <a:cubicBezTo>
                    <a:pt x="1120" y="1249"/>
                    <a:pt x="1365" y="1418"/>
                    <a:pt x="1555" y="1418"/>
                  </a:cubicBezTo>
                  <a:cubicBezTo>
                    <a:pt x="1642" y="1418"/>
                    <a:pt x="1717" y="1382"/>
                    <a:pt x="1780" y="1288"/>
                  </a:cubicBezTo>
                  <a:cubicBezTo>
                    <a:pt x="1880" y="1063"/>
                    <a:pt x="1780" y="762"/>
                    <a:pt x="1454" y="336"/>
                  </a:cubicBezTo>
                  <a:cubicBezTo>
                    <a:pt x="1212" y="154"/>
                    <a:pt x="888" y="0"/>
                    <a:pt x="646" y="0"/>
                  </a:cubicBezTo>
                  <a:close/>
                </a:path>
              </a:pathLst>
            </a:custGeom>
            <a:solidFill>
              <a:srgbClr val="8C4B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87"/>
            <p:cNvSpPr/>
            <p:nvPr/>
          </p:nvSpPr>
          <p:spPr>
            <a:xfrm>
              <a:off x="1562169" y="3720809"/>
              <a:ext cx="7556" cy="47119"/>
            </a:xfrm>
            <a:custGeom>
              <a:avLst/>
              <a:gdLst/>
              <a:ahLst/>
              <a:cxnLst/>
              <a:rect l="l" t="t" r="r" b="b"/>
              <a:pathLst>
                <a:path w="402" h="2507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lnTo>
                    <a:pt x="1" y="2281"/>
                  </a:lnTo>
                  <a:cubicBezTo>
                    <a:pt x="1" y="2381"/>
                    <a:pt x="101" y="2507"/>
                    <a:pt x="201" y="2507"/>
                  </a:cubicBezTo>
                  <a:cubicBezTo>
                    <a:pt x="302" y="2507"/>
                    <a:pt x="402" y="2381"/>
                    <a:pt x="402" y="2281"/>
                  </a:cubicBezTo>
                  <a:lnTo>
                    <a:pt x="402" y="201"/>
                  </a:lnTo>
                  <a:cubicBezTo>
                    <a:pt x="402" y="101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844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87"/>
            <p:cNvSpPr/>
            <p:nvPr/>
          </p:nvSpPr>
          <p:spPr>
            <a:xfrm>
              <a:off x="1505179" y="3734473"/>
              <a:ext cx="123427" cy="35353"/>
            </a:xfrm>
            <a:custGeom>
              <a:avLst/>
              <a:gdLst/>
              <a:ahLst/>
              <a:cxnLst/>
              <a:rect l="l" t="t" r="r" b="b"/>
              <a:pathLst>
                <a:path w="6567" h="1881" extrusionOk="0">
                  <a:moveTo>
                    <a:pt x="6466" y="0"/>
                  </a:moveTo>
                  <a:cubicBezTo>
                    <a:pt x="6366" y="0"/>
                    <a:pt x="6266" y="0"/>
                    <a:pt x="6266" y="101"/>
                  </a:cubicBezTo>
                  <a:cubicBezTo>
                    <a:pt x="6266" y="101"/>
                    <a:pt x="6166" y="101"/>
                    <a:pt x="6065" y="301"/>
                  </a:cubicBezTo>
                  <a:cubicBezTo>
                    <a:pt x="5940" y="401"/>
                    <a:pt x="5740" y="527"/>
                    <a:pt x="5439" y="727"/>
                  </a:cubicBezTo>
                  <a:cubicBezTo>
                    <a:pt x="5113" y="827"/>
                    <a:pt x="4812" y="928"/>
                    <a:pt x="4486" y="1028"/>
                  </a:cubicBezTo>
                  <a:cubicBezTo>
                    <a:pt x="4286" y="1153"/>
                    <a:pt x="4060" y="1153"/>
                    <a:pt x="3860" y="1153"/>
                  </a:cubicBezTo>
                  <a:cubicBezTo>
                    <a:pt x="3760" y="1253"/>
                    <a:pt x="3659" y="1253"/>
                    <a:pt x="3559" y="1253"/>
                  </a:cubicBezTo>
                  <a:lnTo>
                    <a:pt x="2607" y="1253"/>
                  </a:lnTo>
                  <a:cubicBezTo>
                    <a:pt x="2506" y="1253"/>
                    <a:pt x="2306" y="1153"/>
                    <a:pt x="2080" y="1153"/>
                  </a:cubicBezTo>
                  <a:cubicBezTo>
                    <a:pt x="1880" y="1153"/>
                    <a:pt x="1679" y="1028"/>
                    <a:pt x="1554" y="1028"/>
                  </a:cubicBezTo>
                  <a:cubicBezTo>
                    <a:pt x="1354" y="928"/>
                    <a:pt x="1253" y="827"/>
                    <a:pt x="1053" y="827"/>
                  </a:cubicBezTo>
                  <a:cubicBezTo>
                    <a:pt x="827" y="627"/>
                    <a:pt x="627" y="527"/>
                    <a:pt x="426" y="401"/>
                  </a:cubicBezTo>
                  <a:cubicBezTo>
                    <a:pt x="426" y="301"/>
                    <a:pt x="301" y="301"/>
                    <a:pt x="301" y="301"/>
                  </a:cubicBezTo>
                  <a:lnTo>
                    <a:pt x="201" y="201"/>
                  </a:lnTo>
                  <a:cubicBezTo>
                    <a:pt x="201" y="201"/>
                    <a:pt x="156" y="156"/>
                    <a:pt x="97" y="156"/>
                  </a:cubicBezTo>
                  <a:cubicBezTo>
                    <a:pt x="67" y="156"/>
                    <a:pt x="34" y="167"/>
                    <a:pt x="0" y="201"/>
                  </a:cubicBezTo>
                  <a:lnTo>
                    <a:pt x="0" y="401"/>
                  </a:lnTo>
                  <a:lnTo>
                    <a:pt x="0" y="527"/>
                  </a:lnTo>
                  <a:cubicBezTo>
                    <a:pt x="100" y="527"/>
                    <a:pt x="100" y="627"/>
                    <a:pt x="201" y="627"/>
                  </a:cubicBezTo>
                  <a:cubicBezTo>
                    <a:pt x="301" y="827"/>
                    <a:pt x="527" y="1028"/>
                    <a:pt x="827" y="1253"/>
                  </a:cubicBezTo>
                  <a:cubicBezTo>
                    <a:pt x="928" y="1354"/>
                    <a:pt x="1153" y="1454"/>
                    <a:pt x="1354" y="1454"/>
                  </a:cubicBezTo>
                  <a:cubicBezTo>
                    <a:pt x="1554" y="1554"/>
                    <a:pt x="1679" y="1654"/>
                    <a:pt x="1980" y="1654"/>
                  </a:cubicBezTo>
                  <a:cubicBezTo>
                    <a:pt x="2181" y="1780"/>
                    <a:pt x="2406" y="1780"/>
                    <a:pt x="2607" y="1880"/>
                  </a:cubicBezTo>
                  <a:lnTo>
                    <a:pt x="3334" y="1880"/>
                  </a:lnTo>
                  <a:cubicBezTo>
                    <a:pt x="3559" y="1880"/>
                    <a:pt x="3760" y="1880"/>
                    <a:pt x="3960" y="1780"/>
                  </a:cubicBezTo>
                  <a:cubicBezTo>
                    <a:pt x="4186" y="1780"/>
                    <a:pt x="4386" y="1654"/>
                    <a:pt x="4587" y="1654"/>
                  </a:cubicBezTo>
                  <a:cubicBezTo>
                    <a:pt x="5013" y="1454"/>
                    <a:pt x="5439" y="1253"/>
                    <a:pt x="5740" y="1153"/>
                  </a:cubicBezTo>
                  <a:lnTo>
                    <a:pt x="6366" y="527"/>
                  </a:lnTo>
                  <a:cubicBezTo>
                    <a:pt x="6466" y="401"/>
                    <a:pt x="6466" y="301"/>
                    <a:pt x="6466" y="301"/>
                  </a:cubicBezTo>
                  <a:cubicBezTo>
                    <a:pt x="6567" y="201"/>
                    <a:pt x="6567" y="101"/>
                    <a:pt x="6466" y="0"/>
                  </a:cubicBezTo>
                  <a:close/>
                </a:path>
              </a:pathLst>
            </a:custGeom>
            <a:solidFill>
              <a:srgbClr val="2A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87"/>
            <p:cNvSpPr/>
            <p:nvPr/>
          </p:nvSpPr>
          <p:spPr>
            <a:xfrm>
              <a:off x="1393061" y="3712802"/>
              <a:ext cx="106004" cy="106004"/>
            </a:xfrm>
            <a:custGeom>
              <a:avLst/>
              <a:gdLst/>
              <a:ahLst/>
              <a:cxnLst/>
              <a:rect l="l" t="t" r="r" b="b"/>
              <a:pathLst>
                <a:path w="5640" h="5640" extrusionOk="0">
                  <a:moveTo>
                    <a:pt x="2832" y="0"/>
                  </a:moveTo>
                  <a:cubicBezTo>
                    <a:pt x="1253" y="0"/>
                    <a:pt x="0" y="1254"/>
                    <a:pt x="0" y="2807"/>
                  </a:cubicBezTo>
                  <a:cubicBezTo>
                    <a:pt x="0" y="4386"/>
                    <a:pt x="1253" y="5640"/>
                    <a:pt x="2832" y="5640"/>
                  </a:cubicBezTo>
                  <a:cubicBezTo>
                    <a:pt x="4386" y="5640"/>
                    <a:pt x="5639" y="4386"/>
                    <a:pt x="5639" y="2807"/>
                  </a:cubicBezTo>
                  <a:cubicBezTo>
                    <a:pt x="5639" y="1254"/>
                    <a:pt x="4386" y="0"/>
                    <a:pt x="28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87"/>
            <p:cNvSpPr/>
            <p:nvPr/>
          </p:nvSpPr>
          <p:spPr>
            <a:xfrm>
              <a:off x="1650266" y="3710922"/>
              <a:ext cx="106004" cy="106004"/>
            </a:xfrm>
            <a:custGeom>
              <a:avLst/>
              <a:gdLst/>
              <a:ahLst/>
              <a:cxnLst/>
              <a:rect l="l" t="t" r="r" b="b"/>
              <a:pathLst>
                <a:path w="5640" h="5640" extrusionOk="0">
                  <a:moveTo>
                    <a:pt x="2833" y="0"/>
                  </a:moveTo>
                  <a:cubicBezTo>
                    <a:pt x="1254" y="0"/>
                    <a:pt x="1" y="1253"/>
                    <a:pt x="1" y="2807"/>
                  </a:cubicBezTo>
                  <a:cubicBezTo>
                    <a:pt x="1" y="4386"/>
                    <a:pt x="1254" y="5639"/>
                    <a:pt x="2833" y="5639"/>
                  </a:cubicBezTo>
                  <a:cubicBezTo>
                    <a:pt x="4387" y="5639"/>
                    <a:pt x="5640" y="4386"/>
                    <a:pt x="5640" y="2807"/>
                  </a:cubicBezTo>
                  <a:cubicBezTo>
                    <a:pt x="5640" y="1253"/>
                    <a:pt x="4387" y="0"/>
                    <a:pt x="28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87"/>
            <p:cNvSpPr/>
            <p:nvPr/>
          </p:nvSpPr>
          <p:spPr>
            <a:xfrm>
              <a:off x="1451949" y="3950233"/>
              <a:ext cx="267096" cy="373081"/>
            </a:xfrm>
            <a:custGeom>
              <a:avLst/>
              <a:gdLst/>
              <a:ahLst/>
              <a:cxnLst/>
              <a:rect l="l" t="t" r="r" b="b"/>
              <a:pathLst>
                <a:path w="14211" h="19850" extrusionOk="0">
                  <a:moveTo>
                    <a:pt x="7118" y="0"/>
                  </a:moveTo>
                  <a:cubicBezTo>
                    <a:pt x="3133" y="0"/>
                    <a:pt x="0" y="4486"/>
                    <a:pt x="0" y="9925"/>
                  </a:cubicBezTo>
                  <a:cubicBezTo>
                    <a:pt x="0" y="15464"/>
                    <a:pt x="3133" y="19850"/>
                    <a:pt x="7118" y="19850"/>
                  </a:cubicBezTo>
                  <a:cubicBezTo>
                    <a:pt x="11078" y="19850"/>
                    <a:pt x="14211" y="15364"/>
                    <a:pt x="14211" y="9925"/>
                  </a:cubicBezTo>
                  <a:cubicBezTo>
                    <a:pt x="14211" y="4486"/>
                    <a:pt x="10978" y="0"/>
                    <a:pt x="7118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87"/>
            <p:cNvSpPr/>
            <p:nvPr/>
          </p:nvSpPr>
          <p:spPr>
            <a:xfrm>
              <a:off x="1195195" y="3737086"/>
              <a:ext cx="42890" cy="44826"/>
            </a:xfrm>
            <a:custGeom>
              <a:avLst/>
              <a:gdLst/>
              <a:ahLst/>
              <a:cxnLst/>
              <a:rect l="l" t="t" r="r" b="b"/>
              <a:pathLst>
                <a:path w="2282" h="2385" extrusionOk="0">
                  <a:moveTo>
                    <a:pt x="839" y="0"/>
                  </a:moveTo>
                  <a:cubicBezTo>
                    <a:pt x="725" y="0"/>
                    <a:pt x="611" y="20"/>
                    <a:pt x="502" y="62"/>
                  </a:cubicBezTo>
                  <a:cubicBezTo>
                    <a:pt x="101" y="388"/>
                    <a:pt x="1" y="1014"/>
                    <a:pt x="302" y="1641"/>
                  </a:cubicBezTo>
                  <a:cubicBezTo>
                    <a:pt x="541" y="2101"/>
                    <a:pt x="942" y="2385"/>
                    <a:pt x="1297" y="2385"/>
                  </a:cubicBezTo>
                  <a:cubicBezTo>
                    <a:pt x="1426" y="2385"/>
                    <a:pt x="1548" y="2347"/>
                    <a:pt x="1655" y="2267"/>
                  </a:cubicBezTo>
                  <a:cubicBezTo>
                    <a:pt x="2181" y="2042"/>
                    <a:pt x="2282" y="1315"/>
                    <a:pt x="1981" y="789"/>
                  </a:cubicBezTo>
                  <a:cubicBezTo>
                    <a:pt x="1723" y="292"/>
                    <a:pt x="1276" y="0"/>
                    <a:pt x="839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87"/>
            <p:cNvSpPr/>
            <p:nvPr/>
          </p:nvSpPr>
          <p:spPr>
            <a:xfrm>
              <a:off x="1244196" y="3732594"/>
              <a:ext cx="15562" cy="21201"/>
            </a:xfrm>
            <a:custGeom>
              <a:avLst/>
              <a:gdLst/>
              <a:ahLst/>
              <a:cxnLst/>
              <a:rect l="l" t="t" r="r" b="b"/>
              <a:pathLst>
                <a:path w="828" h="1128" extrusionOk="0">
                  <a:moveTo>
                    <a:pt x="401" y="0"/>
                  </a:moveTo>
                  <a:cubicBezTo>
                    <a:pt x="101" y="0"/>
                    <a:pt x="0" y="201"/>
                    <a:pt x="0" y="501"/>
                  </a:cubicBezTo>
                  <a:cubicBezTo>
                    <a:pt x="0" y="827"/>
                    <a:pt x="101" y="1128"/>
                    <a:pt x="401" y="1128"/>
                  </a:cubicBezTo>
                  <a:cubicBezTo>
                    <a:pt x="627" y="1128"/>
                    <a:pt x="827" y="827"/>
                    <a:pt x="827" y="501"/>
                  </a:cubicBezTo>
                  <a:cubicBezTo>
                    <a:pt x="827" y="201"/>
                    <a:pt x="627" y="0"/>
                    <a:pt x="401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87"/>
            <p:cNvSpPr/>
            <p:nvPr/>
          </p:nvSpPr>
          <p:spPr>
            <a:xfrm>
              <a:off x="1206980" y="3713986"/>
              <a:ext cx="15562" cy="16258"/>
            </a:xfrm>
            <a:custGeom>
              <a:avLst/>
              <a:gdLst/>
              <a:ahLst/>
              <a:cxnLst/>
              <a:rect l="l" t="t" r="r" b="b"/>
              <a:pathLst>
                <a:path w="828" h="865" extrusionOk="0">
                  <a:moveTo>
                    <a:pt x="450" y="0"/>
                  </a:moveTo>
                  <a:cubicBezTo>
                    <a:pt x="401" y="0"/>
                    <a:pt x="351" y="13"/>
                    <a:pt x="301" y="38"/>
                  </a:cubicBezTo>
                  <a:cubicBezTo>
                    <a:pt x="101" y="38"/>
                    <a:pt x="0" y="238"/>
                    <a:pt x="101" y="564"/>
                  </a:cubicBezTo>
                  <a:cubicBezTo>
                    <a:pt x="101" y="764"/>
                    <a:pt x="301" y="865"/>
                    <a:pt x="502" y="865"/>
                  </a:cubicBezTo>
                  <a:cubicBezTo>
                    <a:pt x="727" y="764"/>
                    <a:pt x="828" y="564"/>
                    <a:pt x="727" y="363"/>
                  </a:cubicBezTo>
                  <a:cubicBezTo>
                    <a:pt x="727" y="118"/>
                    <a:pt x="599" y="0"/>
                    <a:pt x="450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87"/>
            <p:cNvSpPr/>
            <p:nvPr/>
          </p:nvSpPr>
          <p:spPr>
            <a:xfrm>
              <a:off x="1175422" y="3734473"/>
              <a:ext cx="15562" cy="16070"/>
            </a:xfrm>
            <a:custGeom>
              <a:avLst/>
              <a:gdLst/>
              <a:ahLst/>
              <a:cxnLst/>
              <a:rect l="l" t="t" r="r" b="b"/>
              <a:pathLst>
                <a:path w="828" h="855" extrusionOk="0">
                  <a:moveTo>
                    <a:pt x="301" y="0"/>
                  </a:moveTo>
                  <a:cubicBezTo>
                    <a:pt x="100" y="101"/>
                    <a:pt x="0" y="301"/>
                    <a:pt x="0" y="527"/>
                  </a:cubicBezTo>
                  <a:cubicBezTo>
                    <a:pt x="82" y="690"/>
                    <a:pt x="231" y="854"/>
                    <a:pt x="405" y="854"/>
                  </a:cubicBezTo>
                  <a:cubicBezTo>
                    <a:pt x="445" y="854"/>
                    <a:pt x="485" y="846"/>
                    <a:pt x="527" y="827"/>
                  </a:cubicBezTo>
                  <a:cubicBezTo>
                    <a:pt x="727" y="827"/>
                    <a:pt x="827" y="627"/>
                    <a:pt x="727" y="301"/>
                  </a:cubicBezTo>
                  <a:cubicBezTo>
                    <a:pt x="727" y="101"/>
                    <a:pt x="527" y="0"/>
                    <a:pt x="301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87"/>
            <p:cNvSpPr/>
            <p:nvPr/>
          </p:nvSpPr>
          <p:spPr>
            <a:xfrm>
              <a:off x="1187188" y="3716561"/>
              <a:ext cx="15562" cy="16765"/>
            </a:xfrm>
            <a:custGeom>
              <a:avLst/>
              <a:gdLst/>
              <a:ahLst/>
              <a:cxnLst/>
              <a:rect l="l" t="t" r="r" b="b"/>
              <a:pathLst>
                <a:path w="828" h="892" extrusionOk="0">
                  <a:moveTo>
                    <a:pt x="201" y="1"/>
                  </a:moveTo>
                  <a:cubicBezTo>
                    <a:pt x="101" y="101"/>
                    <a:pt x="1" y="327"/>
                    <a:pt x="101" y="627"/>
                  </a:cubicBezTo>
                  <a:cubicBezTo>
                    <a:pt x="101" y="794"/>
                    <a:pt x="278" y="892"/>
                    <a:pt x="411" y="892"/>
                  </a:cubicBezTo>
                  <a:cubicBezTo>
                    <a:pt x="459" y="892"/>
                    <a:pt x="501" y="879"/>
                    <a:pt x="527" y="853"/>
                  </a:cubicBezTo>
                  <a:cubicBezTo>
                    <a:pt x="728" y="853"/>
                    <a:pt x="828" y="527"/>
                    <a:pt x="728" y="327"/>
                  </a:cubicBezTo>
                  <a:cubicBezTo>
                    <a:pt x="6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87"/>
            <p:cNvSpPr/>
            <p:nvPr/>
          </p:nvSpPr>
          <p:spPr>
            <a:xfrm>
              <a:off x="1909369" y="3706618"/>
              <a:ext cx="45240" cy="44582"/>
            </a:xfrm>
            <a:custGeom>
              <a:avLst/>
              <a:gdLst/>
              <a:ahLst/>
              <a:cxnLst/>
              <a:rect l="l" t="t" r="r" b="b"/>
              <a:pathLst>
                <a:path w="2407" h="2372" extrusionOk="0">
                  <a:moveTo>
                    <a:pt x="1340" y="1"/>
                  </a:moveTo>
                  <a:cubicBezTo>
                    <a:pt x="939" y="1"/>
                    <a:pt x="546" y="298"/>
                    <a:pt x="326" y="755"/>
                  </a:cubicBezTo>
                  <a:cubicBezTo>
                    <a:pt x="0" y="1382"/>
                    <a:pt x="100" y="2009"/>
                    <a:pt x="627" y="2309"/>
                  </a:cubicBezTo>
                  <a:cubicBezTo>
                    <a:pt x="738" y="2352"/>
                    <a:pt x="855" y="2372"/>
                    <a:pt x="972" y="2372"/>
                  </a:cubicBezTo>
                  <a:cubicBezTo>
                    <a:pt x="1406" y="2372"/>
                    <a:pt x="1849" y="2097"/>
                    <a:pt x="2105" y="1683"/>
                  </a:cubicBezTo>
                  <a:cubicBezTo>
                    <a:pt x="2406" y="1056"/>
                    <a:pt x="2306" y="329"/>
                    <a:pt x="1780" y="129"/>
                  </a:cubicBezTo>
                  <a:cubicBezTo>
                    <a:pt x="1638" y="41"/>
                    <a:pt x="1488" y="1"/>
                    <a:pt x="1340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87"/>
            <p:cNvSpPr/>
            <p:nvPr/>
          </p:nvSpPr>
          <p:spPr>
            <a:xfrm>
              <a:off x="1887697" y="3701016"/>
              <a:ext cx="17912" cy="21689"/>
            </a:xfrm>
            <a:custGeom>
              <a:avLst/>
              <a:gdLst/>
              <a:ahLst/>
              <a:cxnLst/>
              <a:rect l="l" t="t" r="r" b="b"/>
              <a:pathLst>
                <a:path w="953" h="1154" extrusionOk="0">
                  <a:moveTo>
                    <a:pt x="527" y="1"/>
                  </a:moveTo>
                  <a:cubicBezTo>
                    <a:pt x="226" y="1"/>
                    <a:pt x="0" y="302"/>
                    <a:pt x="0" y="627"/>
                  </a:cubicBezTo>
                  <a:cubicBezTo>
                    <a:pt x="0" y="928"/>
                    <a:pt x="226" y="1154"/>
                    <a:pt x="527" y="1154"/>
                  </a:cubicBezTo>
                  <a:cubicBezTo>
                    <a:pt x="752" y="1154"/>
                    <a:pt x="953" y="928"/>
                    <a:pt x="953" y="627"/>
                  </a:cubicBezTo>
                  <a:cubicBezTo>
                    <a:pt x="953" y="302"/>
                    <a:pt x="752" y="1"/>
                    <a:pt x="527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87"/>
            <p:cNvSpPr/>
            <p:nvPr/>
          </p:nvSpPr>
          <p:spPr>
            <a:xfrm>
              <a:off x="1925383" y="3682653"/>
              <a:ext cx="15562" cy="17009"/>
            </a:xfrm>
            <a:custGeom>
              <a:avLst/>
              <a:gdLst/>
              <a:ahLst/>
              <a:cxnLst/>
              <a:rect l="l" t="t" r="r" b="b"/>
              <a:pathLst>
                <a:path w="828" h="905" extrusionOk="0">
                  <a:moveTo>
                    <a:pt x="443" y="1"/>
                  </a:moveTo>
                  <a:cubicBezTo>
                    <a:pt x="336" y="1"/>
                    <a:pt x="184" y="185"/>
                    <a:pt x="100" y="351"/>
                  </a:cubicBezTo>
                  <a:cubicBezTo>
                    <a:pt x="0" y="552"/>
                    <a:pt x="100" y="878"/>
                    <a:pt x="301" y="878"/>
                  </a:cubicBezTo>
                  <a:cubicBezTo>
                    <a:pt x="337" y="896"/>
                    <a:pt x="375" y="904"/>
                    <a:pt x="412" y="904"/>
                  </a:cubicBezTo>
                  <a:cubicBezTo>
                    <a:pt x="579" y="904"/>
                    <a:pt x="745" y="736"/>
                    <a:pt x="827" y="552"/>
                  </a:cubicBezTo>
                  <a:cubicBezTo>
                    <a:pt x="827" y="351"/>
                    <a:pt x="727" y="151"/>
                    <a:pt x="501" y="25"/>
                  </a:cubicBezTo>
                  <a:cubicBezTo>
                    <a:pt x="484" y="8"/>
                    <a:pt x="465" y="1"/>
                    <a:pt x="443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87"/>
            <p:cNvSpPr/>
            <p:nvPr/>
          </p:nvSpPr>
          <p:spPr>
            <a:xfrm>
              <a:off x="1540497" y="3698028"/>
              <a:ext cx="47138" cy="30335"/>
            </a:xfrm>
            <a:custGeom>
              <a:avLst/>
              <a:gdLst/>
              <a:ahLst/>
              <a:cxnLst/>
              <a:rect l="l" t="t" r="r" b="b"/>
              <a:pathLst>
                <a:path w="2508" h="1614" extrusionOk="0">
                  <a:moveTo>
                    <a:pt x="1278" y="0"/>
                  </a:moveTo>
                  <a:cubicBezTo>
                    <a:pt x="710" y="0"/>
                    <a:pt x="151" y="101"/>
                    <a:pt x="101" y="360"/>
                  </a:cubicBezTo>
                  <a:cubicBezTo>
                    <a:pt x="1" y="786"/>
                    <a:pt x="928" y="1613"/>
                    <a:pt x="1354" y="1613"/>
                  </a:cubicBezTo>
                  <a:cubicBezTo>
                    <a:pt x="1780" y="1613"/>
                    <a:pt x="2507" y="586"/>
                    <a:pt x="2507" y="260"/>
                  </a:cubicBezTo>
                  <a:cubicBezTo>
                    <a:pt x="2456" y="107"/>
                    <a:pt x="1863" y="0"/>
                    <a:pt x="1278" y="0"/>
                  </a:cubicBezTo>
                  <a:close/>
                </a:path>
              </a:pathLst>
            </a:custGeom>
            <a:solidFill>
              <a:srgbClr val="B8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87"/>
            <p:cNvSpPr/>
            <p:nvPr/>
          </p:nvSpPr>
          <p:spPr>
            <a:xfrm>
              <a:off x="1061424" y="4037860"/>
              <a:ext cx="204452" cy="198795"/>
            </a:xfrm>
            <a:custGeom>
              <a:avLst/>
              <a:gdLst/>
              <a:ahLst/>
              <a:cxnLst/>
              <a:rect l="l" t="t" r="r" b="b"/>
              <a:pathLst>
                <a:path w="10878" h="10577" extrusionOk="0">
                  <a:moveTo>
                    <a:pt x="5865" y="2857"/>
                  </a:moveTo>
                  <a:lnTo>
                    <a:pt x="5865" y="2857"/>
                  </a:lnTo>
                  <a:cubicBezTo>
                    <a:pt x="6266" y="3483"/>
                    <a:pt x="6692" y="4311"/>
                    <a:pt x="6792" y="5163"/>
                  </a:cubicBezTo>
                  <a:cubicBezTo>
                    <a:pt x="6892" y="5463"/>
                    <a:pt x="6892" y="5689"/>
                    <a:pt x="6892" y="5789"/>
                  </a:cubicBezTo>
                  <a:cubicBezTo>
                    <a:pt x="6592" y="5263"/>
                    <a:pt x="6065" y="4210"/>
                    <a:pt x="5965" y="3383"/>
                  </a:cubicBezTo>
                  <a:cubicBezTo>
                    <a:pt x="5865" y="3283"/>
                    <a:pt x="5865" y="3057"/>
                    <a:pt x="5865" y="2857"/>
                  </a:cubicBezTo>
                  <a:close/>
                  <a:moveTo>
                    <a:pt x="2932" y="4210"/>
                  </a:moveTo>
                  <a:cubicBezTo>
                    <a:pt x="3033" y="4210"/>
                    <a:pt x="3133" y="4311"/>
                    <a:pt x="3233" y="4311"/>
                  </a:cubicBezTo>
                  <a:cubicBezTo>
                    <a:pt x="4712" y="5463"/>
                    <a:pt x="5338" y="6416"/>
                    <a:pt x="5439" y="6717"/>
                  </a:cubicBezTo>
                  <a:cubicBezTo>
                    <a:pt x="5013" y="6516"/>
                    <a:pt x="3759" y="5363"/>
                    <a:pt x="2932" y="4210"/>
                  </a:cubicBezTo>
                  <a:close/>
                  <a:moveTo>
                    <a:pt x="6369" y="650"/>
                  </a:moveTo>
                  <a:cubicBezTo>
                    <a:pt x="6604" y="650"/>
                    <a:pt x="6965" y="991"/>
                    <a:pt x="7419" y="1704"/>
                  </a:cubicBezTo>
                  <a:cubicBezTo>
                    <a:pt x="8371" y="3584"/>
                    <a:pt x="8246" y="5062"/>
                    <a:pt x="8045" y="6416"/>
                  </a:cubicBezTo>
                  <a:cubicBezTo>
                    <a:pt x="8045" y="7143"/>
                    <a:pt x="7945" y="7869"/>
                    <a:pt x="8145" y="8496"/>
                  </a:cubicBezTo>
                  <a:cubicBezTo>
                    <a:pt x="8371" y="9022"/>
                    <a:pt x="8672" y="9448"/>
                    <a:pt x="8998" y="9749"/>
                  </a:cubicBezTo>
                  <a:cubicBezTo>
                    <a:pt x="7519" y="9549"/>
                    <a:pt x="5338" y="8822"/>
                    <a:pt x="3133" y="6942"/>
                  </a:cubicBezTo>
                  <a:cubicBezTo>
                    <a:pt x="1153" y="5263"/>
                    <a:pt x="952" y="4210"/>
                    <a:pt x="1153" y="4010"/>
                  </a:cubicBezTo>
                  <a:cubicBezTo>
                    <a:pt x="1253" y="3910"/>
                    <a:pt x="1479" y="3809"/>
                    <a:pt x="1780" y="3809"/>
                  </a:cubicBezTo>
                  <a:lnTo>
                    <a:pt x="1980" y="3809"/>
                  </a:lnTo>
                  <a:cubicBezTo>
                    <a:pt x="2932" y="5363"/>
                    <a:pt x="4912" y="7443"/>
                    <a:pt x="5639" y="7443"/>
                  </a:cubicBezTo>
                  <a:cubicBezTo>
                    <a:pt x="5865" y="7343"/>
                    <a:pt x="6065" y="7243"/>
                    <a:pt x="6065" y="7042"/>
                  </a:cubicBezTo>
                  <a:cubicBezTo>
                    <a:pt x="6266" y="6416"/>
                    <a:pt x="5238" y="5062"/>
                    <a:pt x="3559" y="3910"/>
                  </a:cubicBezTo>
                  <a:cubicBezTo>
                    <a:pt x="3133" y="3584"/>
                    <a:pt x="2732" y="3383"/>
                    <a:pt x="2406" y="3283"/>
                  </a:cubicBezTo>
                  <a:cubicBezTo>
                    <a:pt x="2306" y="3057"/>
                    <a:pt x="2206" y="2957"/>
                    <a:pt x="2206" y="2857"/>
                  </a:cubicBezTo>
                  <a:cubicBezTo>
                    <a:pt x="1980" y="2331"/>
                    <a:pt x="1780" y="1704"/>
                    <a:pt x="1980" y="1303"/>
                  </a:cubicBezTo>
                  <a:cubicBezTo>
                    <a:pt x="2267" y="1016"/>
                    <a:pt x="2599" y="922"/>
                    <a:pt x="2916" y="922"/>
                  </a:cubicBezTo>
                  <a:cubicBezTo>
                    <a:pt x="3069" y="922"/>
                    <a:pt x="3219" y="944"/>
                    <a:pt x="3358" y="977"/>
                  </a:cubicBezTo>
                  <a:cubicBezTo>
                    <a:pt x="3860" y="1077"/>
                    <a:pt x="4612" y="1504"/>
                    <a:pt x="5113" y="2030"/>
                  </a:cubicBezTo>
                  <a:cubicBezTo>
                    <a:pt x="5113" y="2556"/>
                    <a:pt x="5238" y="2957"/>
                    <a:pt x="5338" y="3584"/>
                  </a:cubicBezTo>
                  <a:cubicBezTo>
                    <a:pt x="5439" y="4110"/>
                    <a:pt x="5739" y="4837"/>
                    <a:pt x="6065" y="5564"/>
                  </a:cubicBezTo>
                  <a:cubicBezTo>
                    <a:pt x="6692" y="6817"/>
                    <a:pt x="6993" y="6817"/>
                    <a:pt x="7218" y="6817"/>
                  </a:cubicBezTo>
                  <a:cubicBezTo>
                    <a:pt x="7619" y="6717"/>
                    <a:pt x="7619" y="6190"/>
                    <a:pt x="7419" y="5062"/>
                  </a:cubicBezTo>
                  <a:cubicBezTo>
                    <a:pt x="7218" y="3809"/>
                    <a:pt x="6592" y="2656"/>
                    <a:pt x="5739" y="1804"/>
                  </a:cubicBezTo>
                  <a:cubicBezTo>
                    <a:pt x="5865" y="1077"/>
                    <a:pt x="6065" y="676"/>
                    <a:pt x="6266" y="676"/>
                  </a:cubicBezTo>
                  <a:cubicBezTo>
                    <a:pt x="6297" y="659"/>
                    <a:pt x="6331" y="650"/>
                    <a:pt x="6369" y="650"/>
                  </a:cubicBezTo>
                  <a:close/>
                  <a:moveTo>
                    <a:pt x="6325" y="1"/>
                  </a:moveTo>
                  <a:cubicBezTo>
                    <a:pt x="6219" y="1"/>
                    <a:pt x="6131" y="22"/>
                    <a:pt x="6065" y="50"/>
                  </a:cubicBezTo>
                  <a:cubicBezTo>
                    <a:pt x="5639" y="150"/>
                    <a:pt x="5338" y="676"/>
                    <a:pt x="5238" y="1303"/>
                  </a:cubicBezTo>
                  <a:cubicBezTo>
                    <a:pt x="4612" y="777"/>
                    <a:pt x="4085" y="451"/>
                    <a:pt x="3459" y="351"/>
                  </a:cubicBezTo>
                  <a:cubicBezTo>
                    <a:pt x="3240" y="299"/>
                    <a:pt x="3037" y="274"/>
                    <a:pt x="2848" y="274"/>
                  </a:cubicBezTo>
                  <a:cubicBezTo>
                    <a:pt x="2300" y="274"/>
                    <a:pt x="1877" y="485"/>
                    <a:pt x="1579" y="877"/>
                  </a:cubicBezTo>
                  <a:cubicBezTo>
                    <a:pt x="1153" y="1403"/>
                    <a:pt x="1153" y="2230"/>
                    <a:pt x="1579" y="3183"/>
                  </a:cubicBezTo>
                  <a:cubicBezTo>
                    <a:pt x="1253" y="3183"/>
                    <a:pt x="952" y="3283"/>
                    <a:pt x="727" y="3584"/>
                  </a:cubicBezTo>
                  <a:cubicBezTo>
                    <a:pt x="426" y="4010"/>
                    <a:pt x="0" y="5163"/>
                    <a:pt x="2732" y="7343"/>
                  </a:cubicBezTo>
                  <a:cubicBezTo>
                    <a:pt x="6366" y="10476"/>
                    <a:pt x="9925" y="10576"/>
                    <a:pt x="10551" y="10576"/>
                  </a:cubicBezTo>
                  <a:cubicBezTo>
                    <a:pt x="10752" y="10576"/>
                    <a:pt x="10877" y="10476"/>
                    <a:pt x="10877" y="10275"/>
                  </a:cubicBezTo>
                  <a:cubicBezTo>
                    <a:pt x="10877" y="10175"/>
                    <a:pt x="10752" y="10075"/>
                    <a:pt x="10652" y="9950"/>
                  </a:cubicBezTo>
                  <a:cubicBezTo>
                    <a:pt x="10652" y="9950"/>
                    <a:pt x="9198" y="9649"/>
                    <a:pt x="8772" y="8296"/>
                  </a:cubicBezTo>
                  <a:cubicBezTo>
                    <a:pt x="8572" y="7769"/>
                    <a:pt x="8672" y="7143"/>
                    <a:pt x="8672" y="6416"/>
                  </a:cubicBezTo>
                  <a:cubicBezTo>
                    <a:pt x="8872" y="5062"/>
                    <a:pt x="8998" y="3383"/>
                    <a:pt x="7945" y="1504"/>
                  </a:cubicBezTo>
                  <a:cubicBezTo>
                    <a:pt x="7300" y="272"/>
                    <a:pt x="6700" y="1"/>
                    <a:pt x="6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43" name="Google Shape;7843;p5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844" name="Google Shape;7844;p50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0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0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0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848" name="Google Shape;7848;p50"/>
            <p:cNvGrpSpPr/>
            <p:nvPr/>
          </p:nvGrpSpPr>
          <p:grpSpPr>
            <a:xfrm>
              <a:off x="2716513" y="596800"/>
              <a:ext cx="456034" cy="267991"/>
              <a:chOff x="-1126825" y="596800"/>
              <a:chExt cx="456034" cy="267991"/>
            </a:xfrm>
          </p:grpSpPr>
          <p:sp>
            <p:nvSpPr>
              <p:cNvPr id="7849" name="Google Shape;7849;p50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50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50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50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50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50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50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50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50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50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9" name="Google Shape;7859;p5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860" name="Google Shape;7860;p5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5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5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5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5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5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5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5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5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5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5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5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5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5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5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5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5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5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5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5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5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5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5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5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50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5" name="Google Shape;7885;p5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6" name="Google Shape;7886;p5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7" name="Google Shape;7887;p5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8" name="Google Shape;7888;p5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9" name="Google Shape;7889;p5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0" name="Google Shape;7890;p5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1" name="Google Shape;7891;p5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2" name="Google Shape;7892;p5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3" name="Google Shape;7893;p5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4" name="Google Shape;7894;p5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5" name="Google Shape;7895;p5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6" name="Google Shape;7896;p50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46" name="Google Shape;8046;p50">
            <a:hlinkClick r:id="" action="ppaction://noaction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7" name="Google Shape;8047;p50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8" name="Google Shape;8048;p50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9" name="Google Shape;8049;p50">
            <a:hlinkClick r:id="" action="ppaction://noaction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0" name="Google Shape;8050;p50">
            <a:hlinkClick r:id="rId6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1" name="Google Shape;8051;p50">
            <a:hlinkClick r:id="" action="ppaction://noaction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2" name="Google Shape;8052;p50">
            <a:hlinkClick r:id="" action="ppaction://noaction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3" name="Google Shape;8053;p50">
            <a:hlinkClick r:id="" action="ppaction://noaction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4" name="Google Shape;8054;p50">
            <a:hlinkClick r:id="rId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5" name="Google Shape;8055;p50">
            <a:hlinkClick r:id="" action="ppaction://noaction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6" name="Google Shape;8056;p50">
            <a:hlinkClick r:id="" action="ppaction://noaction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7" name="Google Shape;8057;p50">
            <a:hlinkClick r:id="" action="ppaction://noaction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8" name="Google Shape;8058;p50">
            <a:hlinkClick r:id="" action="ppaction://noaction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9" name="Google Shape;8059;p50">
            <a:hlinkClick r:id="" action="ppaction://noaction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0" name="Google Shape;8060;p50">
            <a:hlinkClick r:id="" action="ppaction://noaction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1" name="Google Shape;8061;p50">
            <a:hlinkClick r:id="" action="ppaction://noaction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2" name="Google Shape;8062;p50">
            <a:hlinkClick r:id="" action="ppaction://noaction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3" name="Google Shape;8063;p50">
            <a:hlinkClick r:id="" action="ppaction://noaction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2620;p78">
            <a:extLst>
              <a:ext uri="{FF2B5EF4-FFF2-40B4-BE49-F238E27FC236}">
                <a16:creationId xmlns:a16="http://schemas.microsoft.com/office/drawing/2014/main" id="{54982D8C-11A8-B3FE-FACE-69AE87ADA0C6}"/>
              </a:ext>
            </a:extLst>
          </p:cNvPr>
          <p:cNvGrpSpPr/>
          <p:nvPr/>
        </p:nvGrpSpPr>
        <p:grpSpPr>
          <a:xfrm>
            <a:off x="812859" y="3521838"/>
            <a:ext cx="985796" cy="1324668"/>
            <a:chOff x="5761375" y="2559976"/>
            <a:chExt cx="1678078" cy="2040289"/>
          </a:xfrm>
        </p:grpSpPr>
        <p:grpSp>
          <p:nvGrpSpPr>
            <p:cNvPr id="3" name="Google Shape;12621;p78">
              <a:extLst>
                <a:ext uri="{FF2B5EF4-FFF2-40B4-BE49-F238E27FC236}">
                  <a16:creationId xmlns:a16="http://schemas.microsoft.com/office/drawing/2014/main" id="{7D3806CF-7F6C-C136-AAA7-0185DF10E3E6}"/>
                </a:ext>
              </a:extLst>
            </p:cNvPr>
            <p:cNvGrpSpPr/>
            <p:nvPr/>
          </p:nvGrpSpPr>
          <p:grpSpPr>
            <a:xfrm>
              <a:off x="5761375" y="2559976"/>
              <a:ext cx="1244337" cy="2039970"/>
              <a:chOff x="1378719" y="3569529"/>
              <a:chExt cx="705007" cy="1155463"/>
            </a:xfrm>
          </p:grpSpPr>
          <p:sp>
            <p:nvSpPr>
              <p:cNvPr id="7813" name="Google Shape;12622;p78">
                <a:extLst>
                  <a:ext uri="{FF2B5EF4-FFF2-40B4-BE49-F238E27FC236}">
                    <a16:creationId xmlns:a16="http://schemas.microsoft.com/office/drawing/2014/main" id="{AA7AE1D0-E495-0357-B307-DA29A45B7B82}"/>
                  </a:ext>
                </a:extLst>
              </p:cNvPr>
              <p:cNvSpPr/>
              <p:nvPr/>
            </p:nvSpPr>
            <p:spPr>
              <a:xfrm>
                <a:off x="1837379" y="3651228"/>
                <a:ext cx="73932" cy="20844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682" extrusionOk="0">
                    <a:moveTo>
                      <a:pt x="1506" y="0"/>
                    </a:moveTo>
                    <a:cubicBezTo>
                      <a:pt x="952" y="0"/>
                      <a:pt x="972" y="2192"/>
                      <a:pt x="820" y="3077"/>
                    </a:cubicBezTo>
                    <a:cubicBezTo>
                      <a:pt x="448" y="5073"/>
                      <a:pt x="75" y="6190"/>
                      <a:pt x="75" y="6190"/>
                    </a:cubicBezTo>
                    <a:lnTo>
                      <a:pt x="1" y="6310"/>
                    </a:lnTo>
                    <a:cubicBezTo>
                      <a:pt x="194" y="6429"/>
                      <a:pt x="448" y="6563"/>
                      <a:pt x="626" y="6682"/>
                    </a:cubicBezTo>
                    <a:lnTo>
                      <a:pt x="626" y="6622"/>
                    </a:lnTo>
                    <a:cubicBezTo>
                      <a:pt x="626" y="6622"/>
                      <a:pt x="1565" y="5877"/>
                      <a:pt x="1997" y="3956"/>
                    </a:cubicBezTo>
                    <a:cubicBezTo>
                      <a:pt x="2310" y="2704"/>
                      <a:pt x="2369" y="783"/>
                      <a:pt x="1863" y="231"/>
                    </a:cubicBezTo>
                    <a:cubicBezTo>
                      <a:pt x="1723" y="71"/>
                      <a:pt x="1605" y="0"/>
                      <a:pt x="150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12623;p78">
                <a:extLst>
                  <a:ext uri="{FF2B5EF4-FFF2-40B4-BE49-F238E27FC236}">
                    <a16:creationId xmlns:a16="http://schemas.microsoft.com/office/drawing/2014/main" id="{CC4E8D13-A575-F1B2-804D-CA74E49BF531}"/>
                  </a:ext>
                </a:extLst>
              </p:cNvPr>
              <p:cNvSpPr/>
              <p:nvPr/>
            </p:nvSpPr>
            <p:spPr>
              <a:xfrm>
                <a:off x="1579927" y="3644958"/>
                <a:ext cx="79485" cy="2128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6824" extrusionOk="0">
                    <a:moveTo>
                      <a:pt x="686" y="0"/>
                    </a:moveTo>
                    <a:cubicBezTo>
                      <a:pt x="0" y="0"/>
                      <a:pt x="567" y="1982"/>
                      <a:pt x="805" y="3039"/>
                    </a:cubicBezTo>
                    <a:cubicBezTo>
                      <a:pt x="1177" y="4902"/>
                      <a:pt x="1490" y="6630"/>
                      <a:pt x="1550" y="6823"/>
                    </a:cubicBezTo>
                    <a:cubicBezTo>
                      <a:pt x="1803" y="6630"/>
                      <a:pt x="2056" y="6511"/>
                      <a:pt x="2295" y="6391"/>
                    </a:cubicBezTo>
                    <a:lnTo>
                      <a:pt x="2295" y="6332"/>
                    </a:lnTo>
                    <a:cubicBezTo>
                      <a:pt x="2295" y="6332"/>
                      <a:pt x="2548" y="4768"/>
                      <a:pt x="2235" y="2846"/>
                    </a:cubicBezTo>
                    <a:cubicBezTo>
                      <a:pt x="1997" y="1550"/>
                      <a:pt x="1371" y="0"/>
                      <a:pt x="68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12624;p78">
                <a:extLst>
                  <a:ext uri="{FF2B5EF4-FFF2-40B4-BE49-F238E27FC236}">
                    <a16:creationId xmlns:a16="http://schemas.microsoft.com/office/drawing/2014/main" id="{D627D5E0-6543-3278-D798-BCB8FDD39CEC}"/>
                  </a:ext>
                </a:extLst>
              </p:cNvPr>
              <p:cNvSpPr/>
              <p:nvPr/>
            </p:nvSpPr>
            <p:spPr>
              <a:xfrm>
                <a:off x="1473490" y="4436687"/>
                <a:ext cx="48383" cy="87096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792" extrusionOk="0">
                    <a:moveTo>
                      <a:pt x="562" y="1"/>
                    </a:moveTo>
                    <a:cubicBezTo>
                      <a:pt x="416" y="1"/>
                      <a:pt x="294" y="125"/>
                      <a:pt x="254" y="497"/>
                    </a:cubicBezTo>
                    <a:cubicBezTo>
                      <a:pt x="1" y="2240"/>
                      <a:pt x="1059" y="2732"/>
                      <a:pt x="1312" y="2791"/>
                    </a:cubicBezTo>
                    <a:cubicBezTo>
                      <a:pt x="1550" y="2672"/>
                      <a:pt x="1491" y="1987"/>
                      <a:pt x="1491" y="1555"/>
                    </a:cubicBezTo>
                    <a:cubicBezTo>
                      <a:pt x="1491" y="1183"/>
                      <a:pt x="1550" y="870"/>
                      <a:pt x="1237" y="497"/>
                    </a:cubicBezTo>
                    <a:cubicBezTo>
                      <a:pt x="1237" y="497"/>
                      <a:pt x="853" y="1"/>
                      <a:pt x="562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12625;p78">
                <a:extLst>
                  <a:ext uri="{FF2B5EF4-FFF2-40B4-BE49-F238E27FC236}">
                    <a16:creationId xmlns:a16="http://schemas.microsoft.com/office/drawing/2014/main" id="{9C0FFBA7-E562-B566-E5CE-0A70C9DA86DD}"/>
                  </a:ext>
                </a:extLst>
              </p:cNvPr>
              <p:cNvSpPr/>
              <p:nvPr/>
            </p:nvSpPr>
            <p:spPr>
              <a:xfrm>
                <a:off x="1378719" y="3964021"/>
                <a:ext cx="655532" cy="760971"/>
              </a:xfrm>
              <a:custGeom>
                <a:avLst/>
                <a:gdLst/>
                <a:ahLst/>
                <a:cxnLst/>
                <a:rect l="l" t="t" r="r" b="b"/>
                <a:pathLst>
                  <a:path w="21014" h="24394" extrusionOk="0">
                    <a:moveTo>
                      <a:pt x="1739" y="1"/>
                    </a:moveTo>
                    <a:cubicBezTo>
                      <a:pt x="0" y="1"/>
                      <a:pt x="26" y="3733"/>
                      <a:pt x="1177" y="6398"/>
                    </a:cubicBezTo>
                    <a:cubicBezTo>
                      <a:pt x="2488" y="9258"/>
                      <a:pt x="4961" y="10629"/>
                      <a:pt x="4961" y="10629"/>
                    </a:cubicBezTo>
                    <a:cubicBezTo>
                      <a:pt x="4961" y="10629"/>
                      <a:pt x="4409" y="12983"/>
                      <a:pt x="4275" y="15649"/>
                    </a:cubicBezTo>
                    <a:lnTo>
                      <a:pt x="4275" y="16707"/>
                    </a:lnTo>
                    <a:cubicBezTo>
                      <a:pt x="4275" y="17139"/>
                      <a:pt x="4275" y="17571"/>
                      <a:pt x="4350" y="17943"/>
                    </a:cubicBezTo>
                    <a:cubicBezTo>
                      <a:pt x="4588" y="20551"/>
                      <a:pt x="5393" y="22979"/>
                      <a:pt x="5586" y="23411"/>
                    </a:cubicBezTo>
                    <a:cubicBezTo>
                      <a:pt x="5848" y="23971"/>
                      <a:pt x="6980" y="24169"/>
                      <a:pt x="7897" y="24169"/>
                    </a:cubicBezTo>
                    <a:cubicBezTo>
                      <a:pt x="8494" y="24169"/>
                      <a:pt x="9000" y="24085"/>
                      <a:pt x="9117" y="23962"/>
                    </a:cubicBezTo>
                    <a:cubicBezTo>
                      <a:pt x="9370" y="23724"/>
                      <a:pt x="8879" y="22845"/>
                      <a:pt x="8879" y="22845"/>
                    </a:cubicBezTo>
                    <a:cubicBezTo>
                      <a:pt x="9117" y="22294"/>
                      <a:pt x="9683" y="19806"/>
                      <a:pt x="9683" y="19806"/>
                    </a:cubicBezTo>
                    <a:cubicBezTo>
                      <a:pt x="10180" y="19873"/>
                      <a:pt x="10640" y="19901"/>
                      <a:pt x="11061" y="19901"/>
                    </a:cubicBezTo>
                    <a:cubicBezTo>
                      <a:pt x="11852" y="19901"/>
                      <a:pt x="12510" y="19803"/>
                      <a:pt x="13035" y="19686"/>
                    </a:cubicBezTo>
                    <a:cubicBezTo>
                      <a:pt x="13035" y="19686"/>
                      <a:pt x="13348" y="23158"/>
                      <a:pt x="13720" y="23902"/>
                    </a:cubicBezTo>
                    <a:cubicBezTo>
                      <a:pt x="13925" y="24268"/>
                      <a:pt x="14569" y="24394"/>
                      <a:pt x="15262" y="24394"/>
                    </a:cubicBezTo>
                    <a:cubicBezTo>
                      <a:pt x="16237" y="24394"/>
                      <a:pt x="17307" y="24145"/>
                      <a:pt x="17385" y="23962"/>
                    </a:cubicBezTo>
                    <a:cubicBezTo>
                      <a:pt x="17504" y="23724"/>
                      <a:pt x="17251" y="23217"/>
                      <a:pt x="17251" y="23217"/>
                    </a:cubicBezTo>
                    <a:cubicBezTo>
                      <a:pt x="17251" y="23217"/>
                      <a:pt x="17936" y="19627"/>
                      <a:pt x="17817" y="16513"/>
                    </a:cubicBezTo>
                    <a:cubicBezTo>
                      <a:pt x="17817" y="16025"/>
                      <a:pt x="17770" y="15431"/>
                      <a:pt x="17666" y="14866"/>
                    </a:cubicBezTo>
                    <a:lnTo>
                      <a:pt x="17666" y="14866"/>
                    </a:lnTo>
                    <a:cubicBezTo>
                      <a:pt x="17782" y="15293"/>
                      <a:pt x="18152" y="16193"/>
                      <a:pt x="18994" y="16394"/>
                    </a:cubicBezTo>
                    <a:cubicBezTo>
                      <a:pt x="19047" y="16409"/>
                      <a:pt x="19117" y="16417"/>
                      <a:pt x="19200" y="16417"/>
                    </a:cubicBezTo>
                    <a:cubicBezTo>
                      <a:pt x="19793" y="16417"/>
                      <a:pt x="21013" y="15988"/>
                      <a:pt x="20856" y="14353"/>
                    </a:cubicBezTo>
                    <a:cubicBezTo>
                      <a:pt x="20365" y="9690"/>
                      <a:pt x="16193" y="6651"/>
                      <a:pt x="16193" y="6651"/>
                    </a:cubicBezTo>
                    <a:cubicBezTo>
                      <a:pt x="14951" y="7357"/>
                      <a:pt x="13307" y="7731"/>
                      <a:pt x="11664" y="7731"/>
                    </a:cubicBezTo>
                    <a:cubicBezTo>
                      <a:pt x="11435" y="7731"/>
                      <a:pt x="11207" y="7723"/>
                      <a:pt x="10979" y="7709"/>
                    </a:cubicBezTo>
                    <a:cubicBezTo>
                      <a:pt x="9430" y="7575"/>
                      <a:pt x="8134" y="7336"/>
                      <a:pt x="7195" y="6770"/>
                    </a:cubicBezTo>
                    <a:cubicBezTo>
                      <a:pt x="6763" y="6532"/>
                      <a:pt x="5899" y="5340"/>
                      <a:pt x="4842" y="4163"/>
                    </a:cubicBezTo>
                    <a:cubicBezTo>
                      <a:pt x="3352" y="1988"/>
                      <a:pt x="3099" y="126"/>
                      <a:pt x="1862" y="7"/>
                    </a:cubicBezTo>
                    <a:cubicBezTo>
                      <a:pt x="1820" y="3"/>
                      <a:pt x="1779" y="1"/>
                      <a:pt x="1739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12626;p78">
                <a:extLst>
                  <a:ext uri="{FF2B5EF4-FFF2-40B4-BE49-F238E27FC236}">
                    <a16:creationId xmlns:a16="http://schemas.microsoft.com/office/drawing/2014/main" id="{96C318FC-0464-B863-5467-96152C3058F2}"/>
                  </a:ext>
                </a:extLst>
              </p:cNvPr>
              <p:cNvSpPr/>
              <p:nvPr/>
            </p:nvSpPr>
            <p:spPr>
              <a:xfrm>
                <a:off x="1531138" y="3572274"/>
                <a:ext cx="182647" cy="305087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9780" extrusionOk="0">
                    <a:moveTo>
                      <a:pt x="1312" y="0"/>
                    </a:moveTo>
                    <a:cubicBezTo>
                      <a:pt x="64" y="0"/>
                      <a:pt x="0" y="1723"/>
                      <a:pt x="700" y="3880"/>
                    </a:cubicBezTo>
                    <a:cubicBezTo>
                      <a:pt x="1996" y="7842"/>
                      <a:pt x="2250" y="9407"/>
                      <a:pt x="2309" y="9779"/>
                    </a:cubicBezTo>
                    <a:cubicBezTo>
                      <a:pt x="2563" y="9526"/>
                      <a:pt x="2816" y="9332"/>
                      <a:pt x="3114" y="9153"/>
                    </a:cubicBezTo>
                    <a:cubicBezTo>
                      <a:pt x="3054" y="8960"/>
                      <a:pt x="2741" y="7232"/>
                      <a:pt x="2369" y="5369"/>
                    </a:cubicBezTo>
                    <a:cubicBezTo>
                      <a:pt x="2131" y="4312"/>
                      <a:pt x="1564" y="2330"/>
                      <a:pt x="2250" y="2330"/>
                    </a:cubicBezTo>
                    <a:cubicBezTo>
                      <a:pt x="2935" y="2330"/>
                      <a:pt x="3561" y="3880"/>
                      <a:pt x="3799" y="5176"/>
                    </a:cubicBezTo>
                    <a:cubicBezTo>
                      <a:pt x="4112" y="7098"/>
                      <a:pt x="3859" y="8662"/>
                      <a:pt x="3859" y="8662"/>
                    </a:cubicBezTo>
                    <a:lnTo>
                      <a:pt x="3859" y="8721"/>
                    </a:lnTo>
                    <a:cubicBezTo>
                      <a:pt x="4052" y="8587"/>
                      <a:pt x="4306" y="8528"/>
                      <a:pt x="4484" y="8468"/>
                    </a:cubicBezTo>
                    <a:cubicBezTo>
                      <a:pt x="5855" y="6233"/>
                      <a:pt x="4544" y="468"/>
                      <a:pt x="1564" y="21"/>
                    </a:cubicBezTo>
                    <a:cubicBezTo>
                      <a:pt x="1475" y="7"/>
                      <a:pt x="1391" y="0"/>
                      <a:pt x="1312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12627;p78">
                <a:extLst>
                  <a:ext uri="{FF2B5EF4-FFF2-40B4-BE49-F238E27FC236}">
                    <a16:creationId xmlns:a16="http://schemas.microsoft.com/office/drawing/2014/main" id="{7A81B38D-FC8F-5882-AA1A-C559BF59F4C2}"/>
                  </a:ext>
                </a:extLst>
              </p:cNvPr>
              <p:cNvSpPr/>
              <p:nvPr/>
            </p:nvSpPr>
            <p:spPr>
              <a:xfrm>
                <a:off x="1810427" y="3569529"/>
                <a:ext cx="164554" cy="307832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9868" extrusionOk="0">
                    <a:moveTo>
                      <a:pt x="2067" y="0"/>
                    </a:moveTo>
                    <a:cubicBezTo>
                      <a:pt x="1154" y="0"/>
                      <a:pt x="644" y="1452"/>
                      <a:pt x="433" y="3461"/>
                    </a:cubicBezTo>
                    <a:cubicBezTo>
                      <a:pt x="254" y="5830"/>
                      <a:pt x="60" y="8303"/>
                      <a:pt x="1" y="8556"/>
                    </a:cubicBezTo>
                    <a:cubicBezTo>
                      <a:pt x="313" y="8675"/>
                      <a:pt x="626" y="8809"/>
                      <a:pt x="865" y="8929"/>
                    </a:cubicBezTo>
                    <a:lnTo>
                      <a:pt x="939" y="8809"/>
                    </a:lnTo>
                    <a:cubicBezTo>
                      <a:pt x="939" y="8809"/>
                      <a:pt x="1312" y="7692"/>
                      <a:pt x="1684" y="5696"/>
                    </a:cubicBezTo>
                    <a:cubicBezTo>
                      <a:pt x="1836" y="4811"/>
                      <a:pt x="1816" y="2619"/>
                      <a:pt x="2370" y="2619"/>
                    </a:cubicBezTo>
                    <a:cubicBezTo>
                      <a:pt x="2469" y="2619"/>
                      <a:pt x="2587" y="2690"/>
                      <a:pt x="2727" y="2850"/>
                    </a:cubicBezTo>
                    <a:cubicBezTo>
                      <a:pt x="3233" y="3402"/>
                      <a:pt x="3174" y="5323"/>
                      <a:pt x="2861" y="6575"/>
                    </a:cubicBezTo>
                    <a:cubicBezTo>
                      <a:pt x="2429" y="8496"/>
                      <a:pt x="1490" y="9241"/>
                      <a:pt x="1490" y="9241"/>
                    </a:cubicBezTo>
                    <a:lnTo>
                      <a:pt x="1490" y="9301"/>
                    </a:lnTo>
                    <a:cubicBezTo>
                      <a:pt x="1744" y="9420"/>
                      <a:pt x="1982" y="9673"/>
                      <a:pt x="2235" y="9867"/>
                    </a:cubicBezTo>
                    <a:cubicBezTo>
                      <a:pt x="4351" y="8243"/>
                      <a:pt x="5274" y="1673"/>
                      <a:pt x="2667" y="184"/>
                    </a:cubicBezTo>
                    <a:cubicBezTo>
                      <a:pt x="2450" y="59"/>
                      <a:pt x="2250" y="0"/>
                      <a:pt x="2067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12628;p78">
                <a:extLst>
                  <a:ext uri="{FF2B5EF4-FFF2-40B4-BE49-F238E27FC236}">
                    <a16:creationId xmlns:a16="http://schemas.microsoft.com/office/drawing/2014/main" id="{9C154D7D-8C43-0A04-CFD8-BCF093A64C12}"/>
                  </a:ext>
                </a:extLst>
              </p:cNvPr>
              <p:cNvSpPr/>
              <p:nvPr/>
            </p:nvSpPr>
            <p:spPr>
              <a:xfrm>
                <a:off x="1518130" y="3824797"/>
                <a:ext cx="451267" cy="380392"/>
              </a:xfrm>
              <a:custGeom>
                <a:avLst/>
                <a:gdLst/>
                <a:ahLst/>
                <a:cxnLst/>
                <a:rect l="l" t="t" r="r" b="b"/>
                <a:pathLst>
                  <a:path w="14466" h="12194" extrusionOk="0">
                    <a:moveTo>
                      <a:pt x="7330" y="1"/>
                    </a:moveTo>
                    <a:cubicBezTo>
                      <a:pt x="6391" y="1"/>
                      <a:pt x="5587" y="120"/>
                      <a:pt x="4901" y="373"/>
                    </a:cubicBezTo>
                    <a:cubicBezTo>
                      <a:pt x="4723" y="433"/>
                      <a:pt x="4469" y="492"/>
                      <a:pt x="4276" y="626"/>
                    </a:cubicBezTo>
                    <a:cubicBezTo>
                      <a:pt x="4037" y="746"/>
                      <a:pt x="3784" y="865"/>
                      <a:pt x="3531" y="1058"/>
                    </a:cubicBezTo>
                    <a:cubicBezTo>
                      <a:pt x="3233" y="1237"/>
                      <a:pt x="2980" y="1431"/>
                      <a:pt x="2726" y="1684"/>
                    </a:cubicBezTo>
                    <a:cubicBezTo>
                      <a:pt x="685" y="3472"/>
                      <a:pt x="0" y="6392"/>
                      <a:pt x="119" y="7509"/>
                    </a:cubicBezTo>
                    <a:cubicBezTo>
                      <a:pt x="179" y="7941"/>
                      <a:pt x="253" y="8254"/>
                      <a:pt x="373" y="8626"/>
                    </a:cubicBezTo>
                    <a:cubicBezTo>
                      <a:pt x="1237" y="9878"/>
                      <a:pt x="1669" y="10369"/>
                      <a:pt x="2726" y="11233"/>
                    </a:cubicBezTo>
                    <a:cubicBezTo>
                      <a:pt x="3724" y="11740"/>
                      <a:pt x="4961" y="12038"/>
                      <a:pt x="6510" y="12172"/>
                    </a:cubicBezTo>
                    <a:cubicBezTo>
                      <a:pt x="6738" y="12186"/>
                      <a:pt x="6966" y="12194"/>
                      <a:pt x="7195" y="12194"/>
                    </a:cubicBezTo>
                    <a:cubicBezTo>
                      <a:pt x="8838" y="12194"/>
                      <a:pt x="10482" y="11820"/>
                      <a:pt x="11724" y="11114"/>
                    </a:cubicBezTo>
                    <a:cubicBezTo>
                      <a:pt x="13408" y="10176"/>
                      <a:pt x="14466" y="8626"/>
                      <a:pt x="14153" y="6451"/>
                    </a:cubicBezTo>
                    <a:cubicBezTo>
                      <a:pt x="13899" y="4589"/>
                      <a:pt x="13035" y="2861"/>
                      <a:pt x="11605" y="1684"/>
                    </a:cubicBezTo>
                    <a:cubicBezTo>
                      <a:pt x="11352" y="1490"/>
                      <a:pt x="11114" y="1237"/>
                      <a:pt x="10860" y="1118"/>
                    </a:cubicBezTo>
                    <a:cubicBezTo>
                      <a:pt x="10682" y="999"/>
                      <a:pt x="10428" y="865"/>
                      <a:pt x="10235" y="746"/>
                    </a:cubicBezTo>
                    <a:cubicBezTo>
                      <a:pt x="9996" y="626"/>
                      <a:pt x="9683" y="492"/>
                      <a:pt x="9371" y="373"/>
                    </a:cubicBezTo>
                    <a:cubicBezTo>
                      <a:pt x="8745" y="194"/>
                      <a:pt x="8075" y="60"/>
                      <a:pt x="7330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12629;p78">
                <a:extLst>
                  <a:ext uri="{FF2B5EF4-FFF2-40B4-BE49-F238E27FC236}">
                    <a16:creationId xmlns:a16="http://schemas.microsoft.com/office/drawing/2014/main" id="{E13A04E2-12AF-3751-080D-79241AE5C67A}"/>
                  </a:ext>
                </a:extLst>
              </p:cNvPr>
              <p:cNvSpPr/>
              <p:nvPr/>
            </p:nvSpPr>
            <p:spPr>
              <a:xfrm>
                <a:off x="1806715" y="3990911"/>
                <a:ext cx="44640" cy="41458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29" extrusionOk="0">
                    <a:moveTo>
                      <a:pt x="710" y="0"/>
                    </a:moveTo>
                    <a:cubicBezTo>
                      <a:pt x="421" y="0"/>
                      <a:pt x="114" y="234"/>
                      <a:pt x="60" y="515"/>
                    </a:cubicBezTo>
                    <a:cubicBezTo>
                      <a:pt x="0" y="888"/>
                      <a:pt x="239" y="1201"/>
                      <a:pt x="552" y="1320"/>
                    </a:cubicBezTo>
                    <a:cubicBezTo>
                      <a:pt x="588" y="1326"/>
                      <a:pt x="624" y="1329"/>
                      <a:pt x="660" y="1329"/>
                    </a:cubicBezTo>
                    <a:cubicBezTo>
                      <a:pt x="984" y="1329"/>
                      <a:pt x="1249" y="1090"/>
                      <a:pt x="1356" y="754"/>
                    </a:cubicBezTo>
                    <a:cubicBezTo>
                      <a:pt x="1431" y="456"/>
                      <a:pt x="1177" y="83"/>
                      <a:pt x="805" y="9"/>
                    </a:cubicBezTo>
                    <a:cubicBezTo>
                      <a:pt x="774" y="3"/>
                      <a:pt x="742" y="0"/>
                      <a:pt x="710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12630;p78">
                <a:extLst>
                  <a:ext uri="{FF2B5EF4-FFF2-40B4-BE49-F238E27FC236}">
                    <a16:creationId xmlns:a16="http://schemas.microsoft.com/office/drawing/2014/main" id="{6DDC43A0-D6BA-069E-16DC-77BD0128498D}"/>
                  </a:ext>
                </a:extLst>
              </p:cNvPr>
              <p:cNvSpPr/>
              <p:nvPr/>
            </p:nvSpPr>
            <p:spPr>
              <a:xfrm>
                <a:off x="1825775" y="3990193"/>
                <a:ext cx="34876" cy="23396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750" extrusionOk="0">
                    <a:moveTo>
                      <a:pt x="1055" y="0"/>
                    </a:moveTo>
                    <a:cubicBezTo>
                      <a:pt x="969" y="0"/>
                      <a:pt x="892" y="177"/>
                      <a:pt x="686" y="226"/>
                    </a:cubicBezTo>
                    <a:cubicBezTo>
                      <a:pt x="626" y="245"/>
                      <a:pt x="565" y="252"/>
                      <a:pt x="510" y="252"/>
                    </a:cubicBezTo>
                    <a:cubicBezTo>
                      <a:pt x="399" y="252"/>
                      <a:pt x="313" y="226"/>
                      <a:pt x="313" y="226"/>
                    </a:cubicBezTo>
                    <a:lnTo>
                      <a:pt x="313" y="226"/>
                    </a:lnTo>
                    <a:cubicBezTo>
                      <a:pt x="313" y="226"/>
                      <a:pt x="0" y="479"/>
                      <a:pt x="373" y="717"/>
                    </a:cubicBezTo>
                    <a:cubicBezTo>
                      <a:pt x="415" y="739"/>
                      <a:pt x="458" y="749"/>
                      <a:pt x="499" y="749"/>
                    </a:cubicBezTo>
                    <a:cubicBezTo>
                      <a:pt x="825" y="749"/>
                      <a:pt x="1118" y="151"/>
                      <a:pt x="1118" y="32"/>
                    </a:cubicBezTo>
                    <a:cubicBezTo>
                      <a:pt x="1095" y="10"/>
                      <a:pt x="1075" y="0"/>
                      <a:pt x="1055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12631;p78">
                <a:extLst>
                  <a:ext uri="{FF2B5EF4-FFF2-40B4-BE49-F238E27FC236}">
                    <a16:creationId xmlns:a16="http://schemas.microsoft.com/office/drawing/2014/main" id="{0C4C8914-FE0A-F573-9FC5-D530D544AD9B}"/>
                  </a:ext>
                </a:extLst>
              </p:cNvPr>
              <p:cNvSpPr/>
              <p:nvPr/>
            </p:nvSpPr>
            <p:spPr>
              <a:xfrm>
                <a:off x="1659381" y="3990942"/>
                <a:ext cx="40928" cy="395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7" extrusionOk="0">
                    <a:moveTo>
                      <a:pt x="704" y="1"/>
                    </a:moveTo>
                    <a:cubicBezTo>
                      <a:pt x="678" y="1"/>
                      <a:pt x="653" y="3"/>
                      <a:pt x="627" y="8"/>
                    </a:cubicBezTo>
                    <a:cubicBezTo>
                      <a:pt x="254" y="8"/>
                      <a:pt x="1" y="321"/>
                      <a:pt x="1" y="693"/>
                    </a:cubicBezTo>
                    <a:cubicBezTo>
                      <a:pt x="1" y="980"/>
                      <a:pt x="264" y="1267"/>
                      <a:pt x="594" y="1267"/>
                    </a:cubicBezTo>
                    <a:cubicBezTo>
                      <a:pt x="624" y="1267"/>
                      <a:pt x="655" y="1264"/>
                      <a:pt x="686" y="1259"/>
                    </a:cubicBezTo>
                    <a:cubicBezTo>
                      <a:pt x="1059" y="1259"/>
                      <a:pt x="1312" y="946"/>
                      <a:pt x="1312" y="634"/>
                    </a:cubicBezTo>
                    <a:cubicBezTo>
                      <a:pt x="1244" y="292"/>
                      <a:pt x="987" y="1"/>
                      <a:pt x="704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12632;p78">
                <a:extLst>
                  <a:ext uri="{FF2B5EF4-FFF2-40B4-BE49-F238E27FC236}">
                    <a16:creationId xmlns:a16="http://schemas.microsoft.com/office/drawing/2014/main" id="{57397824-D11D-AF46-6A74-3B33BEC735E8}"/>
                  </a:ext>
                </a:extLst>
              </p:cNvPr>
              <p:cNvSpPr/>
              <p:nvPr/>
            </p:nvSpPr>
            <p:spPr>
              <a:xfrm>
                <a:off x="1649773" y="3986450"/>
                <a:ext cx="32880" cy="2464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90" extrusionOk="0">
                    <a:moveTo>
                      <a:pt x="98" y="0"/>
                    </a:moveTo>
                    <a:cubicBezTo>
                      <a:pt x="83" y="0"/>
                      <a:pt x="70" y="10"/>
                      <a:pt x="56" y="33"/>
                    </a:cubicBezTo>
                    <a:cubicBezTo>
                      <a:pt x="0" y="88"/>
                      <a:pt x="216" y="790"/>
                      <a:pt x="595" y="790"/>
                    </a:cubicBezTo>
                    <a:cubicBezTo>
                      <a:pt x="623" y="790"/>
                      <a:pt x="652" y="786"/>
                      <a:pt x="681" y="778"/>
                    </a:cubicBezTo>
                    <a:cubicBezTo>
                      <a:pt x="1054" y="599"/>
                      <a:pt x="801" y="286"/>
                      <a:pt x="801" y="286"/>
                    </a:cubicBezTo>
                    <a:lnTo>
                      <a:pt x="801" y="286"/>
                    </a:lnTo>
                    <a:cubicBezTo>
                      <a:pt x="801" y="286"/>
                      <a:pt x="721" y="313"/>
                      <a:pt x="611" y="313"/>
                    </a:cubicBezTo>
                    <a:cubicBezTo>
                      <a:pt x="556" y="313"/>
                      <a:pt x="493" y="306"/>
                      <a:pt x="428" y="286"/>
                    </a:cubicBezTo>
                    <a:cubicBezTo>
                      <a:pt x="235" y="177"/>
                      <a:pt x="159" y="0"/>
                      <a:pt x="98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12633;p78">
                <a:extLst>
                  <a:ext uri="{FF2B5EF4-FFF2-40B4-BE49-F238E27FC236}">
                    <a16:creationId xmlns:a16="http://schemas.microsoft.com/office/drawing/2014/main" id="{26F6B8DD-E54A-E565-3219-E5F2BE5D26AA}"/>
                  </a:ext>
                </a:extLst>
              </p:cNvPr>
              <p:cNvSpPr/>
              <p:nvPr/>
            </p:nvSpPr>
            <p:spPr>
              <a:xfrm>
                <a:off x="1727230" y="4012404"/>
                <a:ext cx="56276" cy="3316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063" extrusionOk="0">
                    <a:moveTo>
                      <a:pt x="939" y="1"/>
                    </a:moveTo>
                    <a:cubicBezTo>
                      <a:pt x="577" y="1"/>
                      <a:pt x="192" y="64"/>
                      <a:pt x="120" y="199"/>
                    </a:cubicBezTo>
                    <a:cubicBezTo>
                      <a:pt x="1" y="437"/>
                      <a:pt x="627" y="1063"/>
                      <a:pt x="925" y="1063"/>
                    </a:cubicBezTo>
                    <a:cubicBezTo>
                      <a:pt x="1297" y="1063"/>
                      <a:pt x="1804" y="318"/>
                      <a:pt x="1610" y="139"/>
                    </a:cubicBezTo>
                    <a:cubicBezTo>
                      <a:pt x="1554" y="49"/>
                      <a:pt x="1256" y="1"/>
                      <a:pt x="93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12634;p78">
                <a:extLst>
                  <a:ext uri="{FF2B5EF4-FFF2-40B4-BE49-F238E27FC236}">
                    <a16:creationId xmlns:a16="http://schemas.microsoft.com/office/drawing/2014/main" id="{4A5EA164-EB0B-FFB4-0667-E71459A5433E}"/>
                  </a:ext>
                </a:extLst>
              </p:cNvPr>
              <p:cNvSpPr/>
              <p:nvPr/>
            </p:nvSpPr>
            <p:spPr>
              <a:xfrm>
                <a:off x="1697969" y="4041072"/>
                <a:ext cx="116201" cy="45389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1455" extrusionOk="0">
                    <a:moveTo>
                      <a:pt x="126" y="0"/>
                    </a:moveTo>
                    <a:cubicBezTo>
                      <a:pt x="110" y="0"/>
                      <a:pt x="92" y="7"/>
                      <a:pt x="75" y="25"/>
                    </a:cubicBezTo>
                    <a:cubicBezTo>
                      <a:pt x="0" y="25"/>
                      <a:pt x="0" y="84"/>
                      <a:pt x="0" y="144"/>
                    </a:cubicBezTo>
                    <a:cubicBezTo>
                      <a:pt x="0" y="144"/>
                      <a:pt x="0" y="204"/>
                      <a:pt x="75" y="338"/>
                    </a:cubicBezTo>
                    <a:cubicBezTo>
                      <a:pt x="135" y="457"/>
                      <a:pt x="194" y="636"/>
                      <a:pt x="313" y="829"/>
                    </a:cubicBezTo>
                    <a:cubicBezTo>
                      <a:pt x="447" y="889"/>
                      <a:pt x="507" y="1008"/>
                      <a:pt x="626" y="1082"/>
                    </a:cubicBezTo>
                    <a:cubicBezTo>
                      <a:pt x="686" y="1082"/>
                      <a:pt x="745" y="1142"/>
                      <a:pt x="820" y="1202"/>
                    </a:cubicBezTo>
                    <a:cubicBezTo>
                      <a:pt x="820" y="1202"/>
                      <a:pt x="939" y="1261"/>
                      <a:pt x="999" y="1261"/>
                    </a:cubicBezTo>
                    <a:cubicBezTo>
                      <a:pt x="1058" y="1321"/>
                      <a:pt x="1118" y="1321"/>
                      <a:pt x="1192" y="1321"/>
                    </a:cubicBezTo>
                    <a:cubicBezTo>
                      <a:pt x="1252" y="1380"/>
                      <a:pt x="1311" y="1380"/>
                      <a:pt x="1431" y="1380"/>
                    </a:cubicBezTo>
                    <a:cubicBezTo>
                      <a:pt x="1490" y="1380"/>
                      <a:pt x="1565" y="1455"/>
                      <a:pt x="1624" y="1455"/>
                    </a:cubicBezTo>
                    <a:lnTo>
                      <a:pt x="1863" y="1455"/>
                    </a:lnTo>
                    <a:lnTo>
                      <a:pt x="2056" y="1380"/>
                    </a:lnTo>
                    <a:lnTo>
                      <a:pt x="2310" y="1380"/>
                    </a:lnTo>
                    <a:cubicBezTo>
                      <a:pt x="2429" y="1321"/>
                      <a:pt x="2608" y="1321"/>
                      <a:pt x="2742" y="1261"/>
                    </a:cubicBezTo>
                    <a:cubicBezTo>
                      <a:pt x="2980" y="1142"/>
                      <a:pt x="3233" y="948"/>
                      <a:pt x="3352" y="770"/>
                    </a:cubicBezTo>
                    <a:cubicBezTo>
                      <a:pt x="3546" y="636"/>
                      <a:pt x="3606" y="457"/>
                      <a:pt x="3665" y="338"/>
                    </a:cubicBezTo>
                    <a:cubicBezTo>
                      <a:pt x="3665" y="263"/>
                      <a:pt x="3725" y="204"/>
                      <a:pt x="3725" y="204"/>
                    </a:cubicBezTo>
                    <a:lnTo>
                      <a:pt x="3725" y="144"/>
                    </a:lnTo>
                    <a:cubicBezTo>
                      <a:pt x="3725" y="84"/>
                      <a:pt x="3725" y="25"/>
                      <a:pt x="3665" y="25"/>
                    </a:cubicBezTo>
                    <a:cubicBezTo>
                      <a:pt x="3648" y="7"/>
                      <a:pt x="3630" y="0"/>
                      <a:pt x="3614" y="0"/>
                    </a:cubicBezTo>
                    <a:cubicBezTo>
                      <a:pt x="3576" y="0"/>
                      <a:pt x="3546" y="42"/>
                      <a:pt x="3546" y="84"/>
                    </a:cubicBezTo>
                    <a:lnTo>
                      <a:pt x="3486" y="84"/>
                    </a:lnTo>
                    <a:cubicBezTo>
                      <a:pt x="3486" y="144"/>
                      <a:pt x="3486" y="144"/>
                      <a:pt x="3427" y="204"/>
                    </a:cubicBezTo>
                    <a:cubicBezTo>
                      <a:pt x="3352" y="263"/>
                      <a:pt x="3233" y="397"/>
                      <a:pt x="3114" y="516"/>
                    </a:cubicBezTo>
                    <a:cubicBezTo>
                      <a:pt x="2980" y="636"/>
                      <a:pt x="2801" y="770"/>
                      <a:pt x="2548" y="889"/>
                    </a:cubicBezTo>
                    <a:cubicBezTo>
                      <a:pt x="2429" y="889"/>
                      <a:pt x="2369" y="948"/>
                      <a:pt x="2235" y="948"/>
                    </a:cubicBezTo>
                    <a:cubicBezTo>
                      <a:pt x="2175" y="948"/>
                      <a:pt x="2116" y="948"/>
                      <a:pt x="2056" y="1008"/>
                    </a:cubicBezTo>
                    <a:lnTo>
                      <a:pt x="1624" y="1008"/>
                    </a:lnTo>
                    <a:cubicBezTo>
                      <a:pt x="1565" y="1008"/>
                      <a:pt x="1490" y="948"/>
                      <a:pt x="1490" y="948"/>
                    </a:cubicBezTo>
                    <a:lnTo>
                      <a:pt x="1311" y="948"/>
                    </a:lnTo>
                    <a:cubicBezTo>
                      <a:pt x="1252" y="948"/>
                      <a:pt x="1192" y="889"/>
                      <a:pt x="1118" y="889"/>
                    </a:cubicBezTo>
                    <a:cubicBezTo>
                      <a:pt x="999" y="829"/>
                      <a:pt x="939" y="829"/>
                      <a:pt x="820" y="770"/>
                    </a:cubicBezTo>
                    <a:cubicBezTo>
                      <a:pt x="745" y="710"/>
                      <a:pt x="686" y="636"/>
                      <a:pt x="567" y="576"/>
                    </a:cubicBezTo>
                    <a:cubicBezTo>
                      <a:pt x="447" y="457"/>
                      <a:pt x="373" y="338"/>
                      <a:pt x="313" y="204"/>
                    </a:cubicBezTo>
                    <a:lnTo>
                      <a:pt x="194" y="84"/>
                    </a:lnTo>
                    <a:cubicBezTo>
                      <a:pt x="194" y="42"/>
                      <a:pt x="164" y="0"/>
                      <a:pt x="126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12635;p78">
                <a:extLst>
                  <a:ext uri="{FF2B5EF4-FFF2-40B4-BE49-F238E27FC236}">
                    <a16:creationId xmlns:a16="http://schemas.microsoft.com/office/drawing/2014/main" id="{4C2B74A6-6ECD-2445-4518-E49E6E8000C4}"/>
                  </a:ext>
                </a:extLst>
              </p:cNvPr>
              <p:cNvSpPr/>
              <p:nvPr/>
            </p:nvSpPr>
            <p:spPr>
              <a:xfrm>
                <a:off x="1899645" y="4684532"/>
                <a:ext cx="13507" cy="3303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59" extrusionOk="0">
                    <a:moveTo>
                      <a:pt x="1" y="1"/>
                    </a:moveTo>
                    <a:lnTo>
                      <a:pt x="1" y="120"/>
                    </a:lnTo>
                    <a:lnTo>
                      <a:pt x="61" y="120"/>
                    </a:lnTo>
                    <a:cubicBezTo>
                      <a:pt x="61" y="195"/>
                      <a:pt x="61" y="195"/>
                      <a:pt x="120" y="254"/>
                    </a:cubicBezTo>
                    <a:lnTo>
                      <a:pt x="120" y="373"/>
                    </a:lnTo>
                    <a:cubicBezTo>
                      <a:pt x="180" y="373"/>
                      <a:pt x="180" y="433"/>
                      <a:pt x="180" y="433"/>
                    </a:cubicBezTo>
                    <a:lnTo>
                      <a:pt x="180" y="567"/>
                    </a:lnTo>
                    <a:cubicBezTo>
                      <a:pt x="180" y="627"/>
                      <a:pt x="239" y="686"/>
                      <a:pt x="239" y="686"/>
                    </a:cubicBezTo>
                    <a:lnTo>
                      <a:pt x="239" y="805"/>
                    </a:lnTo>
                    <a:lnTo>
                      <a:pt x="239" y="865"/>
                    </a:lnTo>
                    <a:lnTo>
                      <a:pt x="239" y="999"/>
                    </a:lnTo>
                    <a:lnTo>
                      <a:pt x="239" y="1059"/>
                    </a:lnTo>
                    <a:lnTo>
                      <a:pt x="373" y="1059"/>
                    </a:lnTo>
                    <a:cubicBezTo>
                      <a:pt x="373" y="1059"/>
                      <a:pt x="433" y="999"/>
                      <a:pt x="433" y="865"/>
                    </a:cubicBezTo>
                    <a:lnTo>
                      <a:pt x="433" y="686"/>
                    </a:lnTo>
                    <a:lnTo>
                      <a:pt x="433" y="493"/>
                    </a:lnTo>
                    <a:cubicBezTo>
                      <a:pt x="373" y="433"/>
                      <a:pt x="373" y="373"/>
                      <a:pt x="314" y="314"/>
                    </a:cubicBezTo>
                    <a:cubicBezTo>
                      <a:pt x="314" y="254"/>
                      <a:pt x="239" y="195"/>
                      <a:pt x="239" y="120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12636;p78">
                <a:extLst>
                  <a:ext uri="{FF2B5EF4-FFF2-40B4-BE49-F238E27FC236}">
                    <a16:creationId xmlns:a16="http://schemas.microsoft.com/office/drawing/2014/main" id="{95BD2A91-81CF-1402-0B4A-8658FFBD3E24}"/>
                  </a:ext>
                </a:extLst>
              </p:cNvPr>
              <p:cNvSpPr/>
              <p:nvPr/>
            </p:nvSpPr>
            <p:spPr>
              <a:xfrm>
                <a:off x="1878276" y="4688275"/>
                <a:ext cx="13507" cy="3487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118" extrusionOk="0">
                    <a:moveTo>
                      <a:pt x="1" y="0"/>
                    </a:moveTo>
                    <a:lnTo>
                      <a:pt x="1" y="75"/>
                    </a:lnTo>
                    <a:lnTo>
                      <a:pt x="1" y="134"/>
                    </a:lnTo>
                    <a:cubicBezTo>
                      <a:pt x="60" y="134"/>
                      <a:pt x="60" y="194"/>
                      <a:pt x="60" y="194"/>
                    </a:cubicBezTo>
                    <a:cubicBezTo>
                      <a:pt x="60" y="253"/>
                      <a:pt x="120" y="253"/>
                      <a:pt x="120" y="253"/>
                    </a:cubicBezTo>
                    <a:lnTo>
                      <a:pt x="120" y="373"/>
                    </a:lnTo>
                    <a:cubicBezTo>
                      <a:pt x="179" y="373"/>
                      <a:pt x="179" y="447"/>
                      <a:pt x="179" y="507"/>
                    </a:cubicBezTo>
                    <a:lnTo>
                      <a:pt x="179" y="685"/>
                    </a:lnTo>
                    <a:lnTo>
                      <a:pt x="179" y="820"/>
                    </a:lnTo>
                    <a:lnTo>
                      <a:pt x="179" y="879"/>
                    </a:lnTo>
                    <a:cubicBezTo>
                      <a:pt x="179" y="998"/>
                      <a:pt x="254" y="1058"/>
                      <a:pt x="254" y="1058"/>
                    </a:cubicBezTo>
                    <a:cubicBezTo>
                      <a:pt x="254" y="1058"/>
                      <a:pt x="254" y="1117"/>
                      <a:pt x="314" y="1117"/>
                    </a:cubicBezTo>
                    <a:lnTo>
                      <a:pt x="314" y="1058"/>
                    </a:lnTo>
                    <a:cubicBezTo>
                      <a:pt x="314" y="1058"/>
                      <a:pt x="373" y="998"/>
                      <a:pt x="373" y="879"/>
                    </a:cubicBezTo>
                    <a:cubicBezTo>
                      <a:pt x="373" y="820"/>
                      <a:pt x="433" y="745"/>
                      <a:pt x="433" y="685"/>
                    </a:cubicBezTo>
                    <a:cubicBezTo>
                      <a:pt x="373" y="626"/>
                      <a:pt x="433" y="566"/>
                      <a:pt x="373" y="507"/>
                    </a:cubicBezTo>
                    <a:cubicBezTo>
                      <a:pt x="373" y="447"/>
                      <a:pt x="373" y="313"/>
                      <a:pt x="314" y="253"/>
                    </a:cubicBezTo>
                    <a:cubicBezTo>
                      <a:pt x="314" y="194"/>
                      <a:pt x="254" y="134"/>
                      <a:pt x="254" y="134"/>
                    </a:cubicBezTo>
                    <a:cubicBezTo>
                      <a:pt x="179" y="75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12637;p78">
                <a:extLst>
                  <a:ext uri="{FF2B5EF4-FFF2-40B4-BE49-F238E27FC236}">
                    <a16:creationId xmlns:a16="http://schemas.microsoft.com/office/drawing/2014/main" id="{F8FBEF38-F478-AE2D-5582-4D4A63D1C483}"/>
                  </a:ext>
                </a:extLst>
              </p:cNvPr>
              <p:cNvSpPr/>
              <p:nvPr/>
            </p:nvSpPr>
            <p:spPr>
              <a:xfrm>
                <a:off x="1634300" y="4686403"/>
                <a:ext cx="15379" cy="3116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999" extrusionOk="0">
                    <a:moveTo>
                      <a:pt x="60" y="1"/>
                    </a:moveTo>
                    <a:cubicBezTo>
                      <a:pt x="0" y="60"/>
                      <a:pt x="60" y="60"/>
                      <a:pt x="60" y="60"/>
                    </a:cubicBezTo>
                    <a:cubicBezTo>
                      <a:pt x="60" y="60"/>
                      <a:pt x="60" y="135"/>
                      <a:pt x="120" y="194"/>
                    </a:cubicBezTo>
                    <a:cubicBezTo>
                      <a:pt x="179" y="254"/>
                      <a:pt x="179" y="313"/>
                      <a:pt x="179" y="313"/>
                    </a:cubicBezTo>
                    <a:cubicBezTo>
                      <a:pt x="179" y="373"/>
                      <a:pt x="254" y="373"/>
                      <a:pt x="254" y="433"/>
                    </a:cubicBezTo>
                    <a:lnTo>
                      <a:pt x="254" y="507"/>
                    </a:lnTo>
                    <a:lnTo>
                      <a:pt x="254" y="567"/>
                    </a:lnTo>
                    <a:cubicBezTo>
                      <a:pt x="313" y="567"/>
                      <a:pt x="254" y="626"/>
                      <a:pt x="313" y="626"/>
                    </a:cubicBezTo>
                    <a:lnTo>
                      <a:pt x="313" y="686"/>
                    </a:lnTo>
                    <a:lnTo>
                      <a:pt x="313" y="805"/>
                    </a:lnTo>
                    <a:lnTo>
                      <a:pt x="313" y="939"/>
                    </a:lnTo>
                    <a:cubicBezTo>
                      <a:pt x="313" y="999"/>
                      <a:pt x="313" y="999"/>
                      <a:pt x="373" y="999"/>
                    </a:cubicBezTo>
                    <a:lnTo>
                      <a:pt x="373" y="939"/>
                    </a:lnTo>
                    <a:cubicBezTo>
                      <a:pt x="373" y="939"/>
                      <a:pt x="432" y="939"/>
                      <a:pt x="432" y="805"/>
                    </a:cubicBezTo>
                    <a:lnTo>
                      <a:pt x="492" y="745"/>
                    </a:lnTo>
                    <a:lnTo>
                      <a:pt x="492" y="626"/>
                    </a:lnTo>
                    <a:lnTo>
                      <a:pt x="492" y="567"/>
                    </a:lnTo>
                    <a:lnTo>
                      <a:pt x="432" y="433"/>
                    </a:lnTo>
                    <a:cubicBezTo>
                      <a:pt x="432" y="373"/>
                      <a:pt x="432" y="313"/>
                      <a:pt x="373" y="254"/>
                    </a:cubicBezTo>
                    <a:cubicBezTo>
                      <a:pt x="373" y="194"/>
                      <a:pt x="313" y="135"/>
                      <a:pt x="254" y="135"/>
                    </a:cubicBezTo>
                    <a:cubicBezTo>
                      <a:pt x="179" y="1"/>
                      <a:pt x="120" y="1"/>
                      <a:pt x="120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12638;p78">
                <a:extLst>
                  <a:ext uri="{FF2B5EF4-FFF2-40B4-BE49-F238E27FC236}">
                    <a16:creationId xmlns:a16="http://schemas.microsoft.com/office/drawing/2014/main" id="{ADAC9475-E9CF-7CBF-4203-5CA34EEF17F0}"/>
                  </a:ext>
                </a:extLst>
              </p:cNvPr>
              <p:cNvSpPr/>
              <p:nvPr/>
            </p:nvSpPr>
            <p:spPr>
              <a:xfrm>
                <a:off x="1612931" y="4688275"/>
                <a:ext cx="13507" cy="29292"/>
              </a:xfrm>
              <a:custGeom>
                <a:avLst/>
                <a:gdLst/>
                <a:ahLst/>
                <a:cxnLst/>
                <a:rect l="l" t="t" r="r" b="b"/>
                <a:pathLst>
                  <a:path w="433" h="939" extrusionOk="0">
                    <a:moveTo>
                      <a:pt x="0" y="0"/>
                    </a:moveTo>
                    <a:cubicBezTo>
                      <a:pt x="0" y="75"/>
                      <a:pt x="0" y="75"/>
                      <a:pt x="60" y="134"/>
                    </a:cubicBezTo>
                    <a:lnTo>
                      <a:pt x="119" y="194"/>
                    </a:lnTo>
                    <a:lnTo>
                      <a:pt x="119" y="253"/>
                    </a:lnTo>
                    <a:lnTo>
                      <a:pt x="194" y="313"/>
                    </a:lnTo>
                    <a:lnTo>
                      <a:pt x="194" y="373"/>
                    </a:lnTo>
                    <a:cubicBezTo>
                      <a:pt x="253" y="447"/>
                      <a:pt x="253" y="447"/>
                      <a:pt x="253" y="507"/>
                    </a:cubicBezTo>
                    <a:lnTo>
                      <a:pt x="253" y="566"/>
                    </a:lnTo>
                    <a:lnTo>
                      <a:pt x="253" y="626"/>
                    </a:lnTo>
                    <a:lnTo>
                      <a:pt x="253" y="685"/>
                    </a:lnTo>
                    <a:lnTo>
                      <a:pt x="253" y="745"/>
                    </a:lnTo>
                    <a:lnTo>
                      <a:pt x="253" y="879"/>
                    </a:lnTo>
                    <a:cubicBezTo>
                      <a:pt x="253" y="939"/>
                      <a:pt x="313" y="939"/>
                      <a:pt x="313" y="939"/>
                    </a:cubicBezTo>
                    <a:lnTo>
                      <a:pt x="373" y="939"/>
                    </a:lnTo>
                    <a:cubicBezTo>
                      <a:pt x="373" y="939"/>
                      <a:pt x="373" y="879"/>
                      <a:pt x="432" y="745"/>
                    </a:cubicBezTo>
                    <a:lnTo>
                      <a:pt x="432" y="685"/>
                    </a:lnTo>
                    <a:lnTo>
                      <a:pt x="432" y="626"/>
                    </a:lnTo>
                    <a:lnTo>
                      <a:pt x="432" y="507"/>
                    </a:lnTo>
                    <a:lnTo>
                      <a:pt x="432" y="447"/>
                    </a:lnTo>
                    <a:cubicBezTo>
                      <a:pt x="432" y="313"/>
                      <a:pt x="373" y="313"/>
                      <a:pt x="373" y="253"/>
                    </a:cubicBezTo>
                    <a:cubicBezTo>
                      <a:pt x="313" y="194"/>
                      <a:pt x="313" y="134"/>
                      <a:pt x="253" y="134"/>
                    </a:cubicBezTo>
                    <a:cubicBezTo>
                      <a:pt x="194" y="0"/>
                      <a:pt x="119" y="0"/>
                      <a:pt x="119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12639;p78">
                <a:extLst>
                  <a:ext uri="{FF2B5EF4-FFF2-40B4-BE49-F238E27FC236}">
                    <a16:creationId xmlns:a16="http://schemas.microsoft.com/office/drawing/2014/main" id="{4EC64F34-1050-9C7B-6DC8-DF723EF7B2CB}"/>
                  </a:ext>
                </a:extLst>
              </p:cNvPr>
              <p:cNvSpPr/>
              <p:nvPr/>
            </p:nvSpPr>
            <p:spPr>
              <a:xfrm>
                <a:off x="1746758" y="4202631"/>
                <a:ext cx="65572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82" extrusionOk="0">
                    <a:moveTo>
                      <a:pt x="299" y="373"/>
                    </a:moveTo>
                    <a:cubicBezTo>
                      <a:pt x="433" y="373"/>
                      <a:pt x="611" y="492"/>
                      <a:pt x="805" y="552"/>
                    </a:cubicBezTo>
                    <a:cubicBezTo>
                      <a:pt x="984" y="671"/>
                      <a:pt x="1237" y="864"/>
                      <a:pt x="1416" y="984"/>
                    </a:cubicBezTo>
                    <a:cubicBezTo>
                      <a:pt x="1490" y="1118"/>
                      <a:pt x="1610" y="1177"/>
                      <a:pt x="1610" y="1296"/>
                    </a:cubicBezTo>
                    <a:cubicBezTo>
                      <a:pt x="1669" y="1356"/>
                      <a:pt x="1669" y="1416"/>
                      <a:pt x="1610" y="1550"/>
                    </a:cubicBezTo>
                    <a:lnTo>
                      <a:pt x="1416" y="1550"/>
                    </a:lnTo>
                    <a:cubicBezTo>
                      <a:pt x="1297" y="1490"/>
                      <a:pt x="1178" y="1416"/>
                      <a:pt x="1044" y="1296"/>
                    </a:cubicBezTo>
                    <a:cubicBezTo>
                      <a:pt x="865" y="1177"/>
                      <a:pt x="671" y="924"/>
                      <a:pt x="552" y="745"/>
                    </a:cubicBezTo>
                    <a:cubicBezTo>
                      <a:pt x="433" y="611"/>
                      <a:pt x="373" y="432"/>
                      <a:pt x="299" y="373"/>
                    </a:cubicBezTo>
                    <a:close/>
                    <a:moveTo>
                      <a:pt x="179" y="0"/>
                    </a:moveTo>
                    <a:lnTo>
                      <a:pt x="1" y="119"/>
                    </a:lnTo>
                    <a:lnTo>
                      <a:pt x="1" y="179"/>
                    </a:lnTo>
                    <a:lnTo>
                      <a:pt x="1" y="373"/>
                    </a:lnTo>
                    <a:cubicBezTo>
                      <a:pt x="60" y="552"/>
                      <a:pt x="120" y="745"/>
                      <a:pt x="239" y="924"/>
                    </a:cubicBezTo>
                    <a:cubicBezTo>
                      <a:pt x="433" y="1177"/>
                      <a:pt x="552" y="1416"/>
                      <a:pt x="805" y="1609"/>
                    </a:cubicBezTo>
                    <a:cubicBezTo>
                      <a:pt x="924" y="1728"/>
                      <a:pt x="1044" y="1862"/>
                      <a:pt x="1237" y="1922"/>
                    </a:cubicBezTo>
                    <a:cubicBezTo>
                      <a:pt x="1356" y="1982"/>
                      <a:pt x="1416" y="1982"/>
                      <a:pt x="1610" y="1982"/>
                    </a:cubicBezTo>
                    <a:cubicBezTo>
                      <a:pt x="1669" y="1982"/>
                      <a:pt x="1729" y="1922"/>
                      <a:pt x="1788" y="1922"/>
                    </a:cubicBezTo>
                    <a:lnTo>
                      <a:pt x="1922" y="1788"/>
                    </a:lnTo>
                    <a:cubicBezTo>
                      <a:pt x="1982" y="1728"/>
                      <a:pt x="2042" y="1609"/>
                      <a:pt x="2042" y="1490"/>
                    </a:cubicBezTo>
                    <a:cubicBezTo>
                      <a:pt x="2101" y="1356"/>
                      <a:pt x="2042" y="1237"/>
                      <a:pt x="2042" y="1118"/>
                    </a:cubicBezTo>
                    <a:cubicBezTo>
                      <a:pt x="1922" y="924"/>
                      <a:pt x="1788" y="805"/>
                      <a:pt x="1669" y="671"/>
                    </a:cubicBezTo>
                    <a:cubicBezTo>
                      <a:pt x="1416" y="492"/>
                      <a:pt x="1178" y="373"/>
                      <a:pt x="924" y="239"/>
                    </a:cubicBezTo>
                    <a:cubicBezTo>
                      <a:pt x="492" y="6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12640;p78">
                <a:extLst>
                  <a:ext uri="{FF2B5EF4-FFF2-40B4-BE49-F238E27FC236}">
                    <a16:creationId xmlns:a16="http://schemas.microsoft.com/office/drawing/2014/main" id="{477A52B3-93B2-23F9-7B94-7EFBA4B8787E}"/>
                  </a:ext>
                </a:extLst>
              </p:cNvPr>
              <p:cNvSpPr/>
              <p:nvPr/>
            </p:nvSpPr>
            <p:spPr>
              <a:xfrm>
                <a:off x="1688673" y="4202631"/>
                <a:ext cx="63700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82" extrusionOk="0">
                    <a:moveTo>
                      <a:pt x="1729" y="373"/>
                    </a:moveTo>
                    <a:cubicBezTo>
                      <a:pt x="1729" y="432"/>
                      <a:pt x="1609" y="611"/>
                      <a:pt x="1490" y="745"/>
                    </a:cubicBezTo>
                    <a:cubicBezTo>
                      <a:pt x="1356" y="924"/>
                      <a:pt x="1177" y="1177"/>
                      <a:pt x="984" y="1296"/>
                    </a:cubicBezTo>
                    <a:cubicBezTo>
                      <a:pt x="865" y="1416"/>
                      <a:pt x="745" y="1490"/>
                      <a:pt x="671" y="1550"/>
                    </a:cubicBezTo>
                    <a:lnTo>
                      <a:pt x="492" y="1550"/>
                    </a:lnTo>
                    <a:cubicBezTo>
                      <a:pt x="433" y="1416"/>
                      <a:pt x="373" y="1356"/>
                      <a:pt x="433" y="1296"/>
                    </a:cubicBezTo>
                    <a:cubicBezTo>
                      <a:pt x="433" y="1177"/>
                      <a:pt x="552" y="1118"/>
                      <a:pt x="611" y="984"/>
                    </a:cubicBezTo>
                    <a:cubicBezTo>
                      <a:pt x="865" y="864"/>
                      <a:pt x="1043" y="671"/>
                      <a:pt x="1297" y="552"/>
                    </a:cubicBezTo>
                    <a:cubicBezTo>
                      <a:pt x="1490" y="492"/>
                      <a:pt x="1609" y="373"/>
                      <a:pt x="1729" y="373"/>
                    </a:cubicBezTo>
                    <a:close/>
                    <a:moveTo>
                      <a:pt x="1922" y="0"/>
                    </a:moveTo>
                    <a:cubicBezTo>
                      <a:pt x="1922" y="0"/>
                      <a:pt x="1609" y="60"/>
                      <a:pt x="1118" y="239"/>
                    </a:cubicBezTo>
                    <a:cubicBezTo>
                      <a:pt x="924" y="373"/>
                      <a:pt x="611" y="492"/>
                      <a:pt x="373" y="671"/>
                    </a:cubicBezTo>
                    <a:cubicBezTo>
                      <a:pt x="239" y="805"/>
                      <a:pt x="120" y="924"/>
                      <a:pt x="60" y="1118"/>
                    </a:cubicBezTo>
                    <a:cubicBezTo>
                      <a:pt x="0" y="1237"/>
                      <a:pt x="0" y="1356"/>
                      <a:pt x="0" y="1490"/>
                    </a:cubicBezTo>
                    <a:cubicBezTo>
                      <a:pt x="0" y="1609"/>
                      <a:pt x="60" y="1728"/>
                      <a:pt x="120" y="1788"/>
                    </a:cubicBezTo>
                    <a:cubicBezTo>
                      <a:pt x="179" y="1788"/>
                      <a:pt x="239" y="1922"/>
                      <a:pt x="298" y="1922"/>
                    </a:cubicBezTo>
                    <a:cubicBezTo>
                      <a:pt x="373" y="1982"/>
                      <a:pt x="433" y="1982"/>
                      <a:pt x="492" y="1982"/>
                    </a:cubicBezTo>
                    <a:cubicBezTo>
                      <a:pt x="611" y="1982"/>
                      <a:pt x="745" y="1982"/>
                      <a:pt x="805" y="1922"/>
                    </a:cubicBezTo>
                    <a:cubicBezTo>
                      <a:pt x="984" y="1862"/>
                      <a:pt x="1118" y="1728"/>
                      <a:pt x="1237" y="1609"/>
                    </a:cubicBezTo>
                    <a:cubicBezTo>
                      <a:pt x="1490" y="1416"/>
                      <a:pt x="1669" y="1177"/>
                      <a:pt x="1788" y="924"/>
                    </a:cubicBezTo>
                    <a:cubicBezTo>
                      <a:pt x="1922" y="745"/>
                      <a:pt x="1982" y="552"/>
                      <a:pt x="2041" y="373"/>
                    </a:cubicBezTo>
                    <a:lnTo>
                      <a:pt x="2041" y="179"/>
                    </a:lnTo>
                    <a:lnTo>
                      <a:pt x="2041" y="119"/>
                    </a:lnTo>
                    <a:lnTo>
                      <a:pt x="19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12641;p78">
                <a:extLst>
                  <a:ext uri="{FF2B5EF4-FFF2-40B4-BE49-F238E27FC236}">
                    <a16:creationId xmlns:a16="http://schemas.microsoft.com/office/drawing/2014/main" id="{B4D982C4-4BFA-8DFA-EEBA-8C25CC839561}"/>
                  </a:ext>
                </a:extLst>
              </p:cNvPr>
              <p:cNvSpPr/>
              <p:nvPr/>
            </p:nvSpPr>
            <p:spPr>
              <a:xfrm>
                <a:off x="1744450" y="4208215"/>
                <a:ext cx="58116" cy="85069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727" extrusionOk="0">
                    <a:moveTo>
                      <a:pt x="134" y="0"/>
                    </a:moveTo>
                    <a:cubicBezTo>
                      <a:pt x="75" y="0"/>
                      <a:pt x="0" y="60"/>
                      <a:pt x="0" y="119"/>
                    </a:cubicBezTo>
                    <a:lnTo>
                      <a:pt x="0" y="253"/>
                    </a:lnTo>
                    <a:cubicBezTo>
                      <a:pt x="0" y="313"/>
                      <a:pt x="0" y="432"/>
                      <a:pt x="75" y="626"/>
                    </a:cubicBezTo>
                    <a:lnTo>
                      <a:pt x="75" y="864"/>
                    </a:lnTo>
                    <a:cubicBezTo>
                      <a:pt x="134" y="939"/>
                      <a:pt x="134" y="1058"/>
                      <a:pt x="134" y="1117"/>
                    </a:cubicBezTo>
                    <a:cubicBezTo>
                      <a:pt x="194" y="1237"/>
                      <a:pt x="194" y="1311"/>
                      <a:pt x="253" y="1430"/>
                    </a:cubicBezTo>
                    <a:cubicBezTo>
                      <a:pt x="313" y="1549"/>
                      <a:pt x="313" y="1609"/>
                      <a:pt x="373" y="1743"/>
                    </a:cubicBezTo>
                    <a:cubicBezTo>
                      <a:pt x="447" y="1803"/>
                      <a:pt x="507" y="1922"/>
                      <a:pt x="566" y="1981"/>
                    </a:cubicBezTo>
                    <a:cubicBezTo>
                      <a:pt x="626" y="2116"/>
                      <a:pt x="685" y="2175"/>
                      <a:pt x="745" y="2235"/>
                    </a:cubicBezTo>
                    <a:cubicBezTo>
                      <a:pt x="820" y="2294"/>
                      <a:pt x="939" y="2354"/>
                      <a:pt x="998" y="2428"/>
                    </a:cubicBezTo>
                    <a:cubicBezTo>
                      <a:pt x="1058" y="2488"/>
                      <a:pt x="1118" y="2548"/>
                      <a:pt x="1252" y="2548"/>
                    </a:cubicBezTo>
                    <a:cubicBezTo>
                      <a:pt x="1371" y="2667"/>
                      <a:pt x="1490" y="2667"/>
                      <a:pt x="1624" y="2667"/>
                    </a:cubicBezTo>
                    <a:cubicBezTo>
                      <a:pt x="1684" y="2726"/>
                      <a:pt x="1743" y="2726"/>
                      <a:pt x="1743" y="2726"/>
                    </a:cubicBezTo>
                    <a:cubicBezTo>
                      <a:pt x="1803" y="2726"/>
                      <a:pt x="1862" y="2667"/>
                      <a:pt x="1862" y="2607"/>
                    </a:cubicBezTo>
                    <a:cubicBezTo>
                      <a:pt x="1862" y="2548"/>
                      <a:pt x="1862" y="2488"/>
                      <a:pt x="1803" y="2488"/>
                    </a:cubicBezTo>
                    <a:cubicBezTo>
                      <a:pt x="1803" y="2488"/>
                      <a:pt x="1743" y="2488"/>
                      <a:pt x="1684" y="2428"/>
                    </a:cubicBezTo>
                    <a:cubicBezTo>
                      <a:pt x="1624" y="2428"/>
                      <a:pt x="1624" y="2428"/>
                      <a:pt x="1564" y="2354"/>
                    </a:cubicBezTo>
                    <a:cubicBezTo>
                      <a:pt x="1490" y="2354"/>
                      <a:pt x="1430" y="2294"/>
                      <a:pt x="1371" y="2294"/>
                    </a:cubicBezTo>
                    <a:cubicBezTo>
                      <a:pt x="1371" y="2235"/>
                      <a:pt x="1311" y="2175"/>
                      <a:pt x="1252" y="2116"/>
                    </a:cubicBezTo>
                    <a:cubicBezTo>
                      <a:pt x="1192" y="2116"/>
                      <a:pt x="1118" y="1981"/>
                      <a:pt x="1058" y="1981"/>
                    </a:cubicBezTo>
                    <a:cubicBezTo>
                      <a:pt x="998" y="1862"/>
                      <a:pt x="939" y="1803"/>
                      <a:pt x="939" y="1743"/>
                    </a:cubicBezTo>
                    <a:cubicBezTo>
                      <a:pt x="879" y="1683"/>
                      <a:pt x="820" y="1609"/>
                      <a:pt x="745" y="1490"/>
                    </a:cubicBezTo>
                    <a:cubicBezTo>
                      <a:pt x="745" y="1430"/>
                      <a:pt x="685" y="1371"/>
                      <a:pt x="626" y="1237"/>
                    </a:cubicBezTo>
                    <a:cubicBezTo>
                      <a:pt x="626" y="1177"/>
                      <a:pt x="566" y="1117"/>
                      <a:pt x="566" y="998"/>
                    </a:cubicBezTo>
                    <a:cubicBezTo>
                      <a:pt x="507" y="939"/>
                      <a:pt x="507" y="864"/>
                      <a:pt x="447" y="745"/>
                    </a:cubicBezTo>
                    <a:cubicBezTo>
                      <a:pt x="447" y="685"/>
                      <a:pt x="373" y="626"/>
                      <a:pt x="373" y="566"/>
                    </a:cubicBezTo>
                    <a:cubicBezTo>
                      <a:pt x="313" y="432"/>
                      <a:pt x="313" y="313"/>
                      <a:pt x="313" y="194"/>
                    </a:cubicBezTo>
                    <a:cubicBezTo>
                      <a:pt x="253" y="119"/>
                      <a:pt x="253" y="60"/>
                      <a:pt x="253" y="60"/>
                    </a:cubicBezTo>
                    <a:cubicBezTo>
                      <a:pt x="253" y="0"/>
                      <a:pt x="194" y="0"/>
                      <a:pt x="1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12642;p78">
                <a:extLst>
                  <a:ext uri="{FF2B5EF4-FFF2-40B4-BE49-F238E27FC236}">
                    <a16:creationId xmlns:a16="http://schemas.microsoft.com/office/drawing/2014/main" id="{7B1158B8-ADF4-8B40-8F4C-FAEE6856AEAC}"/>
                  </a:ext>
                </a:extLst>
              </p:cNvPr>
              <p:cNvSpPr/>
              <p:nvPr/>
            </p:nvSpPr>
            <p:spPr>
              <a:xfrm>
                <a:off x="1705861" y="4211927"/>
                <a:ext cx="46512" cy="79017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33" extrusionOk="0">
                    <a:moveTo>
                      <a:pt x="1371" y="0"/>
                    </a:moveTo>
                    <a:cubicBezTo>
                      <a:pt x="1371" y="0"/>
                      <a:pt x="1312" y="0"/>
                      <a:pt x="1312" y="75"/>
                    </a:cubicBezTo>
                    <a:cubicBezTo>
                      <a:pt x="1312" y="75"/>
                      <a:pt x="1312" y="134"/>
                      <a:pt x="1237" y="194"/>
                    </a:cubicBezTo>
                    <a:lnTo>
                      <a:pt x="1237" y="313"/>
                    </a:lnTo>
                    <a:cubicBezTo>
                      <a:pt x="1178" y="373"/>
                      <a:pt x="1178" y="373"/>
                      <a:pt x="1178" y="447"/>
                    </a:cubicBezTo>
                    <a:cubicBezTo>
                      <a:pt x="1118" y="507"/>
                      <a:pt x="1118" y="566"/>
                      <a:pt x="1118" y="626"/>
                    </a:cubicBezTo>
                    <a:cubicBezTo>
                      <a:pt x="1058" y="686"/>
                      <a:pt x="1058" y="745"/>
                      <a:pt x="999" y="879"/>
                    </a:cubicBezTo>
                    <a:cubicBezTo>
                      <a:pt x="999" y="939"/>
                      <a:pt x="939" y="998"/>
                      <a:pt x="939" y="1058"/>
                    </a:cubicBezTo>
                    <a:cubicBezTo>
                      <a:pt x="865" y="1118"/>
                      <a:pt x="805" y="1192"/>
                      <a:pt x="805" y="1252"/>
                    </a:cubicBezTo>
                    <a:cubicBezTo>
                      <a:pt x="686" y="1430"/>
                      <a:pt x="626" y="1564"/>
                      <a:pt x="492" y="1684"/>
                    </a:cubicBezTo>
                    <a:cubicBezTo>
                      <a:pt x="433" y="1803"/>
                      <a:pt x="373" y="1937"/>
                      <a:pt x="254" y="1997"/>
                    </a:cubicBezTo>
                    <a:cubicBezTo>
                      <a:pt x="120" y="2175"/>
                      <a:pt x="1" y="2309"/>
                      <a:pt x="1" y="2309"/>
                    </a:cubicBezTo>
                    <a:cubicBezTo>
                      <a:pt x="1" y="2369"/>
                      <a:pt x="1" y="2429"/>
                      <a:pt x="60" y="2488"/>
                    </a:cubicBezTo>
                    <a:cubicBezTo>
                      <a:pt x="60" y="2518"/>
                      <a:pt x="75" y="2533"/>
                      <a:pt x="99" y="2533"/>
                    </a:cubicBezTo>
                    <a:cubicBezTo>
                      <a:pt x="124" y="2533"/>
                      <a:pt x="157" y="2518"/>
                      <a:pt x="194" y="2488"/>
                    </a:cubicBezTo>
                    <a:cubicBezTo>
                      <a:pt x="194" y="2488"/>
                      <a:pt x="314" y="2429"/>
                      <a:pt x="567" y="2235"/>
                    </a:cubicBezTo>
                    <a:cubicBezTo>
                      <a:pt x="626" y="2175"/>
                      <a:pt x="746" y="2056"/>
                      <a:pt x="865" y="1937"/>
                    </a:cubicBezTo>
                    <a:cubicBezTo>
                      <a:pt x="939" y="1862"/>
                      <a:pt x="939" y="1803"/>
                      <a:pt x="999" y="1684"/>
                    </a:cubicBezTo>
                    <a:lnTo>
                      <a:pt x="1178" y="1490"/>
                    </a:lnTo>
                    <a:cubicBezTo>
                      <a:pt x="1237" y="1311"/>
                      <a:pt x="1312" y="1192"/>
                      <a:pt x="1371" y="998"/>
                    </a:cubicBezTo>
                    <a:cubicBezTo>
                      <a:pt x="1431" y="939"/>
                      <a:pt x="1431" y="820"/>
                      <a:pt x="1431" y="745"/>
                    </a:cubicBezTo>
                    <a:cubicBezTo>
                      <a:pt x="1490" y="686"/>
                      <a:pt x="1490" y="626"/>
                      <a:pt x="1490" y="566"/>
                    </a:cubicBezTo>
                    <a:lnTo>
                      <a:pt x="1490" y="194"/>
                    </a:lnTo>
                    <a:lnTo>
                      <a:pt x="1490" y="75"/>
                    </a:lnTo>
                    <a:cubicBezTo>
                      <a:pt x="1490" y="0"/>
                      <a:pt x="1431" y="0"/>
                      <a:pt x="1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12643;p78">
                <a:extLst>
                  <a:ext uri="{FF2B5EF4-FFF2-40B4-BE49-F238E27FC236}">
                    <a16:creationId xmlns:a16="http://schemas.microsoft.com/office/drawing/2014/main" id="{91C2E59C-72D8-6E7E-72CA-0D6A9BFC56A5}"/>
                  </a:ext>
                </a:extLst>
              </p:cNvPr>
              <p:cNvSpPr/>
              <p:nvPr/>
            </p:nvSpPr>
            <p:spPr>
              <a:xfrm>
                <a:off x="1595712" y="4167755"/>
                <a:ext cx="297943" cy="48383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551" extrusionOk="0">
                    <a:moveTo>
                      <a:pt x="9431" y="1"/>
                    </a:moveTo>
                    <a:cubicBezTo>
                      <a:pt x="9431" y="1"/>
                      <a:pt x="9372" y="1"/>
                      <a:pt x="9312" y="61"/>
                    </a:cubicBezTo>
                    <a:cubicBezTo>
                      <a:pt x="9237" y="61"/>
                      <a:pt x="9178" y="120"/>
                      <a:pt x="9059" y="180"/>
                    </a:cubicBezTo>
                    <a:cubicBezTo>
                      <a:pt x="8805" y="299"/>
                      <a:pt x="8433" y="433"/>
                      <a:pt x="8001" y="552"/>
                    </a:cubicBezTo>
                    <a:cubicBezTo>
                      <a:pt x="7822" y="671"/>
                      <a:pt x="7569" y="746"/>
                      <a:pt x="7316" y="805"/>
                    </a:cubicBezTo>
                    <a:cubicBezTo>
                      <a:pt x="7077" y="805"/>
                      <a:pt x="6824" y="865"/>
                      <a:pt x="6511" y="925"/>
                    </a:cubicBezTo>
                    <a:cubicBezTo>
                      <a:pt x="6392" y="984"/>
                      <a:pt x="6258" y="984"/>
                      <a:pt x="6079" y="984"/>
                    </a:cubicBezTo>
                    <a:cubicBezTo>
                      <a:pt x="5960" y="984"/>
                      <a:pt x="5826" y="1044"/>
                      <a:pt x="5647" y="1044"/>
                    </a:cubicBezTo>
                    <a:cubicBezTo>
                      <a:pt x="5334" y="1044"/>
                      <a:pt x="5081" y="1044"/>
                      <a:pt x="4768" y="1118"/>
                    </a:cubicBezTo>
                    <a:lnTo>
                      <a:pt x="3845" y="1118"/>
                    </a:lnTo>
                    <a:cubicBezTo>
                      <a:pt x="3725" y="1044"/>
                      <a:pt x="3532" y="1044"/>
                      <a:pt x="3413" y="1044"/>
                    </a:cubicBezTo>
                    <a:cubicBezTo>
                      <a:pt x="3278" y="1044"/>
                      <a:pt x="3159" y="1044"/>
                      <a:pt x="2980" y="984"/>
                    </a:cubicBezTo>
                    <a:cubicBezTo>
                      <a:pt x="2727" y="984"/>
                      <a:pt x="2414" y="925"/>
                      <a:pt x="2161" y="865"/>
                    </a:cubicBezTo>
                    <a:cubicBezTo>
                      <a:pt x="1923" y="805"/>
                      <a:pt x="1669" y="746"/>
                      <a:pt x="1491" y="671"/>
                    </a:cubicBezTo>
                    <a:cubicBezTo>
                      <a:pt x="1237" y="612"/>
                      <a:pt x="1044" y="552"/>
                      <a:pt x="865" y="493"/>
                    </a:cubicBezTo>
                    <a:cubicBezTo>
                      <a:pt x="746" y="433"/>
                      <a:pt x="552" y="373"/>
                      <a:pt x="433" y="299"/>
                    </a:cubicBezTo>
                    <a:cubicBezTo>
                      <a:pt x="180" y="180"/>
                      <a:pt x="61" y="120"/>
                      <a:pt x="61" y="120"/>
                    </a:cubicBezTo>
                    <a:lnTo>
                      <a:pt x="1" y="120"/>
                    </a:lnTo>
                    <a:lnTo>
                      <a:pt x="1" y="180"/>
                    </a:lnTo>
                    <a:cubicBezTo>
                      <a:pt x="1" y="180"/>
                      <a:pt x="120" y="299"/>
                      <a:pt x="373" y="433"/>
                    </a:cubicBezTo>
                    <a:cubicBezTo>
                      <a:pt x="612" y="552"/>
                      <a:pt x="925" y="746"/>
                      <a:pt x="1357" y="925"/>
                    </a:cubicBezTo>
                    <a:cubicBezTo>
                      <a:pt x="1610" y="1044"/>
                      <a:pt x="1863" y="1118"/>
                      <a:pt x="2102" y="1178"/>
                    </a:cubicBezTo>
                    <a:cubicBezTo>
                      <a:pt x="2355" y="1237"/>
                      <a:pt x="2668" y="1357"/>
                      <a:pt x="2906" y="1357"/>
                    </a:cubicBezTo>
                    <a:cubicBezTo>
                      <a:pt x="3100" y="1416"/>
                      <a:pt x="3219" y="1416"/>
                      <a:pt x="3353" y="1416"/>
                    </a:cubicBezTo>
                    <a:cubicBezTo>
                      <a:pt x="3532" y="1491"/>
                      <a:pt x="3651" y="1491"/>
                      <a:pt x="3845" y="1491"/>
                    </a:cubicBezTo>
                    <a:lnTo>
                      <a:pt x="4098" y="1491"/>
                    </a:lnTo>
                    <a:lnTo>
                      <a:pt x="4277" y="1550"/>
                    </a:lnTo>
                    <a:lnTo>
                      <a:pt x="4768" y="1550"/>
                    </a:lnTo>
                    <a:cubicBezTo>
                      <a:pt x="5081" y="1491"/>
                      <a:pt x="5394" y="1491"/>
                      <a:pt x="5707" y="1491"/>
                    </a:cubicBezTo>
                    <a:cubicBezTo>
                      <a:pt x="5826" y="1491"/>
                      <a:pt x="6020" y="1416"/>
                      <a:pt x="6139" y="1416"/>
                    </a:cubicBezTo>
                    <a:cubicBezTo>
                      <a:pt x="6332" y="1357"/>
                      <a:pt x="6452" y="1357"/>
                      <a:pt x="6571" y="1357"/>
                    </a:cubicBezTo>
                    <a:cubicBezTo>
                      <a:pt x="6884" y="1297"/>
                      <a:pt x="7137" y="1237"/>
                      <a:pt x="7450" y="1118"/>
                    </a:cubicBezTo>
                    <a:cubicBezTo>
                      <a:pt x="7569" y="1118"/>
                      <a:pt x="7688" y="1044"/>
                      <a:pt x="7822" y="984"/>
                    </a:cubicBezTo>
                    <a:cubicBezTo>
                      <a:pt x="7941" y="984"/>
                      <a:pt x="8001" y="925"/>
                      <a:pt x="8120" y="865"/>
                    </a:cubicBezTo>
                    <a:cubicBezTo>
                      <a:pt x="8254" y="865"/>
                      <a:pt x="8373" y="805"/>
                      <a:pt x="8433" y="746"/>
                    </a:cubicBezTo>
                    <a:cubicBezTo>
                      <a:pt x="8567" y="671"/>
                      <a:pt x="8627" y="671"/>
                      <a:pt x="8746" y="612"/>
                    </a:cubicBezTo>
                    <a:cubicBezTo>
                      <a:pt x="8865" y="552"/>
                      <a:pt x="9059" y="433"/>
                      <a:pt x="9118" y="373"/>
                    </a:cubicBezTo>
                    <a:cubicBezTo>
                      <a:pt x="9237" y="299"/>
                      <a:pt x="9372" y="239"/>
                      <a:pt x="9431" y="180"/>
                    </a:cubicBezTo>
                    <a:lnTo>
                      <a:pt x="9491" y="120"/>
                    </a:lnTo>
                    <a:cubicBezTo>
                      <a:pt x="9550" y="61"/>
                      <a:pt x="9550" y="61"/>
                      <a:pt x="94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12644;p78">
                <a:extLst>
                  <a:ext uri="{FF2B5EF4-FFF2-40B4-BE49-F238E27FC236}">
                    <a16:creationId xmlns:a16="http://schemas.microsoft.com/office/drawing/2014/main" id="{77796746-F544-49D1-5C9A-3BE0A0679932}"/>
                  </a:ext>
                </a:extLst>
              </p:cNvPr>
              <p:cNvSpPr/>
              <p:nvPr/>
            </p:nvSpPr>
            <p:spPr>
              <a:xfrm>
                <a:off x="1411692" y="4008598"/>
                <a:ext cx="42332" cy="43018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79" extrusionOk="0">
                    <a:moveTo>
                      <a:pt x="703" y="1"/>
                    </a:moveTo>
                    <a:cubicBezTo>
                      <a:pt x="673" y="1"/>
                      <a:pt x="642" y="3"/>
                      <a:pt x="611" y="8"/>
                    </a:cubicBezTo>
                    <a:cubicBezTo>
                      <a:pt x="313" y="8"/>
                      <a:pt x="1" y="321"/>
                      <a:pt x="60" y="753"/>
                    </a:cubicBezTo>
                    <a:cubicBezTo>
                      <a:pt x="60" y="1125"/>
                      <a:pt x="373" y="1379"/>
                      <a:pt x="745" y="1379"/>
                    </a:cubicBezTo>
                    <a:cubicBezTo>
                      <a:pt x="1118" y="1379"/>
                      <a:pt x="1356" y="1006"/>
                      <a:pt x="1356" y="634"/>
                    </a:cubicBezTo>
                    <a:cubicBezTo>
                      <a:pt x="1302" y="292"/>
                      <a:pt x="1034" y="1"/>
                      <a:pt x="703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12645;p78">
                <a:extLst>
                  <a:ext uri="{FF2B5EF4-FFF2-40B4-BE49-F238E27FC236}">
                    <a16:creationId xmlns:a16="http://schemas.microsoft.com/office/drawing/2014/main" id="{48BC80F9-04DF-2985-6A26-50ED1478397B}"/>
                  </a:ext>
                </a:extLst>
              </p:cNvPr>
              <p:cNvSpPr/>
              <p:nvPr/>
            </p:nvSpPr>
            <p:spPr>
              <a:xfrm>
                <a:off x="1448409" y="3991160"/>
                <a:ext cx="15379" cy="1955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627" extrusionOk="0">
                    <a:moveTo>
                      <a:pt x="179" y="1"/>
                    </a:moveTo>
                    <a:cubicBezTo>
                      <a:pt x="60" y="1"/>
                      <a:pt x="0" y="135"/>
                      <a:pt x="0" y="314"/>
                    </a:cubicBezTo>
                    <a:cubicBezTo>
                      <a:pt x="0" y="507"/>
                      <a:pt x="120" y="627"/>
                      <a:pt x="254" y="627"/>
                    </a:cubicBezTo>
                    <a:cubicBezTo>
                      <a:pt x="373" y="567"/>
                      <a:pt x="492" y="448"/>
                      <a:pt x="432" y="254"/>
                    </a:cubicBezTo>
                    <a:cubicBezTo>
                      <a:pt x="432" y="135"/>
                      <a:pt x="313" y="1"/>
                      <a:pt x="17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12646;p78">
                <a:extLst>
                  <a:ext uri="{FF2B5EF4-FFF2-40B4-BE49-F238E27FC236}">
                    <a16:creationId xmlns:a16="http://schemas.microsoft.com/office/drawing/2014/main" id="{4EBAA7F7-1F27-56AF-5A1E-706A33193106}"/>
                  </a:ext>
                </a:extLst>
              </p:cNvPr>
              <p:cNvSpPr/>
              <p:nvPr/>
            </p:nvSpPr>
            <p:spPr>
              <a:xfrm>
                <a:off x="1425169" y="3977684"/>
                <a:ext cx="15379" cy="1771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568" extrusionOk="0">
                    <a:moveTo>
                      <a:pt x="254" y="1"/>
                    </a:moveTo>
                    <a:cubicBezTo>
                      <a:pt x="120" y="1"/>
                      <a:pt x="1" y="135"/>
                      <a:pt x="1" y="314"/>
                    </a:cubicBezTo>
                    <a:cubicBezTo>
                      <a:pt x="60" y="433"/>
                      <a:pt x="120" y="567"/>
                      <a:pt x="313" y="567"/>
                    </a:cubicBezTo>
                    <a:cubicBezTo>
                      <a:pt x="433" y="567"/>
                      <a:pt x="492" y="433"/>
                      <a:pt x="492" y="254"/>
                    </a:cubicBezTo>
                    <a:cubicBezTo>
                      <a:pt x="492" y="135"/>
                      <a:pt x="373" y="1"/>
                      <a:pt x="254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12647;p78">
                <a:extLst>
                  <a:ext uri="{FF2B5EF4-FFF2-40B4-BE49-F238E27FC236}">
                    <a16:creationId xmlns:a16="http://schemas.microsoft.com/office/drawing/2014/main" id="{AF8A20FE-3A12-A329-9866-0AA9872ADA30}"/>
                  </a:ext>
                </a:extLst>
              </p:cNvPr>
              <p:cNvSpPr/>
              <p:nvPr/>
            </p:nvSpPr>
            <p:spPr>
              <a:xfrm>
                <a:off x="1403800" y="3989320"/>
                <a:ext cx="15348" cy="17688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67" extrusionOk="0">
                    <a:moveTo>
                      <a:pt x="194" y="0"/>
                    </a:moveTo>
                    <a:cubicBezTo>
                      <a:pt x="60" y="0"/>
                      <a:pt x="0" y="134"/>
                      <a:pt x="0" y="313"/>
                    </a:cubicBezTo>
                    <a:cubicBezTo>
                      <a:pt x="0" y="432"/>
                      <a:pt x="119" y="566"/>
                      <a:pt x="254" y="566"/>
                    </a:cubicBezTo>
                    <a:cubicBezTo>
                      <a:pt x="373" y="566"/>
                      <a:pt x="492" y="432"/>
                      <a:pt x="492" y="254"/>
                    </a:cubicBezTo>
                    <a:cubicBezTo>
                      <a:pt x="432" y="134"/>
                      <a:pt x="313" y="0"/>
                      <a:pt x="194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12648;p78">
                <a:extLst>
                  <a:ext uri="{FF2B5EF4-FFF2-40B4-BE49-F238E27FC236}">
                    <a16:creationId xmlns:a16="http://schemas.microsoft.com/office/drawing/2014/main" id="{9EFEE1FB-F6C3-DF02-C564-8C0FDF656882}"/>
                  </a:ext>
                </a:extLst>
              </p:cNvPr>
              <p:cNvSpPr/>
              <p:nvPr/>
            </p:nvSpPr>
            <p:spPr>
              <a:xfrm>
                <a:off x="1657540" y="3766681"/>
                <a:ext cx="75118" cy="8706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791" extrusionOk="0">
                    <a:moveTo>
                      <a:pt x="1401" y="0"/>
                    </a:moveTo>
                    <a:cubicBezTo>
                      <a:pt x="1391" y="0"/>
                      <a:pt x="1381" y="1"/>
                      <a:pt x="1371" y="1"/>
                    </a:cubicBezTo>
                    <a:cubicBezTo>
                      <a:pt x="492" y="61"/>
                      <a:pt x="0" y="1864"/>
                      <a:pt x="0" y="1864"/>
                    </a:cubicBezTo>
                    <a:cubicBezTo>
                      <a:pt x="0" y="2296"/>
                      <a:pt x="60" y="2489"/>
                      <a:pt x="313" y="2609"/>
                    </a:cubicBezTo>
                    <a:cubicBezTo>
                      <a:pt x="313" y="2609"/>
                      <a:pt x="965" y="2791"/>
                      <a:pt x="1465" y="2791"/>
                    </a:cubicBezTo>
                    <a:cubicBezTo>
                      <a:pt x="1620" y="2791"/>
                      <a:pt x="1760" y="2773"/>
                      <a:pt x="1863" y="2728"/>
                    </a:cubicBezTo>
                    <a:cubicBezTo>
                      <a:pt x="2407" y="2492"/>
                      <a:pt x="2239" y="0"/>
                      <a:pt x="1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12649;p78">
                <a:extLst>
                  <a:ext uri="{FF2B5EF4-FFF2-40B4-BE49-F238E27FC236}">
                    <a16:creationId xmlns:a16="http://schemas.microsoft.com/office/drawing/2014/main" id="{64804446-0851-5E66-4861-F6425033B0EA}"/>
                  </a:ext>
                </a:extLst>
              </p:cNvPr>
              <p:cNvSpPr/>
              <p:nvPr/>
            </p:nvSpPr>
            <p:spPr>
              <a:xfrm>
                <a:off x="1552975" y="3796441"/>
                <a:ext cx="94833" cy="86473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2772" extrusionOk="0">
                    <a:moveTo>
                      <a:pt x="1069" y="1"/>
                    </a:moveTo>
                    <a:cubicBezTo>
                      <a:pt x="978" y="1"/>
                      <a:pt x="890" y="15"/>
                      <a:pt x="805" y="46"/>
                    </a:cubicBezTo>
                    <a:cubicBezTo>
                      <a:pt x="0" y="418"/>
                      <a:pt x="924" y="2772"/>
                      <a:pt x="1550" y="2772"/>
                    </a:cubicBezTo>
                    <a:cubicBezTo>
                      <a:pt x="2041" y="2772"/>
                      <a:pt x="2920" y="1908"/>
                      <a:pt x="2920" y="1908"/>
                    </a:cubicBezTo>
                    <a:cubicBezTo>
                      <a:pt x="3039" y="1655"/>
                      <a:pt x="3039" y="1535"/>
                      <a:pt x="2861" y="1163"/>
                    </a:cubicBezTo>
                    <a:cubicBezTo>
                      <a:pt x="2861" y="1163"/>
                      <a:pt x="1892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12650;p78">
                <a:extLst>
                  <a:ext uri="{FF2B5EF4-FFF2-40B4-BE49-F238E27FC236}">
                    <a16:creationId xmlns:a16="http://schemas.microsoft.com/office/drawing/2014/main" id="{B96C4336-E9EC-BF03-16DA-1D7FB6893A59}"/>
                  </a:ext>
                </a:extLst>
              </p:cNvPr>
              <p:cNvSpPr/>
              <p:nvPr/>
            </p:nvSpPr>
            <p:spPr>
              <a:xfrm>
                <a:off x="1634300" y="3816468"/>
                <a:ext cx="40460" cy="3993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280" extrusionOk="0">
                    <a:moveTo>
                      <a:pt x="733" y="0"/>
                    </a:moveTo>
                    <a:cubicBezTo>
                      <a:pt x="488" y="0"/>
                      <a:pt x="160" y="118"/>
                      <a:pt x="60" y="268"/>
                    </a:cubicBezTo>
                    <a:cubicBezTo>
                      <a:pt x="0" y="387"/>
                      <a:pt x="60" y="1013"/>
                      <a:pt x="254" y="1206"/>
                    </a:cubicBezTo>
                    <a:cubicBezTo>
                      <a:pt x="288" y="1258"/>
                      <a:pt x="376" y="1280"/>
                      <a:pt x="485" y="1280"/>
                    </a:cubicBezTo>
                    <a:cubicBezTo>
                      <a:pt x="753" y="1280"/>
                      <a:pt x="1152" y="1150"/>
                      <a:pt x="1237" y="1013"/>
                    </a:cubicBezTo>
                    <a:cubicBezTo>
                      <a:pt x="1297" y="759"/>
                      <a:pt x="1118" y="89"/>
                      <a:pt x="865" y="14"/>
                    </a:cubicBezTo>
                    <a:cubicBezTo>
                      <a:pt x="825" y="5"/>
                      <a:pt x="781" y="0"/>
                      <a:pt x="7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12651;p78">
                <a:extLst>
                  <a:ext uri="{FF2B5EF4-FFF2-40B4-BE49-F238E27FC236}">
                    <a16:creationId xmlns:a16="http://schemas.microsoft.com/office/drawing/2014/main" id="{F139A09F-F1A0-ED14-B0A9-8B4B3DE43D0F}"/>
                  </a:ext>
                </a:extLst>
              </p:cNvPr>
              <p:cNvSpPr/>
              <p:nvPr/>
            </p:nvSpPr>
            <p:spPr>
              <a:xfrm>
                <a:off x="1870384" y="4237476"/>
                <a:ext cx="67880" cy="45083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452" extrusionOk="0">
                    <a:moveTo>
                      <a:pt x="0" y="1"/>
                    </a:moveTo>
                    <a:lnTo>
                      <a:pt x="0" y="60"/>
                    </a:lnTo>
                    <a:cubicBezTo>
                      <a:pt x="0" y="60"/>
                      <a:pt x="60" y="239"/>
                      <a:pt x="194" y="671"/>
                    </a:cubicBezTo>
                    <a:cubicBezTo>
                      <a:pt x="254" y="865"/>
                      <a:pt x="373" y="1043"/>
                      <a:pt x="432" y="1356"/>
                    </a:cubicBezTo>
                    <a:cubicBezTo>
                      <a:pt x="567" y="1610"/>
                      <a:pt x="626" y="1922"/>
                      <a:pt x="745" y="2235"/>
                    </a:cubicBezTo>
                    <a:cubicBezTo>
                      <a:pt x="879" y="2533"/>
                      <a:pt x="999" y="2906"/>
                      <a:pt x="1058" y="3278"/>
                    </a:cubicBezTo>
                    <a:cubicBezTo>
                      <a:pt x="1177" y="3650"/>
                      <a:pt x="1311" y="4097"/>
                      <a:pt x="1431" y="4470"/>
                    </a:cubicBezTo>
                    <a:cubicBezTo>
                      <a:pt x="1550" y="4902"/>
                      <a:pt x="1624" y="5334"/>
                      <a:pt x="1684" y="5766"/>
                    </a:cubicBezTo>
                    <a:cubicBezTo>
                      <a:pt x="1743" y="6019"/>
                      <a:pt x="1803" y="6198"/>
                      <a:pt x="1803" y="6451"/>
                    </a:cubicBezTo>
                    <a:cubicBezTo>
                      <a:pt x="1863" y="6704"/>
                      <a:pt x="1922" y="6883"/>
                      <a:pt x="1922" y="7137"/>
                    </a:cubicBezTo>
                    <a:cubicBezTo>
                      <a:pt x="1922" y="7375"/>
                      <a:pt x="1997" y="7569"/>
                      <a:pt x="1997" y="7822"/>
                    </a:cubicBezTo>
                    <a:lnTo>
                      <a:pt x="1997" y="8492"/>
                    </a:lnTo>
                    <a:cubicBezTo>
                      <a:pt x="1997" y="8939"/>
                      <a:pt x="1997" y="9371"/>
                      <a:pt x="1922" y="9803"/>
                    </a:cubicBezTo>
                    <a:cubicBezTo>
                      <a:pt x="1922" y="10235"/>
                      <a:pt x="1863" y="10667"/>
                      <a:pt x="1863" y="11040"/>
                    </a:cubicBezTo>
                    <a:cubicBezTo>
                      <a:pt x="1803" y="11472"/>
                      <a:pt x="1803" y="11844"/>
                      <a:pt x="1743" y="12157"/>
                    </a:cubicBezTo>
                    <a:cubicBezTo>
                      <a:pt x="1743" y="12529"/>
                      <a:pt x="1684" y="12842"/>
                      <a:pt x="1624" y="13095"/>
                    </a:cubicBezTo>
                    <a:cubicBezTo>
                      <a:pt x="1624" y="13408"/>
                      <a:pt x="1550" y="13587"/>
                      <a:pt x="1550" y="13840"/>
                    </a:cubicBezTo>
                    <a:cubicBezTo>
                      <a:pt x="1490" y="14213"/>
                      <a:pt x="1431" y="14451"/>
                      <a:pt x="1431" y="14451"/>
                    </a:cubicBezTo>
                    <a:lnTo>
                      <a:pt x="1490" y="14451"/>
                    </a:lnTo>
                    <a:cubicBezTo>
                      <a:pt x="1490" y="14451"/>
                      <a:pt x="1550" y="14213"/>
                      <a:pt x="1624" y="13840"/>
                    </a:cubicBezTo>
                    <a:cubicBezTo>
                      <a:pt x="1684" y="13468"/>
                      <a:pt x="1803" y="12842"/>
                      <a:pt x="1863" y="12157"/>
                    </a:cubicBezTo>
                    <a:cubicBezTo>
                      <a:pt x="1922" y="11844"/>
                      <a:pt x="1997" y="11472"/>
                      <a:pt x="2056" y="11040"/>
                    </a:cubicBezTo>
                    <a:cubicBezTo>
                      <a:pt x="2056" y="10667"/>
                      <a:pt x="2116" y="10235"/>
                      <a:pt x="2116" y="9803"/>
                    </a:cubicBezTo>
                    <a:cubicBezTo>
                      <a:pt x="2175" y="9371"/>
                      <a:pt x="2175" y="8939"/>
                      <a:pt x="2175" y="8492"/>
                    </a:cubicBezTo>
                    <a:lnTo>
                      <a:pt x="2175" y="7822"/>
                    </a:lnTo>
                    <a:cubicBezTo>
                      <a:pt x="2175" y="7569"/>
                      <a:pt x="2175" y="7315"/>
                      <a:pt x="2116" y="7137"/>
                    </a:cubicBezTo>
                    <a:cubicBezTo>
                      <a:pt x="2116" y="6883"/>
                      <a:pt x="2056" y="6630"/>
                      <a:pt x="2056" y="6392"/>
                    </a:cubicBezTo>
                    <a:cubicBezTo>
                      <a:pt x="1997" y="6198"/>
                      <a:pt x="1997" y="5960"/>
                      <a:pt x="1922" y="5766"/>
                    </a:cubicBezTo>
                    <a:cubicBezTo>
                      <a:pt x="1803" y="5274"/>
                      <a:pt x="1743" y="4842"/>
                      <a:pt x="1624" y="4470"/>
                    </a:cubicBezTo>
                    <a:cubicBezTo>
                      <a:pt x="1550" y="4217"/>
                      <a:pt x="1490" y="4023"/>
                      <a:pt x="1431" y="3844"/>
                    </a:cubicBezTo>
                    <a:cubicBezTo>
                      <a:pt x="1371" y="3591"/>
                      <a:pt x="1311" y="3412"/>
                      <a:pt x="1252" y="3218"/>
                    </a:cubicBezTo>
                    <a:cubicBezTo>
                      <a:pt x="1118" y="2846"/>
                      <a:pt x="999" y="2474"/>
                      <a:pt x="879" y="2161"/>
                    </a:cubicBezTo>
                    <a:cubicBezTo>
                      <a:pt x="686" y="1550"/>
                      <a:pt x="432" y="984"/>
                      <a:pt x="313" y="611"/>
                    </a:cubicBezTo>
                    <a:cubicBezTo>
                      <a:pt x="135" y="239"/>
                      <a:pt x="60" y="60"/>
                      <a:pt x="60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12652;p78">
                <a:extLst>
                  <a:ext uri="{FF2B5EF4-FFF2-40B4-BE49-F238E27FC236}">
                    <a16:creationId xmlns:a16="http://schemas.microsoft.com/office/drawing/2014/main" id="{D39871CB-28B8-CB76-97E1-472A4243048C}"/>
                  </a:ext>
                </a:extLst>
              </p:cNvPr>
              <p:cNvSpPr/>
              <p:nvPr/>
            </p:nvSpPr>
            <p:spPr>
              <a:xfrm>
                <a:off x="1467937" y="3985608"/>
                <a:ext cx="133390" cy="193815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6213" extrusionOk="0">
                    <a:moveTo>
                      <a:pt x="0" y="0"/>
                    </a:moveTo>
                    <a:cubicBezTo>
                      <a:pt x="1" y="2"/>
                      <a:pt x="60" y="120"/>
                      <a:pt x="179" y="313"/>
                    </a:cubicBezTo>
                    <a:cubicBezTo>
                      <a:pt x="239" y="373"/>
                      <a:pt x="239" y="492"/>
                      <a:pt x="298" y="626"/>
                    </a:cubicBezTo>
                    <a:cubicBezTo>
                      <a:pt x="373" y="745"/>
                      <a:pt x="432" y="924"/>
                      <a:pt x="551" y="1058"/>
                    </a:cubicBezTo>
                    <a:cubicBezTo>
                      <a:pt x="805" y="1669"/>
                      <a:pt x="1177" y="2607"/>
                      <a:pt x="1669" y="3352"/>
                    </a:cubicBezTo>
                    <a:cubicBezTo>
                      <a:pt x="1788" y="3605"/>
                      <a:pt x="1982" y="3784"/>
                      <a:pt x="2101" y="3978"/>
                    </a:cubicBezTo>
                    <a:cubicBezTo>
                      <a:pt x="2235" y="4157"/>
                      <a:pt x="2354" y="4350"/>
                      <a:pt x="2473" y="4529"/>
                    </a:cubicBezTo>
                    <a:cubicBezTo>
                      <a:pt x="2667" y="4648"/>
                      <a:pt x="2786" y="4842"/>
                      <a:pt x="2905" y="5021"/>
                    </a:cubicBezTo>
                    <a:cubicBezTo>
                      <a:pt x="3039" y="5155"/>
                      <a:pt x="3158" y="5274"/>
                      <a:pt x="3352" y="5393"/>
                    </a:cubicBezTo>
                    <a:cubicBezTo>
                      <a:pt x="3412" y="5527"/>
                      <a:pt x="3531" y="5646"/>
                      <a:pt x="3650" y="5765"/>
                    </a:cubicBezTo>
                    <a:cubicBezTo>
                      <a:pt x="3784" y="5840"/>
                      <a:pt x="3844" y="5900"/>
                      <a:pt x="3963" y="5959"/>
                    </a:cubicBezTo>
                    <a:cubicBezTo>
                      <a:pt x="4097" y="6138"/>
                      <a:pt x="4216" y="6212"/>
                      <a:pt x="4216" y="6212"/>
                    </a:cubicBezTo>
                    <a:lnTo>
                      <a:pt x="4276" y="6212"/>
                    </a:lnTo>
                    <a:lnTo>
                      <a:pt x="4216" y="6138"/>
                    </a:lnTo>
                    <a:cubicBezTo>
                      <a:pt x="4216" y="6138"/>
                      <a:pt x="4157" y="6078"/>
                      <a:pt x="4022" y="5900"/>
                    </a:cubicBezTo>
                    <a:cubicBezTo>
                      <a:pt x="3963" y="5840"/>
                      <a:pt x="3844" y="5765"/>
                      <a:pt x="3784" y="5646"/>
                    </a:cubicBezTo>
                    <a:cubicBezTo>
                      <a:pt x="3650" y="5527"/>
                      <a:pt x="3531" y="5468"/>
                      <a:pt x="3412" y="5333"/>
                    </a:cubicBezTo>
                    <a:cubicBezTo>
                      <a:pt x="3278" y="5155"/>
                      <a:pt x="3158" y="5021"/>
                      <a:pt x="3039" y="4901"/>
                    </a:cubicBezTo>
                    <a:cubicBezTo>
                      <a:pt x="2905" y="4723"/>
                      <a:pt x="2786" y="4529"/>
                      <a:pt x="2667" y="4410"/>
                    </a:cubicBezTo>
                    <a:cubicBezTo>
                      <a:pt x="2533" y="4216"/>
                      <a:pt x="2414" y="4037"/>
                      <a:pt x="2294" y="3844"/>
                    </a:cubicBezTo>
                    <a:cubicBezTo>
                      <a:pt x="2160" y="3665"/>
                      <a:pt x="1982" y="3471"/>
                      <a:pt x="1862" y="3293"/>
                    </a:cubicBezTo>
                    <a:lnTo>
                      <a:pt x="1669" y="2980"/>
                    </a:lnTo>
                    <a:cubicBezTo>
                      <a:pt x="1609" y="2860"/>
                      <a:pt x="1609" y="2786"/>
                      <a:pt x="1549" y="2667"/>
                    </a:cubicBezTo>
                    <a:cubicBezTo>
                      <a:pt x="1415" y="2488"/>
                      <a:pt x="1296" y="2294"/>
                      <a:pt x="1177" y="2116"/>
                    </a:cubicBezTo>
                    <a:cubicBezTo>
                      <a:pt x="983" y="1669"/>
                      <a:pt x="805" y="1296"/>
                      <a:pt x="611" y="998"/>
                    </a:cubicBezTo>
                    <a:cubicBezTo>
                      <a:pt x="551" y="864"/>
                      <a:pt x="492" y="745"/>
                      <a:pt x="373" y="626"/>
                    </a:cubicBezTo>
                    <a:cubicBezTo>
                      <a:pt x="298" y="492"/>
                      <a:pt x="239" y="373"/>
                      <a:pt x="179" y="253"/>
                    </a:cubicBezTo>
                    <a:cubicBezTo>
                      <a:pt x="60" y="120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12653;p78">
                <a:extLst>
                  <a:ext uri="{FF2B5EF4-FFF2-40B4-BE49-F238E27FC236}">
                    <a16:creationId xmlns:a16="http://schemas.microsoft.com/office/drawing/2014/main" id="{028255DC-905F-C7E1-CBBE-4481F9F23D16}"/>
                  </a:ext>
                </a:extLst>
              </p:cNvPr>
              <p:cNvSpPr/>
              <p:nvPr/>
            </p:nvSpPr>
            <p:spPr>
              <a:xfrm>
                <a:off x="1678909" y="4560469"/>
                <a:ext cx="158502" cy="27452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880" extrusionOk="0">
                    <a:moveTo>
                      <a:pt x="5021" y="0"/>
                    </a:moveTo>
                    <a:cubicBezTo>
                      <a:pt x="5021" y="0"/>
                      <a:pt x="4962" y="0"/>
                      <a:pt x="4842" y="75"/>
                    </a:cubicBezTo>
                    <a:cubicBezTo>
                      <a:pt x="4783" y="134"/>
                      <a:pt x="4708" y="134"/>
                      <a:pt x="4589" y="194"/>
                    </a:cubicBezTo>
                    <a:cubicBezTo>
                      <a:pt x="4529" y="194"/>
                      <a:pt x="4410" y="194"/>
                      <a:pt x="4276" y="254"/>
                    </a:cubicBezTo>
                    <a:cubicBezTo>
                      <a:pt x="4217" y="254"/>
                      <a:pt x="4157" y="313"/>
                      <a:pt x="4097" y="313"/>
                    </a:cubicBezTo>
                    <a:cubicBezTo>
                      <a:pt x="4038" y="313"/>
                      <a:pt x="3963" y="313"/>
                      <a:pt x="3904" y="373"/>
                    </a:cubicBezTo>
                    <a:cubicBezTo>
                      <a:pt x="3785" y="373"/>
                      <a:pt x="3665" y="447"/>
                      <a:pt x="3472" y="447"/>
                    </a:cubicBezTo>
                    <a:cubicBezTo>
                      <a:pt x="3353" y="507"/>
                      <a:pt x="3219" y="507"/>
                      <a:pt x="3040" y="507"/>
                    </a:cubicBezTo>
                    <a:cubicBezTo>
                      <a:pt x="2921" y="566"/>
                      <a:pt x="2727" y="566"/>
                      <a:pt x="2608" y="566"/>
                    </a:cubicBezTo>
                    <a:cubicBezTo>
                      <a:pt x="2414" y="626"/>
                      <a:pt x="2295" y="626"/>
                      <a:pt x="2101" y="626"/>
                    </a:cubicBezTo>
                    <a:cubicBezTo>
                      <a:pt x="2042" y="656"/>
                      <a:pt x="1967" y="656"/>
                      <a:pt x="1891" y="656"/>
                    </a:cubicBezTo>
                    <a:cubicBezTo>
                      <a:pt x="1814" y="656"/>
                      <a:pt x="1736" y="656"/>
                      <a:pt x="1669" y="686"/>
                    </a:cubicBezTo>
                    <a:lnTo>
                      <a:pt x="1" y="686"/>
                    </a:lnTo>
                    <a:lnTo>
                      <a:pt x="60" y="745"/>
                    </a:lnTo>
                    <a:cubicBezTo>
                      <a:pt x="60" y="745"/>
                      <a:pt x="373" y="745"/>
                      <a:pt x="805" y="820"/>
                    </a:cubicBezTo>
                    <a:cubicBezTo>
                      <a:pt x="924" y="820"/>
                      <a:pt x="1118" y="879"/>
                      <a:pt x="1237" y="879"/>
                    </a:cubicBezTo>
                    <a:lnTo>
                      <a:pt x="1669" y="879"/>
                    </a:lnTo>
                    <a:cubicBezTo>
                      <a:pt x="1803" y="879"/>
                      <a:pt x="1982" y="879"/>
                      <a:pt x="2101" y="820"/>
                    </a:cubicBezTo>
                    <a:lnTo>
                      <a:pt x="2608" y="820"/>
                    </a:lnTo>
                    <a:cubicBezTo>
                      <a:pt x="2786" y="820"/>
                      <a:pt x="2921" y="745"/>
                      <a:pt x="3099" y="745"/>
                    </a:cubicBezTo>
                    <a:cubicBezTo>
                      <a:pt x="3219" y="686"/>
                      <a:pt x="3412" y="686"/>
                      <a:pt x="3531" y="626"/>
                    </a:cubicBezTo>
                    <a:cubicBezTo>
                      <a:pt x="3665" y="626"/>
                      <a:pt x="3844" y="566"/>
                      <a:pt x="3963" y="507"/>
                    </a:cubicBezTo>
                    <a:lnTo>
                      <a:pt x="4157" y="507"/>
                    </a:lnTo>
                    <a:cubicBezTo>
                      <a:pt x="4217" y="447"/>
                      <a:pt x="4276" y="447"/>
                      <a:pt x="4336" y="373"/>
                    </a:cubicBezTo>
                    <a:cubicBezTo>
                      <a:pt x="4470" y="373"/>
                      <a:pt x="4529" y="313"/>
                      <a:pt x="4649" y="313"/>
                    </a:cubicBezTo>
                    <a:cubicBezTo>
                      <a:pt x="4708" y="254"/>
                      <a:pt x="4842" y="194"/>
                      <a:pt x="4902" y="194"/>
                    </a:cubicBezTo>
                    <a:cubicBezTo>
                      <a:pt x="4962" y="134"/>
                      <a:pt x="4962" y="134"/>
                      <a:pt x="5021" y="75"/>
                    </a:cubicBezTo>
                    <a:lnTo>
                      <a:pt x="5081" y="75"/>
                    </a:lnTo>
                    <a:lnTo>
                      <a:pt x="5081" y="0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12654;p78">
                <a:extLst>
                  <a:ext uri="{FF2B5EF4-FFF2-40B4-BE49-F238E27FC236}">
                    <a16:creationId xmlns:a16="http://schemas.microsoft.com/office/drawing/2014/main" id="{09A49ADA-A1D7-4A90-04BC-61734F304892}"/>
                  </a:ext>
                </a:extLst>
              </p:cNvPr>
              <p:cNvSpPr/>
              <p:nvPr/>
            </p:nvSpPr>
            <p:spPr>
              <a:xfrm>
                <a:off x="1845272" y="4045533"/>
                <a:ext cx="238455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687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1178" y="61"/>
                    </a:lnTo>
                    <a:cubicBezTo>
                      <a:pt x="1550" y="61"/>
                      <a:pt x="1982" y="61"/>
                      <a:pt x="2429" y="120"/>
                    </a:cubicBezTo>
                    <a:cubicBezTo>
                      <a:pt x="2861" y="120"/>
                      <a:pt x="3353" y="195"/>
                      <a:pt x="3785" y="195"/>
                    </a:cubicBezTo>
                    <a:cubicBezTo>
                      <a:pt x="4038" y="195"/>
                      <a:pt x="4291" y="254"/>
                      <a:pt x="4530" y="254"/>
                    </a:cubicBezTo>
                    <a:cubicBezTo>
                      <a:pt x="4783" y="254"/>
                      <a:pt x="4962" y="314"/>
                      <a:pt x="5215" y="314"/>
                    </a:cubicBezTo>
                    <a:cubicBezTo>
                      <a:pt x="5468" y="314"/>
                      <a:pt x="5647" y="373"/>
                      <a:pt x="5841" y="373"/>
                    </a:cubicBezTo>
                    <a:cubicBezTo>
                      <a:pt x="6079" y="433"/>
                      <a:pt x="6273" y="433"/>
                      <a:pt x="6452" y="493"/>
                    </a:cubicBezTo>
                    <a:cubicBezTo>
                      <a:pt x="6586" y="493"/>
                      <a:pt x="6764" y="567"/>
                      <a:pt x="6899" y="567"/>
                    </a:cubicBezTo>
                    <a:cubicBezTo>
                      <a:pt x="7077" y="627"/>
                      <a:pt x="7196" y="627"/>
                      <a:pt x="7271" y="627"/>
                    </a:cubicBezTo>
                    <a:cubicBezTo>
                      <a:pt x="7196" y="567"/>
                      <a:pt x="7077" y="567"/>
                      <a:pt x="6958" y="493"/>
                    </a:cubicBezTo>
                    <a:cubicBezTo>
                      <a:pt x="6764" y="493"/>
                      <a:pt x="6645" y="433"/>
                      <a:pt x="6452" y="373"/>
                    </a:cubicBezTo>
                    <a:cubicBezTo>
                      <a:pt x="6273" y="373"/>
                      <a:pt x="6079" y="373"/>
                      <a:pt x="5900" y="314"/>
                    </a:cubicBezTo>
                    <a:cubicBezTo>
                      <a:pt x="5647" y="314"/>
                      <a:pt x="5468" y="254"/>
                      <a:pt x="5215" y="254"/>
                    </a:cubicBezTo>
                    <a:cubicBezTo>
                      <a:pt x="5036" y="195"/>
                      <a:pt x="4783" y="195"/>
                      <a:pt x="4530" y="195"/>
                    </a:cubicBezTo>
                    <a:cubicBezTo>
                      <a:pt x="4291" y="120"/>
                      <a:pt x="4038" y="120"/>
                      <a:pt x="3845" y="61"/>
                    </a:cubicBezTo>
                    <a:cubicBezTo>
                      <a:pt x="3353" y="61"/>
                      <a:pt x="2861" y="1"/>
                      <a:pt x="2429" y="1"/>
                    </a:cubicBezTo>
                    <a:close/>
                    <a:moveTo>
                      <a:pt x="7271" y="627"/>
                    </a:moveTo>
                    <a:cubicBezTo>
                      <a:pt x="7509" y="686"/>
                      <a:pt x="7643" y="686"/>
                      <a:pt x="7643" y="686"/>
                    </a:cubicBezTo>
                    <a:cubicBezTo>
                      <a:pt x="7643" y="686"/>
                      <a:pt x="7509" y="627"/>
                      <a:pt x="7271" y="62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12655;p78">
                <a:extLst>
                  <a:ext uri="{FF2B5EF4-FFF2-40B4-BE49-F238E27FC236}">
                    <a16:creationId xmlns:a16="http://schemas.microsoft.com/office/drawing/2014/main" id="{AE84D9F7-E062-7913-ABA1-8413D622B4D7}"/>
                  </a:ext>
                </a:extLst>
              </p:cNvPr>
              <p:cNvSpPr/>
              <p:nvPr/>
            </p:nvSpPr>
            <p:spPr>
              <a:xfrm>
                <a:off x="1841560" y="4060881"/>
                <a:ext cx="226351" cy="77644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89" extrusionOk="0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5"/>
                      <a:pt x="433" y="194"/>
                      <a:pt x="1118" y="373"/>
                    </a:cubicBezTo>
                    <a:cubicBezTo>
                      <a:pt x="1491" y="507"/>
                      <a:pt x="1863" y="626"/>
                      <a:pt x="2295" y="745"/>
                    </a:cubicBezTo>
                    <a:cubicBezTo>
                      <a:pt x="2727" y="880"/>
                      <a:pt x="3159" y="1058"/>
                      <a:pt x="3666" y="1192"/>
                    </a:cubicBezTo>
                    <a:cubicBezTo>
                      <a:pt x="4098" y="1371"/>
                      <a:pt x="4530" y="1490"/>
                      <a:pt x="4962" y="1624"/>
                    </a:cubicBezTo>
                    <a:cubicBezTo>
                      <a:pt x="5394" y="1803"/>
                      <a:pt x="5766" y="1937"/>
                      <a:pt x="6079" y="2056"/>
                    </a:cubicBezTo>
                    <a:cubicBezTo>
                      <a:pt x="6451" y="2176"/>
                      <a:pt x="6705" y="2310"/>
                      <a:pt x="6883" y="2369"/>
                    </a:cubicBezTo>
                    <a:cubicBezTo>
                      <a:pt x="7137" y="2429"/>
                      <a:pt x="7196" y="2488"/>
                      <a:pt x="7196" y="2488"/>
                    </a:cubicBezTo>
                    <a:lnTo>
                      <a:pt x="7256" y="2488"/>
                    </a:lnTo>
                    <a:cubicBezTo>
                      <a:pt x="7256" y="2488"/>
                      <a:pt x="7137" y="2429"/>
                      <a:pt x="6943" y="2369"/>
                    </a:cubicBezTo>
                    <a:cubicBezTo>
                      <a:pt x="6764" y="2235"/>
                      <a:pt x="6451" y="2176"/>
                      <a:pt x="6139" y="1997"/>
                    </a:cubicBezTo>
                    <a:cubicBezTo>
                      <a:pt x="5766" y="1863"/>
                      <a:pt x="5394" y="1744"/>
                      <a:pt x="4962" y="1565"/>
                    </a:cubicBezTo>
                    <a:cubicBezTo>
                      <a:pt x="4589" y="1431"/>
                      <a:pt x="4098" y="1252"/>
                      <a:pt x="3666" y="1118"/>
                    </a:cubicBezTo>
                    <a:cubicBezTo>
                      <a:pt x="3412" y="1058"/>
                      <a:pt x="3219" y="939"/>
                      <a:pt x="2980" y="880"/>
                    </a:cubicBezTo>
                    <a:cubicBezTo>
                      <a:pt x="2787" y="820"/>
                      <a:pt x="2548" y="745"/>
                      <a:pt x="2355" y="686"/>
                    </a:cubicBezTo>
                    <a:cubicBezTo>
                      <a:pt x="1923" y="567"/>
                      <a:pt x="1491" y="447"/>
                      <a:pt x="1178" y="313"/>
                    </a:cubicBezTo>
                    <a:cubicBezTo>
                      <a:pt x="805" y="254"/>
                      <a:pt x="492" y="135"/>
                      <a:pt x="314" y="75"/>
                    </a:cubicBezTo>
                    <a:cubicBezTo>
                      <a:pt x="120" y="7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12656;p78">
                <a:extLst>
                  <a:ext uri="{FF2B5EF4-FFF2-40B4-BE49-F238E27FC236}">
                    <a16:creationId xmlns:a16="http://schemas.microsoft.com/office/drawing/2014/main" id="{62088986-C90C-94A9-162D-65C47B2C5E2C}"/>
                  </a:ext>
                </a:extLst>
              </p:cNvPr>
              <p:cNvSpPr/>
              <p:nvPr/>
            </p:nvSpPr>
            <p:spPr>
              <a:xfrm>
                <a:off x="1421457" y="4037641"/>
                <a:ext cx="237955" cy="23271"/>
              </a:xfrm>
              <a:custGeom>
                <a:avLst/>
                <a:gdLst/>
                <a:ahLst/>
                <a:cxnLst/>
                <a:rect l="l" t="t" r="r" b="b"/>
                <a:pathLst>
                  <a:path w="7628" h="746" extrusionOk="0">
                    <a:moveTo>
                      <a:pt x="6451" y="1"/>
                    </a:moveTo>
                    <a:cubicBezTo>
                      <a:pt x="6079" y="1"/>
                      <a:pt x="5647" y="1"/>
                      <a:pt x="5215" y="75"/>
                    </a:cubicBezTo>
                    <a:cubicBezTo>
                      <a:pt x="4768" y="75"/>
                      <a:pt x="4276" y="75"/>
                      <a:pt x="3784" y="135"/>
                    </a:cubicBezTo>
                    <a:cubicBezTo>
                      <a:pt x="3531" y="135"/>
                      <a:pt x="3278" y="194"/>
                      <a:pt x="3099" y="194"/>
                    </a:cubicBezTo>
                    <a:cubicBezTo>
                      <a:pt x="2846" y="194"/>
                      <a:pt x="2607" y="254"/>
                      <a:pt x="2414" y="254"/>
                    </a:cubicBezTo>
                    <a:cubicBezTo>
                      <a:pt x="2161" y="254"/>
                      <a:pt x="1982" y="314"/>
                      <a:pt x="1729" y="373"/>
                    </a:cubicBezTo>
                    <a:cubicBezTo>
                      <a:pt x="1550" y="373"/>
                      <a:pt x="1356" y="373"/>
                      <a:pt x="1177" y="448"/>
                    </a:cubicBezTo>
                    <a:cubicBezTo>
                      <a:pt x="984" y="448"/>
                      <a:pt x="864" y="507"/>
                      <a:pt x="671" y="567"/>
                    </a:cubicBezTo>
                    <a:cubicBezTo>
                      <a:pt x="864" y="567"/>
                      <a:pt x="984" y="507"/>
                      <a:pt x="1177" y="507"/>
                    </a:cubicBezTo>
                    <a:cubicBezTo>
                      <a:pt x="1356" y="507"/>
                      <a:pt x="1550" y="448"/>
                      <a:pt x="1729" y="448"/>
                    </a:cubicBezTo>
                    <a:cubicBezTo>
                      <a:pt x="1982" y="373"/>
                      <a:pt x="2161" y="373"/>
                      <a:pt x="2414" y="314"/>
                    </a:cubicBezTo>
                    <a:cubicBezTo>
                      <a:pt x="2607" y="314"/>
                      <a:pt x="2846" y="314"/>
                      <a:pt x="3099" y="254"/>
                    </a:cubicBezTo>
                    <a:lnTo>
                      <a:pt x="3784" y="254"/>
                    </a:lnTo>
                    <a:cubicBezTo>
                      <a:pt x="4276" y="194"/>
                      <a:pt x="4768" y="135"/>
                      <a:pt x="5215" y="135"/>
                    </a:cubicBezTo>
                    <a:cubicBezTo>
                      <a:pt x="5647" y="135"/>
                      <a:pt x="6079" y="135"/>
                      <a:pt x="6451" y="75"/>
                    </a:cubicBezTo>
                    <a:lnTo>
                      <a:pt x="7628" y="75"/>
                    </a:lnTo>
                    <a:lnTo>
                      <a:pt x="7628" y="1"/>
                    </a:lnTo>
                    <a:close/>
                    <a:moveTo>
                      <a:pt x="671" y="567"/>
                    </a:moveTo>
                    <a:cubicBezTo>
                      <a:pt x="552" y="567"/>
                      <a:pt x="432" y="626"/>
                      <a:pt x="298" y="626"/>
                    </a:cubicBezTo>
                    <a:cubicBezTo>
                      <a:pt x="120" y="686"/>
                      <a:pt x="0" y="686"/>
                      <a:pt x="0" y="686"/>
                    </a:cubicBezTo>
                    <a:lnTo>
                      <a:pt x="0" y="746"/>
                    </a:lnTo>
                    <a:cubicBezTo>
                      <a:pt x="0" y="746"/>
                      <a:pt x="120" y="686"/>
                      <a:pt x="298" y="686"/>
                    </a:cubicBezTo>
                    <a:cubicBezTo>
                      <a:pt x="432" y="626"/>
                      <a:pt x="552" y="626"/>
                      <a:pt x="671" y="56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12657;p78">
                <a:extLst>
                  <a:ext uri="{FF2B5EF4-FFF2-40B4-BE49-F238E27FC236}">
                    <a16:creationId xmlns:a16="http://schemas.microsoft.com/office/drawing/2014/main" id="{2A3F2180-CEDD-85A7-3167-39729B99E4AB}"/>
                  </a:ext>
                </a:extLst>
              </p:cNvPr>
              <p:cNvSpPr/>
              <p:nvPr/>
            </p:nvSpPr>
            <p:spPr>
              <a:xfrm>
                <a:off x="1436804" y="4053457"/>
                <a:ext cx="226351" cy="77176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74" extrusionOk="0">
                    <a:moveTo>
                      <a:pt x="7255" y="0"/>
                    </a:moveTo>
                    <a:cubicBezTo>
                      <a:pt x="7255" y="0"/>
                      <a:pt x="7136" y="60"/>
                      <a:pt x="6957" y="119"/>
                    </a:cubicBezTo>
                    <a:cubicBezTo>
                      <a:pt x="6704" y="179"/>
                      <a:pt x="6451" y="239"/>
                      <a:pt x="6078" y="373"/>
                    </a:cubicBezTo>
                    <a:cubicBezTo>
                      <a:pt x="5765" y="432"/>
                      <a:pt x="5333" y="551"/>
                      <a:pt x="4901" y="685"/>
                    </a:cubicBezTo>
                    <a:cubicBezTo>
                      <a:pt x="4723" y="745"/>
                      <a:pt x="4469" y="805"/>
                      <a:pt x="4276" y="924"/>
                    </a:cubicBezTo>
                    <a:cubicBezTo>
                      <a:pt x="4037" y="983"/>
                      <a:pt x="3784" y="1058"/>
                      <a:pt x="3605" y="1118"/>
                    </a:cubicBezTo>
                    <a:cubicBezTo>
                      <a:pt x="3099" y="1296"/>
                      <a:pt x="2667" y="1430"/>
                      <a:pt x="2235" y="1609"/>
                    </a:cubicBezTo>
                    <a:cubicBezTo>
                      <a:pt x="1862" y="1728"/>
                      <a:pt x="1430" y="1922"/>
                      <a:pt x="1117" y="2041"/>
                    </a:cubicBezTo>
                    <a:cubicBezTo>
                      <a:pt x="804" y="2175"/>
                      <a:pt x="492" y="2294"/>
                      <a:pt x="313" y="2354"/>
                    </a:cubicBezTo>
                    <a:cubicBezTo>
                      <a:pt x="119" y="2414"/>
                      <a:pt x="0" y="2473"/>
                      <a:pt x="0" y="2473"/>
                    </a:cubicBezTo>
                    <a:cubicBezTo>
                      <a:pt x="0" y="2473"/>
                      <a:pt x="119" y="2473"/>
                      <a:pt x="313" y="2414"/>
                    </a:cubicBezTo>
                    <a:cubicBezTo>
                      <a:pt x="492" y="2294"/>
                      <a:pt x="804" y="2235"/>
                      <a:pt x="1117" y="2101"/>
                    </a:cubicBezTo>
                    <a:cubicBezTo>
                      <a:pt x="1490" y="1982"/>
                      <a:pt x="1862" y="1803"/>
                      <a:pt x="2294" y="1669"/>
                    </a:cubicBezTo>
                    <a:cubicBezTo>
                      <a:pt x="2726" y="1550"/>
                      <a:pt x="3158" y="1356"/>
                      <a:pt x="3605" y="1237"/>
                    </a:cubicBezTo>
                    <a:cubicBezTo>
                      <a:pt x="4097" y="1118"/>
                      <a:pt x="4529" y="924"/>
                      <a:pt x="4961" y="805"/>
                    </a:cubicBezTo>
                    <a:cubicBezTo>
                      <a:pt x="5393" y="685"/>
                      <a:pt x="5765" y="551"/>
                      <a:pt x="6078" y="432"/>
                    </a:cubicBezTo>
                    <a:cubicBezTo>
                      <a:pt x="6763" y="179"/>
                      <a:pt x="7255" y="60"/>
                      <a:pt x="7255" y="60"/>
                    </a:cubicBezTo>
                    <a:lnTo>
                      <a:pt x="7255" y="0"/>
                    </a:ln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2658;p78">
              <a:extLst>
                <a:ext uri="{FF2B5EF4-FFF2-40B4-BE49-F238E27FC236}">
                  <a16:creationId xmlns:a16="http://schemas.microsoft.com/office/drawing/2014/main" id="{081E8D7E-FFBF-5E84-339D-80B4F275A85A}"/>
                </a:ext>
              </a:extLst>
            </p:cNvPr>
            <p:cNvGrpSpPr/>
            <p:nvPr/>
          </p:nvGrpSpPr>
          <p:grpSpPr>
            <a:xfrm>
              <a:off x="6785085" y="4012865"/>
              <a:ext cx="654368" cy="587400"/>
              <a:chOff x="6785085" y="4012865"/>
              <a:chExt cx="654368" cy="587400"/>
            </a:xfrm>
          </p:grpSpPr>
          <p:sp>
            <p:nvSpPr>
              <p:cNvPr id="5" name="Google Shape;12659;p78">
                <a:extLst>
                  <a:ext uri="{FF2B5EF4-FFF2-40B4-BE49-F238E27FC236}">
                    <a16:creationId xmlns:a16="http://schemas.microsoft.com/office/drawing/2014/main" id="{2EE056F1-6CFA-5FA1-4B45-D17E903012AD}"/>
                  </a:ext>
                </a:extLst>
              </p:cNvPr>
              <p:cNvSpPr/>
              <p:nvPr/>
            </p:nvSpPr>
            <p:spPr>
              <a:xfrm>
                <a:off x="6785085" y="4230923"/>
                <a:ext cx="399040" cy="61146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10377" extrusionOk="0">
                    <a:moveTo>
                      <a:pt x="35363" y="1"/>
                    </a:moveTo>
                    <a:cubicBezTo>
                      <a:pt x="24417" y="1"/>
                      <a:pt x="11938" y="1101"/>
                      <a:pt x="0" y="4617"/>
                    </a:cubicBezTo>
                    <a:cubicBezTo>
                      <a:pt x="0" y="4617"/>
                      <a:pt x="7873" y="10376"/>
                      <a:pt x="33095" y="10376"/>
                    </a:cubicBezTo>
                    <a:cubicBezTo>
                      <a:pt x="54380" y="10376"/>
                      <a:pt x="67720" y="3086"/>
                      <a:pt x="67720" y="3086"/>
                    </a:cubicBezTo>
                    <a:cubicBezTo>
                      <a:pt x="67720" y="3086"/>
                      <a:pt x="53690" y="1"/>
                      <a:pt x="35363" y="1"/>
                    </a:cubicBezTo>
                    <a:close/>
                  </a:path>
                </a:pathLst>
              </a:custGeom>
              <a:solidFill>
                <a:srgbClr val="6D4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2660;p78">
                <a:extLst>
                  <a:ext uri="{FF2B5EF4-FFF2-40B4-BE49-F238E27FC236}">
                    <a16:creationId xmlns:a16="http://schemas.microsoft.com/office/drawing/2014/main" id="{22AAF834-07A8-336A-618A-23F24BEB2031}"/>
                  </a:ext>
                </a:extLst>
              </p:cNvPr>
              <p:cNvSpPr/>
              <p:nvPr/>
            </p:nvSpPr>
            <p:spPr>
              <a:xfrm>
                <a:off x="7295988" y="4406602"/>
                <a:ext cx="75306" cy="75742"/>
              </a:xfrm>
              <a:custGeom>
                <a:avLst/>
                <a:gdLst/>
                <a:ahLst/>
                <a:cxnLst/>
                <a:rect l="l" t="t" r="r" b="b"/>
                <a:pathLst>
                  <a:path w="12780" h="12854" extrusionOk="0">
                    <a:moveTo>
                      <a:pt x="6495" y="0"/>
                    </a:moveTo>
                    <a:cubicBezTo>
                      <a:pt x="6409" y="0"/>
                      <a:pt x="6324" y="8"/>
                      <a:pt x="6238" y="25"/>
                    </a:cubicBezTo>
                    <a:cubicBezTo>
                      <a:pt x="1279" y="584"/>
                      <a:pt x="0" y="12854"/>
                      <a:pt x="5737" y="12854"/>
                    </a:cubicBezTo>
                    <a:cubicBezTo>
                      <a:pt x="5988" y="12854"/>
                      <a:pt x="6252" y="12831"/>
                      <a:pt x="6529" y="12782"/>
                    </a:cubicBezTo>
                    <a:cubicBezTo>
                      <a:pt x="12780" y="11858"/>
                      <a:pt x="9756" y="0"/>
                      <a:pt x="64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2661;p78">
                <a:extLst>
                  <a:ext uri="{FF2B5EF4-FFF2-40B4-BE49-F238E27FC236}">
                    <a16:creationId xmlns:a16="http://schemas.microsoft.com/office/drawing/2014/main" id="{A61DA4DF-09C0-E641-3B4F-6E84C971D21D}"/>
                  </a:ext>
                </a:extLst>
              </p:cNvPr>
              <p:cNvSpPr/>
              <p:nvPr/>
            </p:nvSpPr>
            <p:spPr>
              <a:xfrm>
                <a:off x="7351902" y="4335816"/>
                <a:ext cx="87551" cy="64010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10863" extrusionOk="0">
                    <a:moveTo>
                      <a:pt x="7202" y="1"/>
                    </a:moveTo>
                    <a:cubicBezTo>
                      <a:pt x="3481" y="1"/>
                      <a:pt x="0" y="2168"/>
                      <a:pt x="1341" y="5915"/>
                    </a:cubicBezTo>
                    <a:cubicBezTo>
                      <a:pt x="2458" y="9301"/>
                      <a:pt x="5542" y="10863"/>
                      <a:pt x="8436" y="10863"/>
                    </a:cubicBezTo>
                    <a:cubicBezTo>
                      <a:pt x="11773" y="10863"/>
                      <a:pt x="14858" y="8787"/>
                      <a:pt x="14389" y="5040"/>
                    </a:cubicBezTo>
                    <a:cubicBezTo>
                      <a:pt x="13687" y="1561"/>
                      <a:pt x="10358" y="1"/>
                      <a:pt x="7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2662;p78">
                <a:extLst>
                  <a:ext uri="{FF2B5EF4-FFF2-40B4-BE49-F238E27FC236}">
                    <a16:creationId xmlns:a16="http://schemas.microsoft.com/office/drawing/2014/main" id="{6BB9C1BE-3057-017E-77A0-EBE20ADA4BF5}"/>
                  </a:ext>
                </a:extLst>
              </p:cNvPr>
              <p:cNvSpPr/>
              <p:nvPr/>
            </p:nvSpPr>
            <p:spPr>
              <a:xfrm>
                <a:off x="7218637" y="4370293"/>
                <a:ext cx="89336" cy="68547"/>
              </a:xfrm>
              <a:custGeom>
                <a:avLst/>
                <a:gdLst/>
                <a:ahLst/>
                <a:cxnLst/>
                <a:rect l="l" t="t" r="r" b="b"/>
                <a:pathLst>
                  <a:path w="15161" h="11633" extrusionOk="0">
                    <a:moveTo>
                      <a:pt x="10961" y="1"/>
                    </a:moveTo>
                    <a:cubicBezTo>
                      <a:pt x="6669" y="1"/>
                      <a:pt x="0" y="9408"/>
                      <a:pt x="5733" y="11363"/>
                    </a:cubicBezTo>
                    <a:cubicBezTo>
                      <a:pt x="6262" y="11547"/>
                      <a:pt x="6773" y="11633"/>
                      <a:pt x="7262" y="11633"/>
                    </a:cubicBezTo>
                    <a:cubicBezTo>
                      <a:pt x="12369" y="11633"/>
                      <a:pt x="15161" y="2358"/>
                      <a:pt x="12367" y="428"/>
                    </a:cubicBezTo>
                    <a:cubicBezTo>
                      <a:pt x="11948" y="134"/>
                      <a:pt x="11472" y="1"/>
                      <a:pt x="109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2663;p78">
                <a:extLst>
                  <a:ext uri="{FF2B5EF4-FFF2-40B4-BE49-F238E27FC236}">
                    <a16:creationId xmlns:a16="http://schemas.microsoft.com/office/drawing/2014/main" id="{41503BA4-1515-7EA9-A0C3-59CFB50C437B}"/>
                  </a:ext>
                </a:extLst>
              </p:cNvPr>
              <p:cNvSpPr/>
              <p:nvPr/>
            </p:nvSpPr>
            <p:spPr>
              <a:xfrm>
                <a:off x="7318332" y="4259095"/>
                <a:ext cx="71217" cy="49856"/>
              </a:xfrm>
              <a:custGeom>
                <a:avLst/>
                <a:gdLst/>
                <a:ahLst/>
                <a:cxnLst/>
                <a:rect l="l" t="t" r="r" b="b"/>
                <a:pathLst>
                  <a:path w="12086" h="8461" extrusionOk="0">
                    <a:moveTo>
                      <a:pt x="6629" y="0"/>
                    </a:moveTo>
                    <a:cubicBezTo>
                      <a:pt x="3375" y="0"/>
                      <a:pt x="1" y="3341"/>
                      <a:pt x="1862" y="5595"/>
                    </a:cubicBezTo>
                    <a:cubicBezTo>
                      <a:pt x="3381" y="7509"/>
                      <a:pt x="5584" y="8461"/>
                      <a:pt x="7463" y="8461"/>
                    </a:cubicBezTo>
                    <a:cubicBezTo>
                      <a:pt x="10092" y="8461"/>
                      <a:pt x="12086" y="6597"/>
                      <a:pt x="10683" y="2898"/>
                    </a:cubicBezTo>
                    <a:cubicBezTo>
                      <a:pt x="9775" y="795"/>
                      <a:pt x="8216" y="0"/>
                      <a:pt x="6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2664;p78">
                <a:extLst>
                  <a:ext uri="{FF2B5EF4-FFF2-40B4-BE49-F238E27FC236}">
                    <a16:creationId xmlns:a16="http://schemas.microsoft.com/office/drawing/2014/main" id="{2D34200B-25F3-E444-1F05-992B32B6CDD2}"/>
                  </a:ext>
                </a:extLst>
              </p:cNvPr>
              <p:cNvSpPr/>
              <p:nvPr/>
            </p:nvSpPr>
            <p:spPr>
              <a:xfrm>
                <a:off x="7126991" y="4236651"/>
                <a:ext cx="209190" cy="202319"/>
              </a:xfrm>
              <a:custGeom>
                <a:avLst/>
                <a:gdLst/>
                <a:ahLst/>
                <a:cxnLst/>
                <a:rect l="l" t="t" r="r" b="b"/>
                <a:pathLst>
                  <a:path w="35501" h="34335" extrusionOk="0">
                    <a:moveTo>
                      <a:pt x="12174" y="1"/>
                    </a:moveTo>
                    <a:lnTo>
                      <a:pt x="7582" y="875"/>
                    </a:lnTo>
                    <a:cubicBezTo>
                      <a:pt x="5176" y="1823"/>
                      <a:pt x="3062" y="3354"/>
                      <a:pt x="1823" y="4228"/>
                    </a:cubicBezTo>
                    <a:lnTo>
                      <a:pt x="1" y="6051"/>
                    </a:lnTo>
                    <a:lnTo>
                      <a:pt x="1" y="6707"/>
                    </a:lnTo>
                    <a:lnTo>
                      <a:pt x="584" y="6707"/>
                    </a:lnTo>
                    <a:cubicBezTo>
                      <a:pt x="584" y="6707"/>
                      <a:pt x="1240" y="6051"/>
                      <a:pt x="2406" y="5176"/>
                    </a:cubicBezTo>
                    <a:cubicBezTo>
                      <a:pt x="3646" y="4228"/>
                      <a:pt x="5759" y="3062"/>
                      <a:pt x="8165" y="2406"/>
                    </a:cubicBezTo>
                    <a:cubicBezTo>
                      <a:pt x="9404" y="2114"/>
                      <a:pt x="10643" y="1823"/>
                      <a:pt x="12174" y="1823"/>
                    </a:cubicBezTo>
                    <a:cubicBezTo>
                      <a:pt x="13049" y="1823"/>
                      <a:pt x="13632" y="1823"/>
                      <a:pt x="14580" y="2114"/>
                    </a:cubicBezTo>
                    <a:cubicBezTo>
                      <a:pt x="15163" y="2114"/>
                      <a:pt x="15819" y="2406"/>
                      <a:pt x="16694" y="2406"/>
                    </a:cubicBezTo>
                    <a:cubicBezTo>
                      <a:pt x="17277" y="3062"/>
                      <a:pt x="18225" y="3062"/>
                      <a:pt x="18808" y="3645"/>
                    </a:cubicBezTo>
                    <a:cubicBezTo>
                      <a:pt x="19755" y="3937"/>
                      <a:pt x="20339" y="4228"/>
                      <a:pt x="20922" y="4885"/>
                    </a:cubicBezTo>
                    <a:cubicBezTo>
                      <a:pt x="21869" y="5468"/>
                      <a:pt x="22453" y="5759"/>
                      <a:pt x="23109" y="6342"/>
                    </a:cubicBezTo>
                    <a:lnTo>
                      <a:pt x="24931" y="8165"/>
                    </a:lnTo>
                    <a:lnTo>
                      <a:pt x="25806" y="9112"/>
                    </a:lnTo>
                    <a:lnTo>
                      <a:pt x="26753" y="9987"/>
                    </a:lnTo>
                    <a:cubicBezTo>
                      <a:pt x="27337" y="10935"/>
                      <a:pt x="27628" y="11518"/>
                      <a:pt x="28211" y="12174"/>
                    </a:cubicBezTo>
                    <a:cubicBezTo>
                      <a:pt x="29159" y="13632"/>
                      <a:pt x="29742" y="15163"/>
                      <a:pt x="30398" y="16694"/>
                    </a:cubicBezTo>
                    <a:cubicBezTo>
                      <a:pt x="31273" y="18224"/>
                      <a:pt x="31564" y="19755"/>
                      <a:pt x="32221" y="20921"/>
                    </a:cubicBezTo>
                    <a:cubicBezTo>
                      <a:pt x="32512" y="22452"/>
                      <a:pt x="33095" y="23983"/>
                      <a:pt x="33387" y="25222"/>
                    </a:cubicBezTo>
                    <a:cubicBezTo>
                      <a:pt x="33678" y="27919"/>
                      <a:pt x="34334" y="30033"/>
                      <a:pt x="34334" y="31564"/>
                    </a:cubicBezTo>
                    <a:cubicBezTo>
                      <a:pt x="34626" y="33095"/>
                      <a:pt x="34626" y="34043"/>
                      <a:pt x="34626" y="34043"/>
                    </a:cubicBezTo>
                    <a:cubicBezTo>
                      <a:pt x="34626" y="34334"/>
                      <a:pt x="34626" y="34334"/>
                      <a:pt x="34918" y="34334"/>
                    </a:cubicBezTo>
                    <a:lnTo>
                      <a:pt x="35209" y="34043"/>
                    </a:lnTo>
                    <a:cubicBezTo>
                      <a:pt x="35209" y="34043"/>
                      <a:pt x="35501" y="30398"/>
                      <a:pt x="34626" y="24931"/>
                    </a:cubicBezTo>
                    <a:cubicBezTo>
                      <a:pt x="34334" y="23692"/>
                      <a:pt x="34043" y="22161"/>
                      <a:pt x="33678" y="20630"/>
                    </a:cubicBezTo>
                    <a:cubicBezTo>
                      <a:pt x="33387" y="19099"/>
                      <a:pt x="32804" y="17641"/>
                      <a:pt x="32221" y="15819"/>
                    </a:cubicBezTo>
                    <a:cubicBezTo>
                      <a:pt x="31564" y="14288"/>
                      <a:pt x="30690" y="12757"/>
                      <a:pt x="29742" y="11226"/>
                    </a:cubicBezTo>
                    <a:cubicBezTo>
                      <a:pt x="29159" y="10352"/>
                      <a:pt x="28867" y="9696"/>
                      <a:pt x="28211" y="8821"/>
                    </a:cubicBezTo>
                    <a:lnTo>
                      <a:pt x="27337" y="7873"/>
                    </a:lnTo>
                    <a:lnTo>
                      <a:pt x="26389" y="6707"/>
                    </a:lnTo>
                    <a:cubicBezTo>
                      <a:pt x="25223" y="5468"/>
                      <a:pt x="23692" y="4228"/>
                      <a:pt x="22161" y="3062"/>
                    </a:cubicBezTo>
                    <a:cubicBezTo>
                      <a:pt x="21286" y="2698"/>
                      <a:pt x="20630" y="2114"/>
                      <a:pt x="19755" y="1823"/>
                    </a:cubicBezTo>
                    <a:cubicBezTo>
                      <a:pt x="18808" y="1531"/>
                      <a:pt x="18225" y="1240"/>
                      <a:pt x="17277" y="875"/>
                    </a:cubicBezTo>
                    <a:cubicBezTo>
                      <a:pt x="16402" y="584"/>
                      <a:pt x="15455" y="292"/>
                      <a:pt x="14580" y="292"/>
                    </a:cubicBezTo>
                    <a:cubicBezTo>
                      <a:pt x="13997" y="292"/>
                      <a:pt x="13049" y="1"/>
                      <a:pt x="12174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2665;p78">
                <a:extLst>
                  <a:ext uri="{FF2B5EF4-FFF2-40B4-BE49-F238E27FC236}">
                    <a16:creationId xmlns:a16="http://schemas.microsoft.com/office/drawing/2014/main" id="{6CFE10C7-92EE-F80E-DCFA-1EA05BCAB51A}"/>
                  </a:ext>
                </a:extLst>
              </p:cNvPr>
              <p:cNvSpPr/>
              <p:nvPr/>
            </p:nvSpPr>
            <p:spPr>
              <a:xfrm>
                <a:off x="7314703" y="4340600"/>
                <a:ext cx="79036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3413" h="6634" extrusionOk="0">
                    <a:moveTo>
                      <a:pt x="0" y="0"/>
                    </a:moveTo>
                    <a:lnTo>
                      <a:pt x="0" y="292"/>
                    </a:lnTo>
                    <a:cubicBezTo>
                      <a:pt x="0" y="292"/>
                      <a:pt x="656" y="1167"/>
                      <a:pt x="1531" y="2406"/>
                    </a:cubicBezTo>
                    <a:cubicBezTo>
                      <a:pt x="1531" y="2406"/>
                      <a:pt x="1822" y="2697"/>
                      <a:pt x="2187" y="2989"/>
                    </a:cubicBezTo>
                    <a:cubicBezTo>
                      <a:pt x="2478" y="3280"/>
                      <a:pt x="2770" y="3645"/>
                      <a:pt x="3062" y="3937"/>
                    </a:cubicBezTo>
                    <a:cubicBezTo>
                      <a:pt x="3353" y="4228"/>
                      <a:pt x="4009" y="4520"/>
                      <a:pt x="4301" y="4811"/>
                    </a:cubicBezTo>
                    <a:cubicBezTo>
                      <a:pt x="4592" y="5103"/>
                      <a:pt x="5176" y="5467"/>
                      <a:pt x="5467" y="5467"/>
                    </a:cubicBezTo>
                    <a:cubicBezTo>
                      <a:pt x="5832" y="5759"/>
                      <a:pt x="6415" y="6051"/>
                      <a:pt x="6706" y="6051"/>
                    </a:cubicBezTo>
                    <a:cubicBezTo>
                      <a:pt x="7290" y="6342"/>
                      <a:pt x="7654" y="6342"/>
                      <a:pt x="8237" y="6342"/>
                    </a:cubicBezTo>
                    <a:cubicBezTo>
                      <a:pt x="9112" y="6634"/>
                      <a:pt x="10060" y="6634"/>
                      <a:pt x="10643" y="6634"/>
                    </a:cubicBezTo>
                    <a:cubicBezTo>
                      <a:pt x="11590" y="6634"/>
                      <a:pt x="11882" y="6342"/>
                      <a:pt x="12465" y="6342"/>
                    </a:cubicBezTo>
                    <a:cubicBezTo>
                      <a:pt x="12757" y="6051"/>
                      <a:pt x="13121" y="6051"/>
                      <a:pt x="13121" y="6051"/>
                    </a:cubicBezTo>
                    <a:lnTo>
                      <a:pt x="13121" y="5759"/>
                    </a:lnTo>
                    <a:cubicBezTo>
                      <a:pt x="13413" y="5759"/>
                      <a:pt x="13413" y="5467"/>
                      <a:pt x="13121" y="5467"/>
                    </a:cubicBezTo>
                    <a:cubicBezTo>
                      <a:pt x="13121" y="5467"/>
                      <a:pt x="13121" y="5103"/>
                      <a:pt x="12757" y="5103"/>
                    </a:cubicBezTo>
                    <a:lnTo>
                      <a:pt x="12174" y="5103"/>
                    </a:lnTo>
                    <a:cubicBezTo>
                      <a:pt x="12076" y="5224"/>
                      <a:pt x="11947" y="5265"/>
                      <a:pt x="11793" y="5265"/>
                    </a:cubicBezTo>
                    <a:cubicBezTo>
                      <a:pt x="11485" y="5265"/>
                      <a:pt x="11080" y="5103"/>
                      <a:pt x="10643" y="5103"/>
                    </a:cubicBezTo>
                    <a:cubicBezTo>
                      <a:pt x="10351" y="5103"/>
                      <a:pt x="10060" y="5103"/>
                      <a:pt x="9768" y="4811"/>
                    </a:cubicBezTo>
                    <a:cubicBezTo>
                      <a:pt x="9476" y="4811"/>
                      <a:pt x="9112" y="4811"/>
                      <a:pt x="8529" y="4520"/>
                    </a:cubicBezTo>
                    <a:cubicBezTo>
                      <a:pt x="8237" y="4520"/>
                      <a:pt x="7946" y="4520"/>
                      <a:pt x="7654" y="4228"/>
                    </a:cubicBezTo>
                    <a:cubicBezTo>
                      <a:pt x="6998" y="4228"/>
                      <a:pt x="6706" y="3937"/>
                      <a:pt x="6415" y="3645"/>
                    </a:cubicBezTo>
                    <a:cubicBezTo>
                      <a:pt x="6123" y="3645"/>
                      <a:pt x="5467" y="3280"/>
                      <a:pt x="5176" y="3280"/>
                    </a:cubicBezTo>
                    <a:cubicBezTo>
                      <a:pt x="4884" y="2989"/>
                      <a:pt x="4592" y="2697"/>
                      <a:pt x="4301" y="2406"/>
                    </a:cubicBezTo>
                    <a:cubicBezTo>
                      <a:pt x="4009" y="2406"/>
                      <a:pt x="3353" y="2114"/>
                      <a:pt x="3062" y="1823"/>
                    </a:cubicBezTo>
                    <a:cubicBezTo>
                      <a:pt x="2770" y="1823"/>
                      <a:pt x="2478" y="1458"/>
                      <a:pt x="2478" y="1167"/>
                    </a:cubicBezTo>
                    <a:cubicBezTo>
                      <a:pt x="1239" y="583"/>
                      <a:pt x="365" y="0"/>
                      <a:pt x="365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666;p78">
                <a:extLst>
                  <a:ext uri="{FF2B5EF4-FFF2-40B4-BE49-F238E27FC236}">
                    <a16:creationId xmlns:a16="http://schemas.microsoft.com/office/drawing/2014/main" id="{B3A77449-B18C-68AA-A1BC-B0BE18C2B5C1}"/>
                  </a:ext>
                </a:extLst>
              </p:cNvPr>
              <p:cNvSpPr/>
              <p:nvPr/>
            </p:nvSpPr>
            <p:spPr>
              <a:xfrm>
                <a:off x="7271746" y="4311821"/>
                <a:ext cx="36086" cy="91069"/>
              </a:xfrm>
              <a:custGeom>
                <a:avLst/>
                <a:gdLst/>
                <a:ahLst/>
                <a:cxnLst/>
                <a:rect l="l" t="t" r="r" b="b"/>
                <a:pathLst>
                  <a:path w="6124" h="15455" extrusionOk="0">
                    <a:moveTo>
                      <a:pt x="4593" y="0"/>
                    </a:moveTo>
                    <a:lnTo>
                      <a:pt x="4593" y="292"/>
                    </a:lnTo>
                    <a:lnTo>
                      <a:pt x="4593" y="875"/>
                    </a:lnTo>
                    <a:lnTo>
                      <a:pt x="4593" y="2697"/>
                    </a:lnTo>
                    <a:cubicBezTo>
                      <a:pt x="4593" y="3353"/>
                      <a:pt x="4301" y="4228"/>
                      <a:pt x="4301" y="5176"/>
                    </a:cubicBezTo>
                    <a:cubicBezTo>
                      <a:pt x="4301" y="6051"/>
                      <a:pt x="4010" y="6998"/>
                      <a:pt x="3645" y="7873"/>
                    </a:cubicBezTo>
                    <a:lnTo>
                      <a:pt x="2771" y="10643"/>
                    </a:lnTo>
                    <a:cubicBezTo>
                      <a:pt x="2479" y="11518"/>
                      <a:pt x="1823" y="12174"/>
                      <a:pt x="1531" y="12757"/>
                    </a:cubicBezTo>
                    <a:cubicBezTo>
                      <a:pt x="948" y="13996"/>
                      <a:pt x="1" y="14871"/>
                      <a:pt x="1" y="14871"/>
                    </a:cubicBezTo>
                    <a:cubicBezTo>
                      <a:pt x="1" y="14871"/>
                      <a:pt x="1" y="15162"/>
                      <a:pt x="365" y="15454"/>
                    </a:cubicBezTo>
                    <a:lnTo>
                      <a:pt x="657" y="15454"/>
                    </a:lnTo>
                    <a:cubicBezTo>
                      <a:pt x="657" y="15454"/>
                      <a:pt x="1531" y="14871"/>
                      <a:pt x="2771" y="13632"/>
                    </a:cubicBezTo>
                    <a:cubicBezTo>
                      <a:pt x="3354" y="13048"/>
                      <a:pt x="4010" y="12465"/>
                      <a:pt x="4593" y="11518"/>
                    </a:cubicBezTo>
                    <a:cubicBezTo>
                      <a:pt x="4884" y="10643"/>
                      <a:pt x="5468" y="9695"/>
                      <a:pt x="5832" y="8529"/>
                    </a:cubicBezTo>
                    <a:cubicBezTo>
                      <a:pt x="6124" y="7581"/>
                      <a:pt x="6124" y="6342"/>
                      <a:pt x="6124" y="5467"/>
                    </a:cubicBezTo>
                    <a:lnTo>
                      <a:pt x="6124" y="3937"/>
                    </a:lnTo>
                    <a:cubicBezTo>
                      <a:pt x="6124" y="3353"/>
                      <a:pt x="5832" y="3062"/>
                      <a:pt x="5832" y="2697"/>
                    </a:cubicBezTo>
                    <a:cubicBezTo>
                      <a:pt x="5832" y="1823"/>
                      <a:pt x="5468" y="1239"/>
                      <a:pt x="5176" y="583"/>
                    </a:cubicBezTo>
                    <a:lnTo>
                      <a:pt x="5176" y="0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2667;p78">
                <a:extLst>
                  <a:ext uri="{FF2B5EF4-FFF2-40B4-BE49-F238E27FC236}">
                    <a16:creationId xmlns:a16="http://schemas.microsoft.com/office/drawing/2014/main" id="{1EF026AF-E803-FC29-5E64-B4EA4E05AD08}"/>
                  </a:ext>
                </a:extLst>
              </p:cNvPr>
              <p:cNvSpPr/>
              <p:nvPr/>
            </p:nvSpPr>
            <p:spPr>
              <a:xfrm>
                <a:off x="7264876" y="4267150"/>
                <a:ext cx="87627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3937" extrusionOk="0">
                    <a:moveTo>
                      <a:pt x="292" y="0"/>
                    </a:moveTo>
                    <a:cubicBezTo>
                      <a:pt x="0" y="0"/>
                      <a:pt x="0" y="292"/>
                      <a:pt x="0" y="292"/>
                    </a:cubicBezTo>
                    <a:lnTo>
                      <a:pt x="0" y="583"/>
                    </a:lnTo>
                    <a:cubicBezTo>
                      <a:pt x="0" y="583"/>
                      <a:pt x="583" y="1166"/>
                      <a:pt x="1823" y="1822"/>
                    </a:cubicBezTo>
                    <a:cubicBezTo>
                      <a:pt x="2114" y="2114"/>
                      <a:pt x="2406" y="2406"/>
                      <a:pt x="2989" y="2406"/>
                    </a:cubicBezTo>
                    <a:cubicBezTo>
                      <a:pt x="3353" y="2697"/>
                      <a:pt x="3645" y="2697"/>
                      <a:pt x="4228" y="2989"/>
                    </a:cubicBezTo>
                    <a:cubicBezTo>
                      <a:pt x="4520" y="2989"/>
                      <a:pt x="5176" y="3353"/>
                      <a:pt x="5467" y="3353"/>
                    </a:cubicBezTo>
                    <a:cubicBezTo>
                      <a:pt x="6050" y="3645"/>
                      <a:pt x="6342" y="3645"/>
                      <a:pt x="6998" y="3645"/>
                    </a:cubicBezTo>
                    <a:cubicBezTo>
                      <a:pt x="7873" y="3936"/>
                      <a:pt x="8821" y="3936"/>
                      <a:pt x="9695" y="3936"/>
                    </a:cubicBezTo>
                    <a:cubicBezTo>
                      <a:pt x="10643" y="3645"/>
                      <a:pt x="11518" y="3645"/>
                      <a:pt x="12101" y="3645"/>
                    </a:cubicBezTo>
                    <a:cubicBezTo>
                      <a:pt x="13048" y="3353"/>
                      <a:pt x="13632" y="2989"/>
                      <a:pt x="13923" y="2989"/>
                    </a:cubicBezTo>
                    <a:cubicBezTo>
                      <a:pt x="14288" y="2697"/>
                      <a:pt x="14579" y="2697"/>
                      <a:pt x="14579" y="2697"/>
                    </a:cubicBezTo>
                    <a:cubicBezTo>
                      <a:pt x="14871" y="2697"/>
                      <a:pt x="14871" y="2406"/>
                      <a:pt x="14579" y="2114"/>
                    </a:cubicBezTo>
                    <a:lnTo>
                      <a:pt x="12101" y="2114"/>
                    </a:lnTo>
                    <a:cubicBezTo>
                      <a:pt x="11518" y="2114"/>
                      <a:pt x="10643" y="1822"/>
                      <a:pt x="9695" y="1822"/>
                    </a:cubicBezTo>
                    <a:lnTo>
                      <a:pt x="7290" y="1822"/>
                    </a:lnTo>
                    <a:cubicBezTo>
                      <a:pt x="6342" y="1531"/>
                      <a:pt x="5467" y="1531"/>
                      <a:pt x="4520" y="1166"/>
                    </a:cubicBezTo>
                    <a:cubicBezTo>
                      <a:pt x="3937" y="875"/>
                      <a:pt x="2989" y="875"/>
                      <a:pt x="2406" y="583"/>
                    </a:cubicBezTo>
                    <a:cubicBezTo>
                      <a:pt x="1167" y="292"/>
                      <a:pt x="292" y="0"/>
                      <a:pt x="29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2668;p78">
                <a:extLst>
                  <a:ext uri="{FF2B5EF4-FFF2-40B4-BE49-F238E27FC236}">
                    <a16:creationId xmlns:a16="http://schemas.microsoft.com/office/drawing/2014/main" id="{56047D9A-2DC9-C5D4-D190-514D4E922E92}"/>
                  </a:ext>
                </a:extLst>
              </p:cNvPr>
              <p:cNvSpPr/>
              <p:nvPr/>
            </p:nvSpPr>
            <p:spPr>
              <a:xfrm>
                <a:off x="6890749" y="4151174"/>
                <a:ext cx="60999" cy="21262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36084" extrusionOk="0">
                    <a:moveTo>
                      <a:pt x="474" y="0"/>
                    </a:moveTo>
                    <a:cubicBezTo>
                      <a:pt x="365" y="0"/>
                      <a:pt x="292" y="73"/>
                      <a:pt x="292" y="219"/>
                    </a:cubicBezTo>
                    <a:cubicBezTo>
                      <a:pt x="0" y="219"/>
                      <a:pt x="0" y="511"/>
                      <a:pt x="0" y="511"/>
                    </a:cubicBezTo>
                    <a:cubicBezTo>
                      <a:pt x="0" y="511"/>
                      <a:pt x="292" y="1167"/>
                      <a:pt x="875" y="2041"/>
                    </a:cubicBezTo>
                    <a:cubicBezTo>
                      <a:pt x="1239" y="2333"/>
                      <a:pt x="1531" y="2989"/>
                      <a:pt x="1823" y="3572"/>
                    </a:cubicBezTo>
                    <a:cubicBezTo>
                      <a:pt x="2406" y="4155"/>
                      <a:pt x="2697" y="4811"/>
                      <a:pt x="3062" y="5686"/>
                    </a:cubicBezTo>
                    <a:cubicBezTo>
                      <a:pt x="3645" y="6269"/>
                      <a:pt x="3937" y="7217"/>
                      <a:pt x="4520" y="8092"/>
                    </a:cubicBezTo>
                    <a:cubicBezTo>
                      <a:pt x="4884" y="9039"/>
                      <a:pt x="5467" y="9914"/>
                      <a:pt x="5759" y="10862"/>
                    </a:cubicBezTo>
                    <a:cubicBezTo>
                      <a:pt x="6051" y="12101"/>
                      <a:pt x="6707" y="12976"/>
                      <a:pt x="6998" y="14215"/>
                    </a:cubicBezTo>
                    <a:cubicBezTo>
                      <a:pt x="7290" y="15090"/>
                      <a:pt x="7581" y="16329"/>
                      <a:pt x="7873" y="17204"/>
                    </a:cubicBezTo>
                    <a:cubicBezTo>
                      <a:pt x="7873" y="17860"/>
                      <a:pt x="8165" y="18443"/>
                      <a:pt x="8165" y="19026"/>
                    </a:cubicBezTo>
                    <a:cubicBezTo>
                      <a:pt x="8165" y="19682"/>
                      <a:pt x="8529" y="20265"/>
                      <a:pt x="8529" y="20848"/>
                    </a:cubicBezTo>
                    <a:cubicBezTo>
                      <a:pt x="8529" y="21213"/>
                      <a:pt x="8821" y="21796"/>
                      <a:pt x="8821" y="22379"/>
                    </a:cubicBezTo>
                    <a:lnTo>
                      <a:pt x="8821" y="23910"/>
                    </a:lnTo>
                    <a:cubicBezTo>
                      <a:pt x="9112" y="25149"/>
                      <a:pt x="8821" y="26024"/>
                      <a:pt x="8821" y="27263"/>
                    </a:cubicBezTo>
                    <a:cubicBezTo>
                      <a:pt x="9112" y="27555"/>
                      <a:pt x="8821" y="28138"/>
                      <a:pt x="8821" y="28502"/>
                    </a:cubicBezTo>
                    <a:lnTo>
                      <a:pt x="8821" y="29960"/>
                    </a:lnTo>
                    <a:cubicBezTo>
                      <a:pt x="8821" y="30325"/>
                      <a:pt x="8821" y="30908"/>
                      <a:pt x="8529" y="31200"/>
                    </a:cubicBezTo>
                    <a:lnTo>
                      <a:pt x="8529" y="32439"/>
                    </a:lnTo>
                    <a:cubicBezTo>
                      <a:pt x="8165" y="33022"/>
                      <a:pt x="8165" y="33605"/>
                      <a:pt x="8165" y="33970"/>
                    </a:cubicBezTo>
                    <a:cubicBezTo>
                      <a:pt x="7873" y="34553"/>
                      <a:pt x="7873" y="34844"/>
                      <a:pt x="7873" y="35136"/>
                    </a:cubicBezTo>
                    <a:lnTo>
                      <a:pt x="7581" y="35427"/>
                    </a:lnTo>
                    <a:cubicBezTo>
                      <a:pt x="7581" y="35792"/>
                      <a:pt x="7581" y="36084"/>
                      <a:pt x="7873" y="36084"/>
                    </a:cubicBezTo>
                    <a:cubicBezTo>
                      <a:pt x="8165" y="36084"/>
                      <a:pt x="8165" y="36084"/>
                      <a:pt x="8529" y="35792"/>
                    </a:cubicBezTo>
                    <a:lnTo>
                      <a:pt x="8529" y="35427"/>
                    </a:lnTo>
                    <a:cubicBezTo>
                      <a:pt x="8821" y="35136"/>
                      <a:pt x="8821" y="34844"/>
                      <a:pt x="9112" y="34261"/>
                    </a:cubicBezTo>
                    <a:cubicBezTo>
                      <a:pt x="9112" y="33970"/>
                      <a:pt x="9404" y="33314"/>
                      <a:pt x="9404" y="32439"/>
                    </a:cubicBezTo>
                    <a:cubicBezTo>
                      <a:pt x="9695" y="32147"/>
                      <a:pt x="9695" y="31783"/>
                      <a:pt x="9695" y="31491"/>
                    </a:cubicBezTo>
                    <a:cubicBezTo>
                      <a:pt x="9695" y="30908"/>
                      <a:pt x="9987" y="30616"/>
                      <a:pt x="9987" y="29960"/>
                    </a:cubicBezTo>
                    <a:cubicBezTo>
                      <a:pt x="9987" y="29669"/>
                      <a:pt x="9987" y="29086"/>
                      <a:pt x="10351" y="28794"/>
                    </a:cubicBezTo>
                    <a:lnTo>
                      <a:pt x="10351" y="27263"/>
                    </a:lnTo>
                    <a:lnTo>
                      <a:pt x="10351" y="25732"/>
                    </a:lnTo>
                    <a:lnTo>
                      <a:pt x="10351" y="23910"/>
                    </a:lnTo>
                    <a:lnTo>
                      <a:pt x="10351" y="22379"/>
                    </a:lnTo>
                    <a:cubicBezTo>
                      <a:pt x="10351" y="21796"/>
                      <a:pt x="9987" y="21213"/>
                      <a:pt x="9987" y="20557"/>
                    </a:cubicBezTo>
                    <a:cubicBezTo>
                      <a:pt x="9987" y="19974"/>
                      <a:pt x="9695" y="19391"/>
                      <a:pt x="9695" y="18734"/>
                    </a:cubicBezTo>
                    <a:cubicBezTo>
                      <a:pt x="9695" y="18151"/>
                      <a:pt x="9404" y="17568"/>
                      <a:pt x="9404" y="16912"/>
                    </a:cubicBezTo>
                    <a:cubicBezTo>
                      <a:pt x="9112" y="15746"/>
                      <a:pt x="8821" y="14798"/>
                      <a:pt x="8529" y="13559"/>
                    </a:cubicBezTo>
                    <a:cubicBezTo>
                      <a:pt x="7873" y="12393"/>
                      <a:pt x="7581" y="11445"/>
                      <a:pt x="7290" y="10279"/>
                    </a:cubicBezTo>
                    <a:cubicBezTo>
                      <a:pt x="6707" y="9331"/>
                      <a:pt x="6051" y="8456"/>
                      <a:pt x="5759" y="7509"/>
                    </a:cubicBezTo>
                    <a:cubicBezTo>
                      <a:pt x="5176" y="6634"/>
                      <a:pt x="4520" y="5686"/>
                      <a:pt x="4228" y="5103"/>
                    </a:cubicBezTo>
                    <a:cubicBezTo>
                      <a:pt x="3937" y="4447"/>
                      <a:pt x="3645" y="4155"/>
                      <a:pt x="3645" y="3864"/>
                    </a:cubicBezTo>
                    <a:cubicBezTo>
                      <a:pt x="3353" y="3572"/>
                      <a:pt x="3062" y="3281"/>
                      <a:pt x="3062" y="2989"/>
                    </a:cubicBezTo>
                    <a:cubicBezTo>
                      <a:pt x="2406" y="2333"/>
                      <a:pt x="2114" y="1750"/>
                      <a:pt x="1823" y="1458"/>
                    </a:cubicBezTo>
                    <a:cubicBezTo>
                      <a:pt x="1239" y="511"/>
                      <a:pt x="875" y="219"/>
                      <a:pt x="875" y="219"/>
                    </a:cubicBezTo>
                    <a:cubicBezTo>
                      <a:pt x="729" y="73"/>
                      <a:pt x="583" y="0"/>
                      <a:pt x="47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2669;p78">
                <a:extLst>
                  <a:ext uri="{FF2B5EF4-FFF2-40B4-BE49-F238E27FC236}">
                    <a16:creationId xmlns:a16="http://schemas.microsoft.com/office/drawing/2014/main" id="{113F72D5-9FE1-F323-C124-C8BD17B5D8C4}"/>
                  </a:ext>
                </a:extLst>
              </p:cNvPr>
              <p:cNvSpPr/>
              <p:nvPr/>
            </p:nvSpPr>
            <p:spPr>
              <a:xfrm>
                <a:off x="6799256" y="4049676"/>
                <a:ext cx="121992" cy="113660"/>
              </a:xfrm>
              <a:custGeom>
                <a:avLst/>
                <a:gdLst/>
                <a:ahLst/>
                <a:cxnLst/>
                <a:rect l="l" t="t" r="r" b="b"/>
                <a:pathLst>
                  <a:path w="20703" h="19289" extrusionOk="0">
                    <a:moveTo>
                      <a:pt x="13725" y="1"/>
                    </a:moveTo>
                    <a:cubicBezTo>
                      <a:pt x="11131" y="1"/>
                      <a:pt x="10352" y="4979"/>
                      <a:pt x="10352" y="4979"/>
                    </a:cubicBezTo>
                    <a:cubicBezTo>
                      <a:pt x="10352" y="4979"/>
                      <a:pt x="8206" y="1900"/>
                      <a:pt x="6265" y="1900"/>
                    </a:cubicBezTo>
                    <a:cubicBezTo>
                      <a:pt x="5780" y="1900"/>
                      <a:pt x="5307" y="2092"/>
                      <a:pt x="4885" y="2573"/>
                    </a:cubicBezTo>
                    <a:cubicBezTo>
                      <a:pt x="3062" y="5271"/>
                      <a:pt x="5176" y="9571"/>
                      <a:pt x="5176" y="9571"/>
                    </a:cubicBezTo>
                    <a:cubicBezTo>
                      <a:pt x="948" y="9863"/>
                      <a:pt x="1" y="15622"/>
                      <a:pt x="7946" y="16569"/>
                    </a:cubicBezTo>
                    <a:cubicBezTo>
                      <a:pt x="12511" y="16846"/>
                      <a:pt x="16354" y="19288"/>
                      <a:pt x="16985" y="19288"/>
                    </a:cubicBezTo>
                    <a:cubicBezTo>
                      <a:pt x="17019" y="19288"/>
                      <a:pt x="17043" y="19281"/>
                      <a:pt x="17058" y="19266"/>
                    </a:cubicBezTo>
                    <a:cubicBezTo>
                      <a:pt x="20703" y="11102"/>
                      <a:pt x="17933" y="1626"/>
                      <a:pt x="14580" y="168"/>
                    </a:cubicBezTo>
                    <a:cubicBezTo>
                      <a:pt x="14275" y="53"/>
                      <a:pt x="13990" y="1"/>
                      <a:pt x="13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2670;p78">
                <a:extLst>
                  <a:ext uri="{FF2B5EF4-FFF2-40B4-BE49-F238E27FC236}">
                    <a16:creationId xmlns:a16="http://schemas.microsoft.com/office/drawing/2014/main" id="{4B10C775-374E-AAC8-E397-AD5F3C5F209A}"/>
                  </a:ext>
                </a:extLst>
              </p:cNvPr>
              <p:cNvSpPr/>
              <p:nvPr/>
            </p:nvSpPr>
            <p:spPr>
              <a:xfrm>
                <a:off x="6822879" y="4072138"/>
                <a:ext cx="71311" cy="67876"/>
              </a:xfrm>
              <a:custGeom>
                <a:avLst/>
                <a:gdLst/>
                <a:ahLst/>
                <a:cxnLst/>
                <a:rect l="l" t="t" r="r" b="b"/>
                <a:pathLst>
                  <a:path w="12102" h="11519" extrusionOk="0">
                    <a:moveTo>
                      <a:pt x="9987" y="1"/>
                    </a:moveTo>
                    <a:cubicBezTo>
                      <a:pt x="7874" y="1"/>
                      <a:pt x="8748" y="7873"/>
                      <a:pt x="8748" y="7873"/>
                    </a:cubicBezTo>
                    <a:cubicBezTo>
                      <a:pt x="6926" y="3281"/>
                      <a:pt x="4520" y="584"/>
                      <a:pt x="3646" y="584"/>
                    </a:cubicBezTo>
                    <a:cubicBezTo>
                      <a:pt x="3281" y="584"/>
                      <a:pt x="2990" y="875"/>
                      <a:pt x="2990" y="875"/>
                    </a:cubicBezTo>
                    <a:cubicBezTo>
                      <a:pt x="1" y="5103"/>
                      <a:pt x="7874" y="9113"/>
                      <a:pt x="7874" y="9113"/>
                    </a:cubicBezTo>
                    <a:cubicBezTo>
                      <a:pt x="7874" y="9113"/>
                      <a:pt x="5103" y="8456"/>
                      <a:pt x="2990" y="8456"/>
                    </a:cubicBezTo>
                    <a:cubicBezTo>
                      <a:pt x="1823" y="8456"/>
                      <a:pt x="876" y="8748"/>
                      <a:pt x="876" y="9404"/>
                    </a:cubicBezTo>
                    <a:cubicBezTo>
                      <a:pt x="1167" y="10570"/>
                      <a:pt x="4812" y="11518"/>
                      <a:pt x="7874" y="11518"/>
                    </a:cubicBezTo>
                    <a:cubicBezTo>
                      <a:pt x="9113" y="11518"/>
                      <a:pt x="10279" y="11227"/>
                      <a:pt x="10571" y="10570"/>
                    </a:cubicBezTo>
                    <a:cubicBezTo>
                      <a:pt x="12101" y="8748"/>
                      <a:pt x="11518" y="292"/>
                      <a:pt x="10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2671;p78">
                <a:extLst>
                  <a:ext uri="{FF2B5EF4-FFF2-40B4-BE49-F238E27FC236}">
                    <a16:creationId xmlns:a16="http://schemas.microsoft.com/office/drawing/2014/main" id="{BEF50BC3-CDA7-3073-871B-98FDE39EC747}"/>
                  </a:ext>
                </a:extLst>
              </p:cNvPr>
              <p:cNvSpPr/>
              <p:nvPr/>
            </p:nvSpPr>
            <p:spPr>
              <a:xfrm>
                <a:off x="6870992" y="4139407"/>
                <a:ext cx="44677" cy="31142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5285" extrusionOk="0">
                    <a:moveTo>
                      <a:pt x="6772" y="0"/>
                    </a:moveTo>
                    <a:cubicBezTo>
                      <a:pt x="6199" y="0"/>
                      <a:pt x="5467" y="1633"/>
                      <a:pt x="5467" y="1633"/>
                    </a:cubicBezTo>
                    <a:cubicBezTo>
                      <a:pt x="5467" y="1633"/>
                      <a:pt x="4472" y="448"/>
                      <a:pt x="3627" y="448"/>
                    </a:cubicBezTo>
                    <a:cubicBezTo>
                      <a:pt x="3425" y="448"/>
                      <a:pt x="3231" y="516"/>
                      <a:pt x="3062" y="685"/>
                    </a:cubicBezTo>
                    <a:cubicBezTo>
                      <a:pt x="2114" y="1341"/>
                      <a:pt x="3353" y="3164"/>
                      <a:pt x="3353" y="3164"/>
                    </a:cubicBezTo>
                    <a:cubicBezTo>
                      <a:pt x="3353" y="3164"/>
                      <a:pt x="2136" y="2502"/>
                      <a:pt x="1169" y="2502"/>
                    </a:cubicBezTo>
                    <a:cubicBezTo>
                      <a:pt x="530" y="2502"/>
                      <a:pt x="0" y="2790"/>
                      <a:pt x="0" y="3747"/>
                    </a:cubicBezTo>
                    <a:cubicBezTo>
                      <a:pt x="0" y="4411"/>
                      <a:pt x="2646" y="5285"/>
                      <a:pt x="4304" y="5285"/>
                    </a:cubicBezTo>
                    <a:cubicBezTo>
                      <a:pt x="4830" y="5285"/>
                      <a:pt x="5256" y="5197"/>
                      <a:pt x="5467" y="4986"/>
                    </a:cubicBezTo>
                    <a:cubicBezTo>
                      <a:pt x="6706" y="4038"/>
                      <a:pt x="7581" y="685"/>
                      <a:pt x="6998" y="102"/>
                    </a:cubicBezTo>
                    <a:cubicBezTo>
                      <a:pt x="6927" y="31"/>
                      <a:pt x="6851" y="0"/>
                      <a:pt x="67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2672;p78">
                <a:extLst>
                  <a:ext uri="{FF2B5EF4-FFF2-40B4-BE49-F238E27FC236}">
                    <a16:creationId xmlns:a16="http://schemas.microsoft.com/office/drawing/2014/main" id="{66818423-890A-DA27-D518-D5988125FC94}"/>
                  </a:ext>
                </a:extLst>
              </p:cNvPr>
              <p:cNvSpPr/>
              <p:nvPr/>
            </p:nvSpPr>
            <p:spPr>
              <a:xfrm>
                <a:off x="6878292" y="4147026"/>
                <a:ext cx="33941" cy="21231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603" extrusionOk="0">
                    <a:moveTo>
                      <a:pt x="2655" y="0"/>
                    </a:moveTo>
                    <a:cubicBezTo>
                      <a:pt x="2575" y="0"/>
                      <a:pt x="2492" y="15"/>
                      <a:pt x="2406" y="48"/>
                    </a:cubicBezTo>
                    <a:cubicBezTo>
                      <a:pt x="1823" y="340"/>
                      <a:pt x="2697" y="2454"/>
                      <a:pt x="2697" y="2454"/>
                    </a:cubicBezTo>
                    <a:cubicBezTo>
                      <a:pt x="2697" y="2454"/>
                      <a:pt x="1912" y="2263"/>
                      <a:pt x="1184" y="2263"/>
                    </a:cubicBezTo>
                    <a:cubicBezTo>
                      <a:pt x="639" y="2263"/>
                      <a:pt x="125" y="2371"/>
                      <a:pt x="0" y="2745"/>
                    </a:cubicBezTo>
                    <a:cubicBezTo>
                      <a:pt x="0" y="3156"/>
                      <a:pt x="1661" y="3602"/>
                      <a:pt x="2848" y="3602"/>
                    </a:cubicBezTo>
                    <a:cubicBezTo>
                      <a:pt x="3348" y="3602"/>
                      <a:pt x="3764" y="3523"/>
                      <a:pt x="3937" y="3329"/>
                    </a:cubicBezTo>
                    <a:cubicBezTo>
                      <a:pt x="4811" y="2745"/>
                      <a:pt x="5759" y="631"/>
                      <a:pt x="5467" y="340"/>
                    </a:cubicBezTo>
                    <a:cubicBezTo>
                      <a:pt x="5408" y="313"/>
                      <a:pt x="5346" y="301"/>
                      <a:pt x="5284" y="301"/>
                    </a:cubicBezTo>
                    <a:cubicBezTo>
                      <a:pt x="4660" y="301"/>
                      <a:pt x="3937" y="1506"/>
                      <a:pt x="3937" y="1506"/>
                    </a:cubicBezTo>
                    <a:cubicBezTo>
                      <a:pt x="3937" y="1506"/>
                      <a:pt x="3455" y="0"/>
                      <a:pt x="2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2673;p78">
                <a:extLst>
                  <a:ext uri="{FF2B5EF4-FFF2-40B4-BE49-F238E27FC236}">
                    <a16:creationId xmlns:a16="http://schemas.microsoft.com/office/drawing/2014/main" id="{93AA8F36-4589-9B11-7666-3E29DF638AEE}"/>
                  </a:ext>
                </a:extLst>
              </p:cNvPr>
              <p:cNvSpPr/>
              <p:nvPr/>
            </p:nvSpPr>
            <p:spPr>
              <a:xfrm>
                <a:off x="6838771" y="4190907"/>
                <a:ext cx="61005" cy="40163"/>
              </a:xfrm>
              <a:custGeom>
                <a:avLst/>
                <a:gdLst/>
                <a:ahLst/>
                <a:cxnLst/>
                <a:rect l="l" t="t" r="r" b="b"/>
                <a:pathLst>
                  <a:path w="10353" h="6816" extrusionOk="0">
                    <a:moveTo>
                      <a:pt x="3792" y="1"/>
                    </a:moveTo>
                    <a:cubicBezTo>
                      <a:pt x="2281" y="1"/>
                      <a:pt x="1030" y="757"/>
                      <a:pt x="584" y="2588"/>
                    </a:cubicBezTo>
                    <a:cubicBezTo>
                      <a:pt x="1" y="4702"/>
                      <a:pt x="1823" y="6816"/>
                      <a:pt x="5468" y="6816"/>
                    </a:cubicBezTo>
                    <a:cubicBezTo>
                      <a:pt x="7874" y="6816"/>
                      <a:pt x="10352" y="5650"/>
                      <a:pt x="10352" y="4994"/>
                    </a:cubicBezTo>
                    <a:cubicBezTo>
                      <a:pt x="10352" y="3827"/>
                      <a:pt x="8530" y="1349"/>
                      <a:pt x="6051" y="474"/>
                    </a:cubicBezTo>
                    <a:cubicBezTo>
                      <a:pt x="5279" y="170"/>
                      <a:pt x="4507" y="1"/>
                      <a:pt x="3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2674;p78">
                <a:extLst>
                  <a:ext uri="{FF2B5EF4-FFF2-40B4-BE49-F238E27FC236}">
                    <a16:creationId xmlns:a16="http://schemas.microsoft.com/office/drawing/2014/main" id="{2CE767E6-7004-5175-4FE2-0AB786CC4BEA}"/>
                  </a:ext>
                </a:extLst>
              </p:cNvPr>
              <p:cNvSpPr/>
              <p:nvPr/>
            </p:nvSpPr>
            <p:spPr>
              <a:xfrm>
                <a:off x="6855094" y="4207872"/>
                <a:ext cx="89354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15164" h="7582" extrusionOk="0">
                    <a:moveTo>
                      <a:pt x="293" y="1"/>
                    </a:moveTo>
                    <a:cubicBezTo>
                      <a:pt x="1" y="1"/>
                      <a:pt x="1" y="1"/>
                      <a:pt x="1" y="292"/>
                    </a:cubicBezTo>
                    <a:cubicBezTo>
                      <a:pt x="1" y="657"/>
                      <a:pt x="1" y="657"/>
                      <a:pt x="293" y="657"/>
                    </a:cubicBezTo>
                    <a:cubicBezTo>
                      <a:pt x="293" y="657"/>
                      <a:pt x="1167" y="948"/>
                      <a:pt x="2698" y="1531"/>
                    </a:cubicBezTo>
                    <a:cubicBezTo>
                      <a:pt x="2990" y="1531"/>
                      <a:pt x="3281" y="1531"/>
                      <a:pt x="3937" y="1823"/>
                    </a:cubicBezTo>
                    <a:cubicBezTo>
                      <a:pt x="4229" y="1823"/>
                      <a:pt x="4812" y="1823"/>
                      <a:pt x="5104" y="2115"/>
                    </a:cubicBezTo>
                    <a:cubicBezTo>
                      <a:pt x="5760" y="2115"/>
                      <a:pt x="6051" y="2479"/>
                      <a:pt x="6634" y="2479"/>
                    </a:cubicBezTo>
                    <a:cubicBezTo>
                      <a:pt x="6926" y="2771"/>
                      <a:pt x="7582" y="3062"/>
                      <a:pt x="7874" y="3062"/>
                    </a:cubicBezTo>
                    <a:cubicBezTo>
                      <a:pt x="8457" y="3354"/>
                      <a:pt x="8748" y="3645"/>
                      <a:pt x="9404" y="3645"/>
                    </a:cubicBezTo>
                    <a:cubicBezTo>
                      <a:pt x="9696" y="3937"/>
                      <a:pt x="9988" y="4301"/>
                      <a:pt x="10571" y="4301"/>
                    </a:cubicBezTo>
                    <a:lnTo>
                      <a:pt x="11518" y="5176"/>
                    </a:lnTo>
                    <a:cubicBezTo>
                      <a:pt x="11810" y="5176"/>
                      <a:pt x="12393" y="5468"/>
                      <a:pt x="12393" y="5759"/>
                    </a:cubicBezTo>
                    <a:cubicBezTo>
                      <a:pt x="12758" y="6124"/>
                      <a:pt x="13049" y="6124"/>
                      <a:pt x="13341" y="6415"/>
                    </a:cubicBezTo>
                    <a:lnTo>
                      <a:pt x="13924" y="6998"/>
                    </a:lnTo>
                    <a:lnTo>
                      <a:pt x="14216" y="7290"/>
                    </a:lnTo>
                    <a:lnTo>
                      <a:pt x="14216" y="7582"/>
                    </a:lnTo>
                    <a:lnTo>
                      <a:pt x="14872" y="7582"/>
                    </a:lnTo>
                    <a:cubicBezTo>
                      <a:pt x="15163" y="7290"/>
                      <a:pt x="15163" y="7290"/>
                      <a:pt x="14872" y="6998"/>
                    </a:cubicBezTo>
                    <a:cubicBezTo>
                      <a:pt x="14872" y="6998"/>
                      <a:pt x="14872" y="6707"/>
                      <a:pt x="14580" y="6415"/>
                    </a:cubicBezTo>
                    <a:cubicBezTo>
                      <a:pt x="14580" y="6124"/>
                      <a:pt x="14216" y="5759"/>
                      <a:pt x="14216" y="5759"/>
                    </a:cubicBezTo>
                    <a:lnTo>
                      <a:pt x="13341" y="4885"/>
                    </a:lnTo>
                    <a:lnTo>
                      <a:pt x="12393" y="3937"/>
                    </a:lnTo>
                    <a:cubicBezTo>
                      <a:pt x="12102" y="3645"/>
                      <a:pt x="11810" y="3354"/>
                      <a:pt x="11227" y="3062"/>
                    </a:cubicBezTo>
                    <a:cubicBezTo>
                      <a:pt x="10935" y="2771"/>
                      <a:pt x="10279" y="2479"/>
                      <a:pt x="9988" y="2479"/>
                    </a:cubicBezTo>
                    <a:cubicBezTo>
                      <a:pt x="9404" y="2115"/>
                      <a:pt x="9113" y="1823"/>
                      <a:pt x="8457" y="1531"/>
                    </a:cubicBezTo>
                    <a:cubicBezTo>
                      <a:pt x="7874" y="1531"/>
                      <a:pt x="7582" y="1240"/>
                      <a:pt x="6926" y="1240"/>
                    </a:cubicBezTo>
                    <a:cubicBezTo>
                      <a:pt x="6634" y="948"/>
                      <a:pt x="6051" y="948"/>
                      <a:pt x="5468" y="657"/>
                    </a:cubicBezTo>
                    <a:cubicBezTo>
                      <a:pt x="5104" y="657"/>
                      <a:pt x="4520" y="657"/>
                      <a:pt x="4229" y="292"/>
                    </a:cubicBezTo>
                    <a:cubicBezTo>
                      <a:pt x="3646" y="292"/>
                      <a:pt x="3281" y="292"/>
                      <a:pt x="299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2675;p78">
                <a:extLst>
                  <a:ext uri="{FF2B5EF4-FFF2-40B4-BE49-F238E27FC236}">
                    <a16:creationId xmlns:a16="http://schemas.microsoft.com/office/drawing/2014/main" id="{CCD26B50-0252-C97E-9442-CCDC517126B3}"/>
                  </a:ext>
                </a:extLst>
              </p:cNvPr>
              <p:cNvSpPr/>
              <p:nvPr/>
            </p:nvSpPr>
            <p:spPr>
              <a:xfrm>
                <a:off x="6926399" y="4104352"/>
                <a:ext cx="42962" cy="58854"/>
              </a:xfrm>
              <a:custGeom>
                <a:avLst/>
                <a:gdLst/>
                <a:ahLst/>
                <a:cxnLst/>
                <a:rect l="l" t="t" r="r" b="b"/>
                <a:pathLst>
                  <a:path w="7291" h="9988" extrusionOk="0">
                    <a:moveTo>
                      <a:pt x="3937" y="1"/>
                    </a:moveTo>
                    <a:cubicBezTo>
                      <a:pt x="1823" y="1"/>
                      <a:pt x="1" y="1823"/>
                      <a:pt x="292" y="5468"/>
                    </a:cubicBezTo>
                    <a:cubicBezTo>
                      <a:pt x="292" y="7873"/>
                      <a:pt x="2115" y="9987"/>
                      <a:pt x="2771" y="9987"/>
                    </a:cubicBezTo>
                    <a:cubicBezTo>
                      <a:pt x="3937" y="9987"/>
                      <a:pt x="6124" y="7873"/>
                      <a:pt x="6707" y="5468"/>
                    </a:cubicBezTo>
                    <a:cubicBezTo>
                      <a:pt x="7290" y="2698"/>
                      <a:pt x="6707" y="292"/>
                      <a:pt x="39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2676;p78">
                <a:extLst>
                  <a:ext uri="{FF2B5EF4-FFF2-40B4-BE49-F238E27FC236}">
                    <a16:creationId xmlns:a16="http://schemas.microsoft.com/office/drawing/2014/main" id="{4B3268D9-D518-0060-21DC-18201B3768C8}"/>
                  </a:ext>
                </a:extLst>
              </p:cNvPr>
              <p:cNvSpPr/>
              <p:nvPr/>
            </p:nvSpPr>
            <p:spPr>
              <a:xfrm>
                <a:off x="6921243" y="4116809"/>
                <a:ext cx="30505" cy="87633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14872" extrusionOk="0">
                    <a:moveTo>
                      <a:pt x="4520" y="1"/>
                    </a:moveTo>
                    <a:lnTo>
                      <a:pt x="3937" y="584"/>
                    </a:lnTo>
                    <a:cubicBezTo>
                      <a:pt x="3937" y="584"/>
                      <a:pt x="3937" y="1532"/>
                      <a:pt x="3646" y="2698"/>
                    </a:cubicBezTo>
                    <a:lnTo>
                      <a:pt x="3646" y="3937"/>
                    </a:lnTo>
                    <a:cubicBezTo>
                      <a:pt x="3646" y="4229"/>
                      <a:pt x="3354" y="4520"/>
                      <a:pt x="3354" y="5176"/>
                    </a:cubicBezTo>
                    <a:cubicBezTo>
                      <a:pt x="3354" y="5468"/>
                      <a:pt x="3354" y="6051"/>
                      <a:pt x="2990" y="6343"/>
                    </a:cubicBezTo>
                    <a:cubicBezTo>
                      <a:pt x="2990" y="6999"/>
                      <a:pt x="2990" y="7290"/>
                      <a:pt x="2698" y="7582"/>
                    </a:cubicBezTo>
                    <a:cubicBezTo>
                      <a:pt x="2698" y="8165"/>
                      <a:pt x="2698" y="8457"/>
                      <a:pt x="2406" y="9113"/>
                    </a:cubicBezTo>
                    <a:cubicBezTo>
                      <a:pt x="2406" y="9404"/>
                      <a:pt x="2115" y="9696"/>
                      <a:pt x="2115" y="10279"/>
                    </a:cubicBezTo>
                    <a:cubicBezTo>
                      <a:pt x="1823" y="10643"/>
                      <a:pt x="1823" y="10935"/>
                      <a:pt x="1532" y="11518"/>
                    </a:cubicBezTo>
                    <a:cubicBezTo>
                      <a:pt x="1532" y="11810"/>
                      <a:pt x="1532" y="12101"/>
                      <a:pt x="1167" y="12466"/>
                    </a:cubicBezTo>
                    <a:cubicBezTo>
                      <a:pt x="876" y="12757"/>
                      <a:pt x="876" y="13049"/>
                      <a:pt x="876" y="13049"/>
                    </a:cubicBezTo>
                    <a:cubicBezTo>
                      <a:pt x="584" y="13341"/>
                      <a:pt x="584" y="13632"/>
                      <a:pt x="292" y="13632"/>
                    </a:cubicBezTo>
                    <a:cubicBezTo>
                      <a:pt x="292" y="13924"/>
                      <a:pt x="1" y="14288"/>
                      <a:pt x="1" y="14288"/>
                    </a:cubicBezTo>
                    <a:cubicBezTo>
                      <a:pt x="1" y="14580"/>
                      <a:pt x="1" y="14871"/>
                      <a:pt x="292" y="14871"/>
                    </a:cubicBezTo>
                    <a:lnTo>
                      <a:pt x="584" y="14871"/>
                    </a:lnTo>
                    <a:lnTo>
                      <a:pt x="1167" y="14288"/>
                    </a:lnTo>
                    <a:lnTo>
                      <a:pt x="1823" y="13632"/>
                    </a:lnTo>
                    <a:lnTo>
                      <a:pt x="2406" y="13049"/>
                    </a:lnTo>
                    <a:cubicBezTo>
                      <a:pt x="2406" y="12757"/>
                      <a:pt x="2698" y="12466"/>
                      <a:pt x="2990" y="11810"/>
                    </a:cubicBezTo>
                    <a:cubicBezTo>
                      <a:pt x="2990" y="11518"/>
                      <a:pt x="3354" y="11227"/>
                      <a:pt x="3354" y="10935"/>
                    </a:cubicBezTo>
                    <a:cubicBezTo>
                      <a:pt x="3646" y="10279"/>
                      <a:pt x="3937" y="9987"/>
                      <a:pt x="3937" y="9404"/>
                    </a:cubicBezTo>
                    <a:cubicBezTo>
                      <a:pt x="4229" y="9113"/>
                      <a:pt x="4229" y="8457"/>
                      <a:pt x="4229" y="8165"/>
                    </a:cubicBezTo>
                    <a:cubicBezTo>
                      <a:pt x="4520" y="7582"/>
                      <a:pt x="4520" y="7290"/>
                      <a:pt x="4520" y="6634"/>
                    </a:cubicBezTo>
                    <a:cubicBezTo>
                      <a:pt x="4812" y="6343"/>
                      <a:pt x="4812" y="5759"/>
                      <a:pt x="4812" y="5468"/>
                    </a:cubicBezTo>
                    <a:lnTo>
                      <a:pt x="4812" y="3937"/>
                    </a:lnTo>
                    <a:cubicBezTo>
                      <a:pt x="5176" y="3646"/>
                      <a:pt x="5176" y="3354"/>
                      <a:pt x="5176" y="2698"/>
                    </a:cubicBezTo>
                    <a:cubicBezTo>
                      <a:pt x="5176" y="1532"/>
                      <a:pt x="4812" y="584"/>
                      <a:pt x="4812" y="584"/>
                    </a:cubicBezTo>
                    <a:cubicBezTo>
                      <a:pt x="4812" y="292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2677;p78">
                <a:extLst>
                  <a:ext uri="{FF2B5EF4-FFF2-40B4-BE49-F238E27FC236}">
                    <a16:creationId xmlns:a16="http://schemas.microsoft.com/office/drawing/2014/main" id="{930D9273-7CE8-80EF-5076-68104DBC3469}"/>
                  </a:ext>
                </a:extLst>
              </p:cNvPr>
              <p:cNvSpPr/>
              <p:nvPr/>
            </p:nvSpPr>
            <p:spPr>
              <a:xfrm>
                <a:off x="6994693" y="4046794"/>
                <a:ext cx="150347" cy="311419"/>
              </a:xfrm>
              <a:custGeom>
                <a:avLst/>
                <a:gdLst/>
                <a:ahLst/>
                <a:cxnLst/>
                <a:rect l="l" t="t" r="r" b="b"/>
                <a:pathLst>
                  <a:path w="25515" h="52850" extrusionOk="0">
                    <a:moveTo>
                      <a:pt x="24567" y="1"/>
                    </a:moveTo>
                    <a:cubicBezTo>
                      <a:pt x="24567" y="1"/>
                      <a:pt x="23984" y="657"/>
                      <a:pt x="22453" y="1532"/>
                    </a:cubicBezTo>
                    <a:cubicBezTo>
                      <a:pt x="21214" y="2771"/>
                      <a:pt x="19391" y="4302"/>
                      <a:pt x="16986" y="6124"/>
                    </a:cubicBezTo>
                    <a:cubicBezTo>
                      <a:pt x="14872" y="7946"/>
                      <a:pt x="12393" y="10352"/>
                      <a:pt x="9988" y="13049"/>
                    </a:cubicBezTo>
                    <a:cubicBezTo>
                      <a:pt x="8748" y="14288"/>
                      <a:pt x="7582" y="15819"/>
                      <a:pt x="6343" y="17350"/>
                    </a:cubicBezTo>
                    <a:cubicBezTo>
                      <a:pt x="5468" y="18881"/>
                      <a:pt x="4229" y="20339"/>
                      <a:pt x="3281" y="22161"/>
                    </a:cubicBezTo>
                    <a:cubicBezTo>
                      <a:pt x="2407" y="23692"/>
                      <a:pt x="1459" y="25514"/>
                      <a:pt x="1167" y="27628"/>
                    </a:cubicBezTo>
                    <a:cubicBezTo>
                      <a:pt x="876" y="28576"/>
                      <a:pt x="584" y="29451"/>
                      <a:pt x="584" y="30398"/>
                    </a:cubicBezTo>
                    <a:cubicBezTo>
                      <a:pt x="584" y="30690"/>
                      <a:pt x="293" y="31273"/>
                      <a:pt x="293" y="31637"/>
                    </a:cubicBezTo>
                    <a:lnTo>
                      <a:pt x="293" y="33095"/>
                    </a:lnTo>
                    <a:cubicBezTo>
                      <a:pt x="1" y="34918"/>
                      <a:pt x="1" y="36740"/>
                      <a:pt x="1" y="38271"/>
                    </a:cubicBezTo>
                    <a:lnTo>
                      <a:pt x="1" y="40749"/>
                    </a:lnTo>
                    <a:cubicBezTo>
                      <a:pt x="1" y="41624"/>
                      <a:pt x="1" y="42207"/>
                      <a:pt x="293" y="43155"/>
                    </a:cubicBezTo>
                    <a:cubicBezTo>
                      <a:pt x="293" y="44394"/>
                      <a:pt x="584" y="45852"/>
                      <a:pt x="584" y="46800"/>
                    </a:cubicBezTo>
                    <a:cubicBezTo>
                      <a:pt x="876" y="48039"/>
                      <a:pt x="1167" y="49205"/>
                      <a:pt x="1167" y="49861"/>
                    </a:cubicBezTo>
                    <a:cubicBezTo>
                      <a:pt x="1459" y="50736"/>
                      <a:pt x="1459" y="51319"/>
                      <a:pt x="1823" y="51975"/>
                    </a:cubicBezTo>
                    <a:lnTo>
                      <a:pt x="1823" y="52558"/>
                    </a:lnTo>
                    <a:cubicBezTo>
                      <a:pt x="1823" y="52850"/>
                      <a:pt x="2115" y="52850"/>
                      <a:pt x="2407" y="52850"/>
                    </a:cubicBezTo>
                    <a:cubicBezTo>
                      <a:pt x="2698" y="52850"/>
                      <a:pt x="2990" y="52558"/>
                      <a:pt x="2990" y="52267"/>
                    </a:cubicBezTo>
                    <a:cubicBezTo>
                      <a:pt x="2990" y="52267"/>
                      <a:pt x="2698" y="51975"/>
                      <a:pt x="2698" y="51684"/>
                    </a:cubicBezTo>
                    <a:cubicBezTo>
                      <a:pt x="2698" y="51028"/>
                      <a:pt x="2698" y="50444"/>
                      <a:pt x="2407" y="49861"/>
                    </a:cubicBezTo>
                    <a:cubicBezTo>
                      <a:pt x="2407" y="48914"/>
                      <a:pt x="2115" y="48039"/>
                      <a:pt x="2115" y="46800"/>
                    </a:cubicBezTo>
                    <a:cubicBezTo>
                      <a:pt x="1823" y="45560"/>
                      <a:pt x="1823" y="44394"/>
                      <a:pt x="1823" y="42863"/>
                    </a:cubicBezTo>
                    <a:lnTo>
                      <a:pt x="1823" y="40749"/>
                    </a:lnTo>
                    <a:lnTo>
                      <a:pt x="1823" y="38271"/>
                    </a:lnTo>
                    <a:cubicBezTo>
                      <a:pt x="1823" y="36740"/>
                      <a:pt x="1823" y="34918"/>
                      <a:pt x="2115" y="33460"/>
                    </a:cubicBezTo>
                    <a:lnTo>
                      <a:pt x="2115" y="31929"/>
                    </a:lnTo>
                    <a:cubicBezTo>
                      <a:pt x="2407" y="31637"/>
                      <a:pt x="2407" y="30981"/>
                      <a:pt x="2407" y="30690"/>
                    </a:cubicBezTo>
                    <a:cubicBezTo>
                      <a:pt x="2407" y="29815"/>
                      <a:pt x="2698" y="28867"/>
                      <a:pt x="2990" y="27993"/>
                    </a:cubicBezTo>
                    <a:cubicBezTo>
                      <a:pt x="3281" y="26462"/>
                      <a:pt x="4229" y="24639"/>
                      <a:pt x="5104" y="23109"/>
                    </a:cubicBezTo>
                    <a:cubicBezTo>
                      <a:pt x="6634" y="19755"/>
                      <a:pt x="9113" y="16694"/>
                      <a:pt x="11518" y="14288"/>
                    </a:cubicBezTo>
                    <a:cubicBezTo>
                      <a:pt x="13924" y="11591"/>
                      <a:pt x="16038" y="9113"/>
                      <a:pt x="18225" y="7290"/>
                    </a:cubicBezTo>
                    <a:cubicBezTo>
                      <a:pt x="20339" y="5176"/>
                      <a:pt x="22161" y="3646"/>
                      <a:pt x="23327" y="2771"/>
                    </a:cubicBezTo>
                    <a:lnTo>
                      <a:pt x="25150" y="948"/>
                    </a:lnTo>
                    <a:cubicBezTo>
                      <a:pt x="25514" y="657"/>
                      <a:pt x="25514" y="292"/>
                      <a:pt x="25150" y="292"/>
                    </a:cubicBezTo>
                    <a:cubicBezTo>
                      <a:pt x="25150" y="1"/>
                      <a:pt x="24858" y="1"/>
                      <a:pt x="24567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2678;p78">
                <a:extLst>
                  <a:ext uri="{FF2B5EF4-FFF2-40B4-BE49-F238E27FC236}">
                    <a16:creationId xmlns:a16="http://schemas.microsoft.com/office/drawing/2014/main" id="{1D003B31-16E7-C78A-DC9A-BC2729A5DCE5}"/>
                  </a:ext>
                </a:extLst>
              </p:cNvPr>
              <p:cNvSpPr/>
              <p:nvPr/>
            </p:nvSpPr>
            <p:spPr>
              <a:xfrm>
                <a:off x="7050106" y="4068273"/>
                <a:ext cx="28355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11227" extrusionOk="0">
                    <a:moveTo>
                      <a:pt x="4228" y="1"/>
                    </a:moveTo>
                    <a:cubicBezTo>
                      <a:pt x="3937" y="1"/>
                      <a:pt x="3937" y="292"/>
                      <a:pt x="3645" y="292"/>
                    </a:cubicBezTo>
                    <a:cubicBezTo>
                      <a:pt x="3645" y="292"/>
                      <a:pt x="3354" y="948"/>
                      <a:pt x="2989" y="1823"/>
                    </a:cubicBezTo>
                    <a:cubicBezTo>
                      <a:pt x="2698" y="2479"/>
                      <a:pt x="2698" y="3062"/>
                      <a:pt x="2406" y="3645"/>
                    </a:cubicBezTo>
                    <a:cubicBezTo>
                      <a:pt x="2114" y="3937"/>
                      <a:pt x="2114" y="4301"/>
                      <a:pt x="2114" y="4593"/>
                    </a:cubicBezTo>
                    <a:cubicBezTo>
                      <a:pt x="1823" y="4885"/>
                      <a:pt x="1823" y="5176"/>
                      <a:pt x="1823" y="5468"/>
                    </a:cubicBezTo>
                    <a:cubicBezTo>
                      <a:pt x="1531" y="6124"/>
                      <a:pt x="1167" y="6707"/>
                      <a:pt x="1167" y="7290"/>
                    </a:cubicBezTo>
                    <a:cubicBezTo>
                      <a:pt x="875" y="7582"/>
                      <a:pt x="875" y="7946"/>
                      <a:pt x="875" y="8238"/>
                    </a:cubicBezTo>
                    <a:cubicBezTo>
                      <a:pt x="584" y="8529"/>
                      <a:pt x="584" y="8821"/>
                      <a:pt x="584" y="8821"/>
                    </a:cubicBezTo>
                    <a:cubicBezTo>
                      <a:pt x="584" y="9112"/>
                      <a:pt x="292" y="9404"/>
                      <a:pt x="292" y="9769"/>
                    </a:cubicBezTo>
                    <a:lnTo>
                      <a:pt x="292" y="10060"/>
                    </a:lnTo>
                    <a:lnTo>
                      <a:pt x="0" y="10352"/>
                    </a:lnTo>
                    <a:lnTo>
                      <a:pt x="0" y="10643"/>
                    </a:lnTo>
                    <a:cubicBezTo>
                      <a:pt x="0" y="10935"/>
                      <a:pt x="0" y="11226"/>
                      <a:pt x="292" y="11226"/>
                    </a:cubicBezTo>
                    <a:cubicBezTo>
                      <a:pt x="584" y="11226"/>
                      <a:pt x="875" y="11226"/>
                      <a:pt x="875" y="10935"/>
                    </a:cubicBezTo>
                    <a:lnTo>
                      <a:pt x="1167" y="10643"/>
                    </a:lnTo>
                    <a:lnTo>
                      <a:pt x="1531" y="10352"/>
                    </a:lnTo>
                    <a:cubicBezTo>
                      <a:pt x="1823" y="10060"/>
                      <a:pt x="1823" y="9769"/>
                      <a:pt x="2114" y="9769"/>
                    </a:cubicBezTo>
                    <a:cubicBezTo>
                      <a:pt x="2406" y="9112"/>
                      <a:pt x="2406" y="8529"/>
                      <a:pt x="2698" y="7946"/>
                    </a:cubicBezTo>
                    <a:cubicBezTo>
                      <a:pt x="2989" y="7582"/>
                      <a:pt x="2989" y="7290"/>
                      <a:pt x="3354" y="6999"/>
                    </a:cubicBezTo>
                    <a:cubicBezTo>
                      <a:pt x="3354" y="6707"/>
                      <a:pt x="3354" y="6415"/>
                      <a:pt x="3645" y="6124"/>
                    </a:cubicBezTo>
                    <a:cubicBezTo>
                      <a:pt x="3937" y="5468"/>
                      <a:pt x="3937" y="4885"/>
                      <a:pt x="4228" y="4301"/>
                    </a:cubicBezTo>
                    <a:cubicBezTo>
                      <a:pt x="4228" y="3354"/>
                      <a:pt x="4520" y="2771"/>
                      <a:pt x="4520" y="2479"/>
                    </a:cubicBezTo>
                    <a:cubicBezTo>
                      <a:pt x="4812" y="1240"/>
                      <a:pt x="4812" y="657"/>
                      <a:pt x="4812" y="657"/>
                    </a:cubicBezTo>
                    <a:cubicBezTo>
                      <a:pt x="4812" y="292"/>
                      <a:pt x="4520" y="1"/>
                      <a:pt x="422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2679;p78">
                <a:extLst>
                  <a:ext uri="{FF2B5EF4-FFF2-40B4-BE49-F238E27FC236}">
                    <a16:creationId xmlns:a16="http://schemas.microsoft.com/office/drawing/2014/main" id="{FE386F17-78C3-404B-04BC-656B209E73E6}"/>
                  </a:ext>
                </a:extLst>
              </p:cNvPr>
              <p:cNvSpPr/>
              <p:nvPr/>
            </p:nvSpPr>
            <p:spPr>
              <a:xfrm>
                <a:off x="7065998" y="4098772"/>
                <a:ext cx="44677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3354" extrusionOk="0">
                    <a:moveTo>
                      <a:pt x="4885" y="0"/>
                    </a:moveTo>
                    <a:cubicBezTo>
                      <a:pt x="4301" y="0"/>
                      <a:pt x="3937" y="292"/>
                      <a:pt x="3354" y="292"/>
                    </a:cubicBezTo>
                    <a:cubicBezTo>
                      <a:pt x="3062" y="292"/>
                      <a:pt x="2479" y="583"/>
                      <a:pt x="2115" y="948"/>
                    </a:cubicBezTo>
                    <a:cubicBezTo>
                      <a:pt x="1531" y="948"/>
                      <a:pt x="1240" y="1239"/>
                      <a:pt x="948" y="1531"/>
                    </a:cubicBezTo>
                    <a:lnTo>
                      <a:pt x="657" y="1823"/>
                    </a:lnTo>
                    <a:cubicBezTo>
                      <a:pt x="657" y="2114"/>
                      <a:pt x="292" y="2114"/>
                      <a:pt x="292" y="2114"/>
                    </a:cubicBezTo>
                    <a:lnTo>
                      <a:pt x="292" y="2406"/>
                    </a:lnTo>
                    <a:cubicBezTo>
                      <a:pt x="1" y="2770"/>
                      <a:pt x="1" y="3062"/>
                      <a:pt x="292" y="3353"/>
                    </a:cubicBezTo>
                    <a:lnTo>
                      <a:pt x="948" y="3353"/>
                    </a:lnTo>
                    <a:lnTo>
                      <a:pt x="1240" y="3062"/>
                    </a:lnTo>
                    <a:cubicBezTo>
                      <a:pt x="1240" y="3062"/>
                      <a:pt x="1531" y="3062"/>
                      <a:pt x="1823" y="2770"/>
                    </a:cubicBezTo>
                    <a:lnTo>
                      <a:pt x="2479" y="2770"/>
                    </a:lnTo>
                    <a:cubicBezTo>
                      <a:pt x="2479" y="2770"/>
                      <a:pt x="2771" y="2770"/>
                      <a:pt x="2771" y="2406"/>
                    </a:cubicBezTo>
                    <a:cubicBezTo>
                      <a:pt x="3062" y="2406"/>
                      <a:pt x="3645" y="2406"/>
                      <a:pt x="3937" y="2114"/>
                    </a:cubicBezTo>
                    <a:cubicBezTo>
                      <a:pt x="4885" y="2114"/>
                      <a:pt x="5468" y="1823"/>
                      <a:pt x="6124" y="1531"/>
                    </a:cubicBezTo>
                    <a:cubicBezTo>
                      <a:pt x="6999" y="1531"/>
                      <a:pt x="7290" y="1239"/>
                      <a:pt x="7290" y="1239"/>
                    </a:cubicBezTo>
                    <a:cubicBezTo>
                      <a:pt x="7582" y="1239"/>
                      <a:pt x="7582" y="948"/>
                      <a:pt x="7582" y="583"/>
                    </a:cubicBezTo>
                    <a:cubicBezTo>
                      <a:pt x="7582" y="292"/>
                      <a:pt x="7290" y="292"/>
                      <a:pt x="7290" y="292"/>
                    </a:cubicBezTo>
                    <a:cubicBezTo>
                      <a:pt x="7290" y="292"/>
                      <a:pt x="6707" y="0"/>
                      <a:pt x="612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2680;p78">
                <a:extLst>
                  <a:ext uri="{FF2B5EF4-FFF2-40B4-BE49-F238E27FC236}">
                    <a16:creationId xmlns:a16="http://schemas.microsoft.com/office/drawing/2014/main" id="{C4C216DB-ECBB-208C-D195-E452816927DA}"/>
                  </a:ext>
                </a:extLst>
              </p:cNvPr>
              <p:cNvSpPr/>
              <p:nvPr/>
            </p:nvSpPr>
            <p:spPr>
              <a:xfrm>
                <a:off x="7010591" y="4154179"/>
                <a:ext cx="53698" cy="39521"/>
              </a:xfrm>
              <a:custGeom>
                <a:avLst/>
                <a:gdLst/>
                <a:ahLst/>
                <a:cxnLst/>
                <a:rect l="l" t="t" r="r" b="b"/>
                <a:pathLst>
                  <a:path w="9113" h="6707" extrusionOk="0">
                    <a:moveTo>
                      <a:pt x="8529" y="1"/>
                    </a:moveTo>
                    <a:cubicBezTo>
                      <a:pt x="8529" y="1"/>
                      <a:pt x="7873" y="1"/>
                      <a:pt x="6998" y="292"/>
                    </a:cubicBezTo>
                    <a:cubicBezTo>
                      <a:pt x="6415" y="657"/>
                      <a:pt x="5759" y="657"/>
                      <a:pt x="5467" y="948"/>
                    </a:cubicBezTo>
                    <a:lnTo>
                      <a:pt x="3645" y="1823"/>
                    </a:lnTo>
                    <a:cubicBezTo>
                      <a:pt x="3353" y="2115"/>
                      <a:pt x="3062" y="2479"/>
                      <a:pt x="2770" y="2479"/>
                    </a:cubicBezTo>
                    <a:cubicBezTo>
                      <a:pt x="2770" y="2771"/>
                      <a:pt x="2406" y="3062"/>
                      <a:pt x="2114" y="3062"/>
                    </a:cubicBezTo>
                    <a:cubicBezTo>
                      <a:pt x="1822" y="3354"/>
                      <a:pt x="1822" y="3645"/>
                      <a:pt x="1531" y="3645"/>
                    </a:cubicBezTo>
                    <a:cubicBezTo>
                      <a:pt x="1239" y="3937"/>
                      <a:pt x="1239" y="4301"/>
                      <a:pt x="948" y="4301"/>
                    </a:cubicBezTo>
                    <a:cubicBezTo>
                      <a:pt x="948" y="4593"/>
                      <a:pt x="583" y="4885"/>
                      <a:pt x="583" y="4885"/>
                    </a:cubicBezTo>
                    <a:cubicBezTo>
                      <a:pt x="292" y="5176"/>
                      <a:pt x="292" y="5176"/>
                      <a:pt x="292" y="5468"/>
                    </a:cubicBezTo>
                    <a:cubicBezTo>
                      <a:pt x="292" y="5759"/>
                      <a:pt x="0" y="5759"/>
                      <a:pt x="0" y="5759"/>
                    </a:cubicBezTo>
                    <a:cubicBezTo>
                      <a:pt x="0" y="6124"/>
                      <a:pt x="292" y="6415"/>
                      <a:pt x="583" y="6707"/>
                    </a:cubicBezTo>
                    <a:cubicBezTo>
                      <a:pt x="583" y="6707"/>
                      <a:pt x="948" y="6707"/>
                      <a:pt x="948" y="6415"/>
                    </a:cubicBezTo>
                    <a:cubicBezTo>
                      <a:pt x="948" y="6415"/>
                      <a:pt x="1239" y="6415"/>
                      <a:pt x="1239" y="6124"/>
                    </a:cubicBezTo>
                    <a:cubicBezTo>
                      <a:pt x="1531" y="6124"/>
                      <a:pt x="1531" y="6124"/>
                      <a:pt x="1822" y="5759"/>
                    </a:cubicBezTo>
                    <a:cubicBezTo>
                      <a:pt x="1822" y="5759"/>
                      <a:pt x="1822" y="5468"/>
                      <a:pt x="2114" y="5468"/>
                    </a:cubicBezTo>
                    <a:lnTo>
                      <a:pt x="2770" y="4885"/>
                    </a:lnTo>
                    <a:cubicBezTo>
                      <a:pt x="2770" y="4885"/>
                      <a:pt x="3062" y="4593"/>
                      <a:pt x="3353" y="4593"/>
                    </a:cubicBezTo>
                    <a:cubicBezTo>
                      <a:pt x="3645" y="4301"/>
                      <a:pt x="4228" y="3937"/>
                      <a:pt x="4884" y="3645"/>
                    </a:cubicBezTo>
                    <a:cubicBezTo>
                      <a:pt x="5759" y="3062"/>
                      <a:pt x="6706" y="2115"/>
                      <a:pt x="7581" y="1823"/>
                    </a:cubicBezTo>
                    <a:cubicBezTo>
                      <a:pt x="8237" y="1240"/>
                      <a:pt x="8820" y="948"/>
                      <a:pt x="8820" y="948"/>
                    </a:cubicBezTo>
                    <a:cubicBezTo>
                      <a:pt x="9112" y="657"/>
                      <a:pt x="9112" y="292"/>
                      <a:pt x="88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2681;p78">
                <a:extLst>
                  <a:ext uri="{FF2B5EF4-FFF2-40B4-BE49-F238E27FC236}">
                    <a16:creationId xmlns:a16="http://schemas.microsoft.com/office/drawing/2014/main" id="{1629681F-1E59-CDF0-E747-0785827D4A95}"/>
                  </a:ext>
                </a:extLst>
              </p:cNvPr>
              <p:cNvSpPr/>
              <p:nvPr/>
            </p:nvSpPr>
            <p:spPr>
              <a:xfrm>
                <a:off x="6999849" y="4123686"/>
                <a:ext cx="19763" cy="86808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14732" extrusionOk="0">
                    <a:moveTo>
                      <a:pt x="3062" y="0"/>
                    </a:moveTo>
                    <a:cubicBezTo>
                      <a:pt x="2771" y="0"/>
                      <a:pt x="2406" y="365"/>
                      <a:pt x="2406" y="365"/>
                    </a:cubicBezTo>
                    <a:cubicBezTo>
                      <a:pt x="2406" y="365"/>
                      <a:pt x="2115" y="1239"/>
                      <a:pt x="1532" y="2479"/>
                    </a:cubicBezTo>
                    <a:cubicBezTo>
                      <a:pt x="1240" y="3062"/>
                      <a:pt x="1240" y="4009"/>
                      <a:pt x="948" y="4592"/>
                    </a:cubicBezTo>
                    <a:cubicBezTo>
                      <a:pt x="584" y="5467"/>
                      <a:pt x="584" y="6415"/>
                      <a:pt x="292" y="7290"/>
                    </a:cubicBezTo>
                    <a:lnTo>
                      <a:pt x="292" y="8529"/>
                    </a:lnTo>
                    <a:cubicBezTo>
                      <a:pt x="1" y="8820"/>
                      <a:pt x="1" y="9476"/>
                      <a:pt x="1" y="9768"/>
                    </a:cubicBezTo>
                    <a:lnTo>
                      <a:pt x="1" y="10934"/>
                    </a:lnTo>
                    <a:cubicBezTo>
                      <a:pt x="1" y="11590"/>
                      <a:pt x="292" y="11882"/>
                      <a:pt x="292" y="12174"/>
                    </a:cubicBezTo>
                    <a:lnTo>
                      <a:pt x="292" y="13121"/>
                    </a:lnTo>
                    <a:cubicBezTo>
                      <a:pt x="292" y="13413"/>
                      <a:pt x="584" y="13704"/>
                      <a:pt x="584" y="13704"/>
                    </a:cubicBezTo>
                    <a:cubicBezTo>
                      <a:pt x="584" y="14288"/>
                      <a:pt x="948" y="14288"/>
                      <a:pt x="948" y="14288"/>
                    </a:cubicBezTo>
                    <a:cubicBezTo>
                      <a:pt x="948" y="14492"/>
                      <a:pt x="1092" y="14732"/>
                      <a:pt x="1278" y="14732"/>
                    </a:cubicBezTo>
                    <a:cubicBezTo>
                      <a:pt x="1357" y="14732"/>
                      <a:pt x="1444" y="14688"/>
                      <a:pt x="1532" y="14579"/>
                    </a:cubicBezTo>
                    <a:cubicBezTo>
                      <a:pt x="1823" y="14579"/>
                      <a:pt x="1823" y="14288"/>
                      <a:pt x="1823" y="14288"/>
                    </a:cubicBezTo>
                    <a:lnTo>
                      <a:pt x="1823" y="13996"/>
                    </a:lnTo>
                    <a:lnTo>
                      <a:pt x="1823" y="13704"/>
                    </a:lnTo>
                    <a:lnTo>
                      <a:pt x="1823" y="12757"/>
                    </a:lnTo>
                    <a:lnTo>
                      <a:pt x="1823" y="12174"/>
                    </a:lnTo>
                    <a:lnTo>
                      <a:pt x="1823" y="10934"/>
                    </a:lnTo>
                    <a:lnTo>
                      <a:pt x="1823" y="10060"/>
                    </a:lnTo>
                    <a:cubicBezTo>
                      <a:pt x="2115" y="9112"/>
                      <a:pt x="2115" y="8237"/>
                      <a:pt x="2406" y="7654"/>
                    </a:cubicBezTo>
                    <a:lnTo>
                      <a:pt x="2406" y="6415"/>
                    </a:lnTo>
                    <a:cubicBezTo>
                      <a:pt x="2406" y="5832"/>
                      <a:pt x="2771" y="5467"/>
                      <a:pt x="2771" y="5176"/>
                    </a:cubicBezTo>
                    <a:cubicBezTo>
                      <a:pt x="2771" y="4301"/>
                      <a:pt x="3062" y="3645"/>
                      <a:pt x="3062" y="2770"/>
                    </a:cubicBezTo>
                    <a:cubicBezTo>
                      <a:pt x="3354" y="1531"/>
                      <a:pt x="3354" y="656"/>
                      <a:pt x="3354" y="656"/>
                    </a:cubicBezTo>
                    <a:cubicBezTo>
                      <a:pt x="3354" y="365"/>
                      <a:pt x="3354" y="365"/>
                      <a:pt x="306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2682;p78">
                <a:extLst>
                  <a:ext uri="{FF2B5EF4-FFF2-40B4-BE49-F238E27FC236}">
                    <a16:creationId xmlns:a16="http://schemas.microsoft.com/office/drawing/2014/main" id="{048A6938-0F4D-DF25-9C05-21B7941C3184}"/>
                  </a:ext>
                </a:extLst>
              </p:cNvPr>
              <p:cNvSpPr/>
              <p:nvPr/>
            </p:nvSpPr>
            <p:spPr>
              <a:xfrm>
                <a:off x="6973221" y="4195415"/>
                <a:ext cx="30069" cy="84905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14409" extrusionOk="0">
                    <a:moveTo>
                      <a:pt x="292" y="1"/>
                    </a:moveTo>
                    <a:cubicBezTo>
                      <a:pt x="0" y="292"/>
                      <a:pt x="0" y="292"/>
                      <a:pt x="0" y="584"/>
                    </a:cubicBezTo>
                    <a:cubicBezTo>
                      <a:pt x="0" y="584"/>
                      <a:pt x="0" y="948"/>
                      <a:pt x="292" y="1240"/>
                    </a:cubicBezTo>
                    <a:cubicBezTo>
                      <a:pt x="292" y="1531"/>
                      <a:pt x="583" y="2115"/>
                      <a:pt x="583" y="2771"/>
                    </a:cubicBezTo>
                    <a:cubicBezTo>
                      <a:pt x="875" y="3354"/>
                      <a:pt x="1167" y="3937"/>
                      <a:pt x="1167" y="4885"/>
                    </a:cubicBezTo>
                    <a:cubicBezTo>
                      <a:pt x="1458" y="5468"/>
                      <a:pt x="1823" y="6415"/>
                      <a:pt x="2114" y="7290"/>
                    </a:cubicBezTo>
                    <a:cubicBezTo>
                      <a:pt x="2114" y="7582"/>
                      <a:pt x="2406" y="8238"/>
                      <a:pt x="2406" y="8529"/>
                    </a:cubicBezTo>
                    <a:cubicBezTo>
                      <a:pt x="2697" y="8821"/>
                      <a:pt x="2697" y="9404"/>
                      <a:pt x="2697" y="9696"/>
                    </a:cubicBezTo>
                    <a:cubicBezTo>
                      <a:pt x="2989" y="10060"/>
                      <a:pt x="2989" y="10643"/>
                      <a:pt x="2989" y="10935"/>
                    </a:cubicBezTo>
                    <a:cubicBezTo>
                      <a:pt x="3280" y="11226"/>
                      <a:pt x="3280" y="11518"/>
                      <a:pt x="3280" y="11883"/>
                    </a:cubicBezTo>
                    <a:cubicBezTo>
                      <a:pt x="3645" y="13049"/>
                      <a:pt x="3937" y="13996"/>
                      <a:pt x="3937" y="13996"/>
                    </a:cubicBezTo>
                    <a:cubicBezTo>
                      <a:pt x="3937" y="14203"/>
                      <a:pt x="4082" y="14409"/>
                      <a:pt x="4271" y="14409"/>
                    </a:cubicBezTo>
                    <a:cubicBezTo>
                      <a:pt x="4349" y="14409"/>
                      <a:pt x="4434" y="14373"/>
                      <a:pt x="4520" y="14288"/>
                    </a:cubicBezTo>
                    <a:cubicBezTo>
                      <a:pt x="4811" y="14288"/>
                      <a:pt x="4811" y="14288"/>
                      <a:pt x="4811" y="13996"/>
                    </a:cubicBezTo>
                    <a:cubicBezTo>
                      <a:pt x="4811" y="13996"/>
                      <a:pt x="5103" y="13049"/>
                      <a:pt x="4811" y="11518"/>
                    </a:cubicBezTo>
                    <a:lnTo>
                      <a:pt x="4811" y="10643"/>
                    </a:lnTo>
                    <a:cubicBezTo>
                      <a:pt x="4811" y="10060"/>
                      <a:pt x="4811" y="9696"/>
                      <a:pt x="4520" y="9404"/>
                    </a:cubicBezTo>
                    <a:cubicBezTo>
                      <a:pt x="4520" y="8529"/>
                      <a:pt x="4228" y="7582"/>
                      <a:pt x="3937" y="6707"/>
                    </a:cubicBezTo>
                    <a:cubicBezTo>
                      <a:pt x="3937" y="6415"/>
                      <a:pt x="3645" y="5759"/>
                      <a:pt x="3645" y="5468"/>
                    </a:cubicBezTo>
                    <a:cubicBezTo>
                      <a:pt x="3280" y="4885"/>
                      <a:pt x="3280" y="4593"/>
                      <a:pt x="2989" y="4229"/>
                    </a:cubicBezTo>
                    <a:cubicBezTo>
                      <a:pt x="2697" y="3354"/>
                      <a:pt x="2406" y="2771"/>
                      <a:pt x="2114" y="2115"/>
                    </a:cubicBezTo>
                    <a:cubicBezTo>
                      <a:pt x="1823" y="1531"/>
                      <a:pt x="1458" y="948"/>
                      <a:pt x="1167" y="584"/>
                    </a:cubicBezTo>
                    <a:cubicBezTo>
                      <a:pt x="1167" y="292"/>
                      <a:pt x="875" y="1"/>
                      <a:pt x="875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2683;p78">
                <a:extLst>
                  <a:ext uri="{FF2B5EF4-FFF2-40B4-BE49-F238E27FC236}">
                    <a16:creationId xmlns:a16="http://schemas.microsoft.com/office/drawing/2014/main" id="{74C485C6-3A19-1EDB-25AE-2CD118ABE7CD}"/>
                  </a:ext>
                </a:extLst>
              </p:cNvPr>
              <p:cNvSpPr/>
              <p:nvPr/>
            </p:nvSpPr>
            <p:spPr>
              <a:xfrm>
                <a:off x="6996413" y="4211737"/>
                <a:ext cx="41242" cy="42962"/>
              </a:xfrm>
              <a:custGeom>
                <a:avLst/>
                <a:gdLst/>
                <a:ahLst/>
                <a:cxnLst/>
                <a:rect l="l" t="t" r="r" b="b"/>
                <a:pathLst>
                  <a:path w="6999" h="7291" extrusionOk="0">
                    <a:moveTo>
                      <a:pt x="6342" y="1"/>
                    </a:moveTo>
                    <a:cubicBezTo>
                      <a:pt x="6342" y="1"/>
                      <a:pt x="5759" y="1"/>
                      <a:pt x="4812" y="584"/>
                    </a:cubicBezTo>
                    <a:cubicBezTo>
                      <a:pt x="4520" y="584"/>
                      <a:pt x="4228" y="875"/>
                      <a:pt x="3645" y="1167"/>
                    </a:cubicBezTo>
                    <a:lnTo>
                      <a:pt x="2406" y="2406"/>
                    </a:lnTo>
                    <a:lnTo>
                      <a:pt x="1823" y="2989"/>
                    </a:lnTo>
                    <a:cubicBezTo>
                      <a:pt x="1531" y="3281"/>
                      <a:pt x="1167" y="3645"/>
                      <a:pt x="1167" y="3937"/>
                    </a:cubicBezTo>
                    <a:cubicBezTo>
                      <a:pt x="875" y="3937"/>
                      <a:pt x="875" y="4229"/>
                      <a:pt x="584" y="4520"/>
                    </a:cubicBezTo>
                    <a:cubicBezTo>
                      <a:pt x="584" y="4812"/>
                      <a:pt x="584" y="5103"/>
                      <a:pt x="292" y="5103"/>
                    </a:cubicBezTo>
                    <a:lnTo>
                      <a:pt x="292" y="5759"/>
                    </a:lnTo>
                    <a:cubicBezTo>
                      <a:pt x="1" y="6051"/>
                      <a:pt x="1" y="6051"/>
                      <a:pt x="1" y="6342"/>
                    </a:cubicBezTo>
                    <a:lnTo>
                      <a:pt x="1" y="6634"/>
                    </a:lnTo>
                    <a:cubicBezTo>
                      <a:pt x="1" y="6926"/>
                      <a:pt x="292" y="7290"/>
                      <a:pt x="584" y="7290"/>
                    </a:cubicBezTo>
                    <a:lnTo>
                      <a:pt x="875" y="7290"/>
                    </a:lnTo>
                    <a:lnTo>
                      <a:pt x="1167" y="6926"/>
                    </a:lnTo>
                    <a:lnTo>
                      <a:pt x="1167" y="6634"/>
                    </a:lnTo>
                    <a:lnTo>
                      <a:pt x="1823" y="6051"/>
                    </a:lnTo>
                    <a:cubicBezTo>
                      <a:pt x="1823" y="5759"/>
                      <a:pt x="2115" y="5759"/>
                      <a:pt x="2115" y="5468"/>
                    </a:cubicBezTo>
                    <a:cubicBezTo>
                      <a:pt x="2406" y="5468"/>
                      <a:pt x="2406" y="5103"/>
                      <a:pt x="2698" y="4812"/>
                    </a:cubicBezTo>
                    <a:lnTo>
                      <a:pt x="2989" y="4520"/>
                    </a:lnTo>
                    <a:lnTo>
                      <a:pt x="3645" y="3937"/>
                    </a:lnTo>
                    <a:lnTo>
                      <a:pt x="5759" y="1823"/>
                    </a:lnTo>
                    <a:cubicBezTo>
                      <a:pt x="6634" y="1167"/>
                      <a:pt x="6999" y="875"/>
                      <a:pt x="6999" y="875"/>
                    </a:cubicBezTo>
                    <a:lnTo>
                      <a:pt x="6999" y="1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2684;p78">
                <a:extLst>
                  <a:ext uri="{FF2B5EF4-FFF2-40B4-BE49-F238E27FC236}">
                    <a16:creationId xmlns:a16="http://schemas.microsoft.com/office/drawing/2014/main" id="{089E03A1-C4B8-96DB-1648-2951B9B44DD1}"/>
                  </a:ext>
                </a:extLst>
              </p:cNvPr>
              <p:cNvSpPr/>
              <p:nvPr/>
            </p:nvSpPr>
            <p:spPr>
              <a:xfrm>
                <a:off x="7132147" y="4034002"/>
                <a:ext cx="21484" cy="2215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760" extrusionOk="0">
                    <a:moveTo>
                      <a:pt x="2196" y="1"/>
                    </a:moveTo>
                    <a:cubicBezTo>
                      <a:pt x="2074" y="1"/>
                      <a:pt x="1949" y="19"/>
                      <a:pt x="1823" y="58"/>
                    </a:cubicBezTo>
                    <a:cubicBezTo>
                      <a:pt x="948" y="58"/>
                      <a:pt x="365" y="641"/>
                      <a:pt x="365" y="1589"/>
                    </a:cubicBezTo>
                    <a:cubicBezTo>
                      <a:pt x="0" y="2463"/>
                      <a:pt x="657" y="3703"/>
                      <a:pt x="1531" y="3703"/>
                    </a:cubicBezTo>
                    <a:cubicBezTo>
                      <a:pt x="1658" y="3741"/>
                      <a:pt x="1788" y="3760"/>
                      <a:pt x="1919" y="3760"/>
                    </a:cubicBezTo>
                    <a:cubicBezTo>
                      <a:pt x="2769" y="3760"/>
                      <a:pt x="3645" y="2993"/>
                      <a:pt x="3645" y="2172"/>
                    </a:cubicBezTo>
                    <a:lnTo>
                      <a:pt x="3645" y="1589"/>
                    </a:lnTo>
                    <a:cubicBezTo>
                      <a:pt x="3645" y="767"/>
                      <a:pt x="2988" y="1"/>
                      <a:pt x="2196" y="1"/>
                    </a:cubicBezTo>
                    <a:close/>
                  </a:path>
                </a:pathLst>
              </a:custGeom>
              <a:solidFill>
                <a:srgbClr val="DE2A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2685;p78">
                <a:extLst>
                  <a:ext uri="{FF2B5EF4-FFF2-40B4-BE49-F238E27FC236}">
                    <a16:creationId xmlns:a16="http://schemas.microsoft.com/office/drawing/2014/main" id="{EB8D8CD6-C905-55C4-45E8-38249B0C6DDD}"/>
                  </a:ext>
                </a:extLst>
              </p:cNvPr>
              <p:cNvSpPr/>
              <p:nvPr/>
            </p:nvSpPr>
            <p:spPr>
              <a:xfrm>
                <a:off x="7062563" y="4055374"/>
                <a:ext cx="23199" cy="2129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14" extrusionOk="0">
                    <a:moveTo>
                      <a:pt x="1652" y="0"/>
                    </a:moveTo>
                    <a:cubicBezTo>
                      <a:pt x="936" y="0"/>
                      <a:pt x="292" y="534"/>
                      <a:pt x="292" y="1315"/>
                    </a:cubicBezTo>
                    <a:cubicBezTo>
                      <a:pt x="0" y="2190"/>
                      <a:pt x="584" y="2846"/>
                      <a:pt x="1240" y="3429"/>
                    </a:cubicBezTo>
                    <a:cubicBezTo>
                      <a:pt x="1494" y="3556"/>
                      <a:pt x="1751" y="3614"/>
                      <a:pt x="2002" y="3614"/>
                    </a:cubicBezTo>
                    <a:cubicBezTo>
                      <a:pt x="2901" y="3614"/>
                      <a:pt x="3709" y="2867"/>
                      <a:pt x="3937" y="1898"/>
                    </a:cubicBezTo>
                    <a:cubicBezTo>
                      <a:pt x="3937" y="1023"/>
                      <a:pt x="3354" y="367"/>
                      <a:pt x="2406" y="76"/>
                    </a:cubicBezTo>
                    <a:lnTo>
                      <a:pt x="2114" y="76"/>
                    </a:lnTo>
                    <a:cubicBezTo>
                      <a:pt x="1961" y="24"/>
                      <a:pt x="1805" y="0"/>
                      <a:pt x="1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2686;p78">
                <a:extLst>
                  <a:ext uri="{FF2B5EF4-FFF2-40B4-BE49-F238E27FC236}">
                    <a16:creationId xmlns:a16="http://schemas.microsoft.com/office/drawing/2014/main" id="{426CF8A5-086E-249F-EA15-98D2FFD1B404}"/>
                  </a:ext>
                </a:extLst>
              </p:cNvPr>
              <p:cNvSpPr/>
              <p:nvPr/>
            </p:nvSpPr>
            <p:spPr>
              <a:xfrm>
                <a:off x="7099933" y="4087818"/>
                <a:ext cx="26776" cy="23034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3909" extrusionOk="0">
                    <a:moveTo>
                      <a:pt x="2544" y="1"/>
                    </a:moveTo>
                    <a:cubicBezTo>
                      <a:pt x="2429" y="1"/>
                      <a:pt x="2310" y="12"/>
                      <a:pt x="2187" y="37"/>
                    </a:cubicBezTo>
                    <a:cubicBezTo>
                      <a:pt x="948" y="37"/>
                      <a:pt x="0" y="1276"/>
                      <a:pt x="656" y="2442"/>
                    </a:cubicBezTo>
                    <a:lnTo>
                      <a:pt x="656" y="2807"/>
                    </a:lnTo>
                    <a:cubicBezTo>
                      <a:pt x="656" y="3098"/>
                      <a:pt x="948" y="3098"/>
                      <a:pt x="948" y="3098"/>
                    </a:cubicBezTo>
                    <a:cubicBezTo>
                      <a:pt x="948" y="3390"/>
                      <a:pt x="1240" y="3682"/>
                      <a:pt x="1531" y="3682"/>
                    </a:cubicBezTo>
                    <a:cubicBezTo>
                      <a:pt x="1783" y="3836"/>
                      <a:pt x="2050" y="3909"/>
                      <a:pt x="2313" y="3909"/>
                    </a:cubicBezTo>
                    <a:cubicBezTo>
                      <a:pt x="3041" y="3909"/>
                      <a:pt x="3742" y="3353"/>
                      <a:pt x="4010" y="2442"/>
                    </a:cubicBezTo>
                    <a:cubicBezTo>
                      <a:pt x="4544" y="1374"/>
                      <a:pt x="3794" y="1"/>
                      <a:pt x="25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2687;p78">
                <a:extLst>
                  <a:ext uri="{FF2B5EF4-FFF2-40B4-BE49-F238E27FC236}">
                    <a16:creationId xmlns:a16="http://schemas.microsoft.com/office/drawing/2014/main" id="{FFADC7DA-293D-735C-135E-C7A223A943EA}"/>
                  </a:ext>
                </a:extLst>
              </p:cNvPr>
              <p:cNvSpPr/>
              <p:nvPr/>
            </p:nvSpPr>
            <p:spPr>
              <a:xfrm>
                <a:off x="6998611" y="4118430"/>
                <a:ext cx="27742" cy="19964"/>
              </a:xfrm>
              <a:custGeom>
                <a:avLst/>
                <a:gdLst/>
                <a:ahLst/>
                <a:cxnLst/>
                <a:rect l="l" t="t" r="r" b="b"/>
                <a:pathLst>
                  <a:path w="4708" h="3388" extrusionOk="0">
                    <a:moveTo>
                      <a:pt x="2302" y="1"/>
                    </a:moveTo>
                    <a:cubicBezTo>
                      <a:pt x="2215" y="1"/>
                      <a:pt x="2126" y="6"/>
                      <a:pt x="2033" y="17"/>
                    </a:cubicBezTo>
                    <a:cubicBezTo>
                      <a:pt x="0" y="17"/>
                      <a:pt x="192" y="3387"/>
                      <a:pt x="2089" y="3387"/>
                    </a:cubicBezTo>
                    <a:cubicBezTo>
                      <a:pt x="2165" y="3387"/>
                      <a:pt x="2243" y="3382"/>
                      <a:pt x="2325" y="3371"/>
                    </a:cubicBezTo>
                    <a:cubicBezTo>
                      <a:pt x="4708" y="3371"/>
                      <a:pt x="4462" y="1"/>
                      <a:pt x="2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2688;p78">
                <a:extLst>
                  <a:ext uri="{FF2B5EF4-FFF2-40B4-BE49-F238E27FC236}">
                    <a16:creationId xmlns:a16="http://schemas.microsoft.com/office/drawing/2014/main" id="{05A6A582-91B6-A498-7E9D-F1D5E39DD97A}"/>
                  </a:ext>
                </a:extLst>
              </p:cNvPr>
              <p:cNvSpPr/>
              <p:nvPr/>
            </p:nvSpPr>
            <p:spPr>
              <a:xfrm>
                <a:off x="7053541" y="4143443"/>
                <a:ext cx="23199" cy="2464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182" extrusionOk="0">
                    <a:moveTo>
                      <a:pt x="2115" y="0"/>
                    </a:moveTo>
                    <a:cubicBezTo>
                      <a:pt x="1240" y="0"/>
                      <a:pt x="584" y="292"/>
                      <a:pt x="292" y="1239"/>
                    </a:cubicBezTo>
                    <a:cubicBezTo>
                      <a:pt x="1" y="1531"/>
                      <a:pt x="1" y="2114"/>
                      <a:pt x="292" y="2479"/>
                    </a:cubicBezTo>
                    <a:lnTo>
                      <a:pt x="292" y="3062"/>
                    </a:lnTo>
                    <a:cubicBezTo>
                      <a:pt x="584" y="3645"/>
                      <a:pt x="584" y="3353"/>
                      <a:pt x="584" y="3645"/>
                    </a:cubicBezTo>
                    <a:cubicBezTo>
                      <a:pt x="948" y="3645"/>
                      <a:pt x="948" y="3937"/>
                      <a:pt x="1240" y="3937"/>
                    </a:cubicBezTo>
                    <a:cubicBezTo>
                      <a:pt x="1489" y="4092"/>
                      <a:pt x="1738" y="4181"/>
                      <a:pt x="1993" y="4181"/>
                    </a:cubicBezTo>
                    <a:cubicBezTo>
                      <a:pt x="2334" y="4181"/>
                      <a:pt x="2686" y="4021"/>
                      <a:pt x="3062" y="3645"/>
                    </a:cubicBezTo>
                    <a:cubicBezTo>
                      <a:pt x="3354" y="3645"/>
                      <a:pt x="3645" y="3062"/>
                      <a:pt x="3645" y="3062"/>
                    </a:cubicBezTo>
                    <a:cubicBezTo>
                      <a:pt x="3937" y="2479"/>
                      <a:pt x="3937" y="2114"/>
                      <a:pt x="3937" y="1823"/>
                    </a:cubicBezTo>
                    <a:cubicBezTo>
                      <a:pt x="3937" y="1239"/>
                      <a:pt x="3645" y="948"/>
                      <a:pt x="3354" y="656"/>
                    </a:cubicBezTo>
                    <a:cubicBezTo>
                      <a:pt x="3062" y="292"/>
                      <a:pt x="2406" y="0"/>
                      <a:pt x="2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2689;p78">
                <a:extLst>
                  <a:ext uri="{FF2B5EF4-FFF2-40B4-BE49-F238E27FC236}">
                    <a16:creationId xmlns:a16="http://schemas.microsoft.com/office/drawing/2014/main" id="{CB072BC8-9A13-26F4-E525-F64E119F5C12}"/>
                  </a:ext>
                </a:extLst>
              </p:cNvPr>
              <p:cNvSpPr/>
              <p:nvPr/>
            </p:nvSpPr>
            <p:spPr>
              <a:xfrm>
                <a:off x="7026913" y="4197136"/>
                <a:ext cx="23199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823" y="0"/>
                    </a:moveTo>
                    <a:cubicBezTo>
                      <a:pt x="875" y="292"/>
                      <a:pt x="0" y="1239"/>
                      <a:pt x="0" y="2114"/>
                    </a:cubicBezTo>
                    <a:cubicBezTo>
                      <a:pt x="292" y="3353"/>
                      <a:pt x="1166" y="3937"/>
                      <a:pt x="2114" y="3937"/>
                    </a:cubicBezTo>
                    <a:cubicBezTo>
                      <a:pt x="3280" y="3937"/>
                      <a:pt x="3936" y="3062"/>
                      <a:pt x="3936" y="1823"/>
                    </a:cubicBezTo>
                    <a:cubicBezTo>
                      <a:pt x="3936" y="948"/>
                      <a:pt x="2697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2690;p78">
                <a:extLst>
                  <a:ext uri="{FF2B5EF4-FFF2-40B4-BE49-F238E27FC236}">
                    <a16:creationId xmlns:a16="http://schemas.microsoft.com/office/drawing/2014/main" id="{94AD521E-73C4-083F-3AE8-897AEC878A86}"/>
                  </a:ext>
                </a:extLst>
              </p:cNvPr>
              <p:cNvSpPr/>
              <p:nvPr/>
            </p:nvSpPr>
            <p:spPr>
              <a:xfrm>
                <a:off x="7026913" y="4100487"/>
                <a:ext cx="21478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354" extrusionOk="0">
                    <a:moveTo>
                      <a:pt x="1823" y="1"/>
                    </a:moveTo>
                    <a:cubicBezTo>
                      <a:pt x="875" y="1"/>
                      <a:pt x="0" y="948"/>
                      <a:pt x="292" y="1823"/>
                    </a:cubicBezTo>
                    <a:cubicBezTo>
                      <a:pt x="292" y="2771"/>
                      <a:pt x="1166" y="3354"/>
                      <a:pt x="2114" y="3354"/>
                    </a:cubicBezTo>
                    <a:cubicBezTo>
                      <a:pt x="2989" y="3062"/>
                      <a:pt x="3645" y="2479"/>
                      <a:pt x="3645" y="1532"/>
                    </a:cubicBezTo>
                    <a:cubicBezTo>
                      <a:pt x="3280" y="657"/>
                      <a:pt x="2697" y="1"/>
                      <a:pt x="1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2691;p78">
                <a:extLst>
                  <a:ext uri="{FF2B5EF4-FFF2-40B4-BE49-F238E27FC236}">
                    <a16:creationId xmlns:a16="http://schemas.microsoft.com/office/drawing/2014/main" id="{52581A3F-30C3-12E1-4796-9C96E0AC92D6}"/>
                  </a:ext>
                </a:extLst>
              </p:cNvPr>
              <p:cNvSpPr/>
              <p:nvPr/>
            </p:nvSpPr>
            <p:spPr>
              <a:xfrm>
                <a:off x="7093062" y="4050660"/>
                <a:ext cx="19763" cy="17619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2990" extrusionOk="0">
                    <a:moveTo>
                      <a:pt x="1531" y="1"/>
                    </a:moveTo>
                    <a:cubicBezTo>
                      <a:pt x="583" y="1"/>
                      <a:pt x="0" y="876"/>
                      <a:pt x="0" y="1459"/>
                    </a:cubicBezTo>
                    <a:cubicBezTo>
                      <a:pt x="292" y="2406"/>
                      <a:pt x="875" y="2990"/>
                      <a:pt x="1822" y="2990"/>
                    </a:cubicBezTo>
                    <a:cubicBezTo>
                      <a:pt x="2697" y="2990"/>
                      <a:pt x="3353" y="2115"/>
                      <a:pt x="3353" y="1167"/>
                    </a:cubicBezTo>
                    <a:cubicBezTo>
                      <a:pt x="2989" y="584"/>
                      <a:pt x="2406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2692;p78">
                <a:extLst>
                  <a:ext uri="{FF2B5EF4-FFF2-40B4-BE49-F238E27FC236}">
                    <a16:creationId xmlns:a16="http://schemas.microsoft.com/office/drawing/2014/main" id="{161E21E0-091A-5163-DE21-6326AD25115C}"/>
                  </a:ext>
                </a:extLst>
              </p:cNvPr>
              <p:cNvSpPr/>
              <p:nvPr/>
            </p:nvSpPr>
            <p:spPr>
              <a:xfrm>
                <a:off x="7117970" y="4057536"/>
                <a:ext cx="21484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54" extrusionOk="0">
                    <a:moveTo>
                      <a:pt x="1823" y="0"/>
                    </a:moveTo>
                    <a:cubicBezTo>
                      <a:pt x="949" y="0"/>
                      <a:pt x="1" y="948"/>
                      <a:pt x="293" y="1823"/>
                    </a:cubicBezTo>
                    <a:cubicBezTo>
                      <a:pt x="293" y="2770"/>
                      <a:pt x="1240" y="3353"/>
                      <a:pt x="2115" y="3353"/>
                    </a:cubicBezTo>
                    <a:cubicBezTo>
                      <a:pt x="3063" y="3353"/>
                      <a:pt x="3646" y="2479"/>
                      <a:pt x="3646" y="1531"/>
                    </a:cubicBezTo>
                    <a:cubicBezTo>
                      <a:pt x="3354" y="656"/>
                      <a:pt x="2771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2693;p78">
                <a:extLst>
                  <a:ext uri="{FF2B5EF4-FFF2-40B4-BE49-F238E27FC236}">
                    <a16:creationId xmlns:a16="http://schemas.microsoft.com/office/drawing/2014/main" id="{038010FD-E1A7-79ED-5472-049D4CC4D934}"/>
                  </a:ext>
                </a:extLst>
              </p:cNvPr>
              <p:cNvSpPr/>
              <p:nvPr/>
            </p:nvSpPr>
            <p:spPr>
              <a:xfrm>
                <a:off x="7130427" y="4077294"/>
                <a:ext cx="18049" cy="16741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2841" extrusionOk="0">
                    <a:moveTo>
                      <a:pt x="1240" y="0"/>
                    </a:moveTo>
                    <a:cubicBezTo>
                      <a:pt x="292" y="0"/>
                      <a:pt x="1" y="948"/>
                      <a:pt x="1" y="1531"/>
                    </a:cubicBezTo>
                    <a:cubicBezTo>
                      <a:pt x="1" y="2262"/>
                      <a:pt x="459" y="2841"/>
                      <a:pt x="1120" y="2841"/>
                    </a:cubicBezTo>
                    <a:cubicBezTo>
                      <a:pt x="1250" y="2841"/>
                      <a:pt x="1388" y="2818"/>
                      <a:pt x="1532" y="2770"/>
                    </a:cubicBezTo>
                    <a:cubicBezTo>
                      <a:pt x="2479" y="2770"/>
                      <a:pt x="3063" y="2114"/>
                      <a:pt x="2771" y="1240"/>
                    </a:cubicBezTo>
                    <a:cubicBezTo>
                      <a:pt x="2771" y="584"/>
                      <a:pt x="2115" y="0"/>
                      <a:pt x="12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2694;p78">
                <a:extLst>
                  <a:ext uri="{FF2B5EF4-FFF2-40B4-BE49-F238E27FC236}">
                    <a16:creationId xmlns:a16="http://schemas.microsoft.com/office/drawing/2014/main" id="{B2690BE2-8AD8-8AFC-1C5F-2B6474C43586}"/>
                  </a:ext>
                </a:extLst>
              </p:cNvPr>
              <p:cNvSpPr/>
              <p:nvPr/>
            </p:nvSpPr>
            <p:spPr>
              <a:xfrm>
                <a:off x="7108954" y="4012865"/>
                <a:ext cx="21478" cy="21478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645" extrusionOk="0">
                    <a:moveTo>
                      <a:pt x="1531" y="0"/>
                    </a:moveTo>
                    <a:cubicBezTo>
                      <a:pt x="656" y="0"/>
                      <a:pt x="0" y="948"/>
                      <a:pt x="0" y="2114"/>
                    </a:cubicBezTo>
                    <a:cubicBezTo>
                      <a:pt x="0" y="3062"/>
                      <a:pt x="948" y="3645"/>
                      <a:pt x="1823" y="3645"/>
                    </a:cubicBezTo>
                    <a:cubicBezTo>
                      <a:pt x="3062" y="3645"/>
                      <a:pt x="3645" y="2770"/>
                      <a:pt x="3645" y="1531"/>
                    </a:cubicBezTo>
                    <a:cubicBezTo>
                      <a:pt x="3353" y="583"/>
                      <a:pt x="2479" y="0"/>
                      <a:pt x="15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2695;p78">
                <a:extLst>
                  <a:ext uri="{FF2B5EF4-FFF2-40B4-BE49-F238E27FC236}">
                    <a16:creationId xmlns:a16="http://schemas.microsoft.com/office/drawing/2014/main" id="{39E56DD7-310A-6ABB-4B06-6967BCA42141}"/>
                  </a:ext>
                </a:extLst>
              </p:cNvPr>
              <p:cNvSpPr/>
              <p:nvPr/>
            </p:nvSpPr>
            <p:spPr>
              <a:xfrm>
                <a:off x="7078455" y="4126261"/>
                <a:ext cx="10742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042" extrusionOk="0">
                    <a:moveTo>
                      <a:pt x="948" y="0"/>
                    </a:moveTo>
                    <a:cubicBezTo>
                      <a:pt x="730" y="0"/>
                      <a:pt x="511" y="73"/>
                      <a:pt x="365" y="219"/>
                    </a:cubicBezTo>
                    <a:lnTo>
                      <a:pt x="1" y="511"/>
                    </a:lnTo>
                    <a:lnTo>
                      <a:pt x="1" y="802"/>
                    </a:lnTo>
                    <a:lnTo>
                      <a:pt x="1" y="1094"/>
                    </a:lnTo>
                    <a:lnTo>
                      <a:pt x="1" y="1385"/>
                    </a:lnTo>
                    <a:lnTo>
                      <a:pt x="365" y="1750"/>
                    </a:lnTo>
                    <a:lnTo>
                      <a:pt x="657" y="1750"/>
                    </a:lnTo>
                    <a:lnTo>
                      <a:pt x="948" y="2042"/>
                    </a:lnTo>
                    <a:lnTo>
                      <a:pt x="1240" y="2042"/>
                    </a:lnTo>
                    <a:lnTo>
                      <a:pt x="1240" y="1750"/>
                    </a:lnTo>
                    <a:lnTo>
                      <a:pt x="1823" y="1750"/>
                    </a:lnTo>
                    <a:lnTo>
                      <a:pt x="1823" y="1094"/>
                    </a:lnTo>
                    <a:lnTo>
                      <a:pt x="1823" y="802"/>
                    </a:lnTo>
                    <a:lnTo>
                      <a:pt x="1823" y="511"/>
                    </a:lnTo>
                    <a:cubicBezTo>
                      <a:pt x="1823" y="219"/>
                      <a:pt x="1823" y="219"/>
                      <a:pt x="1531" y="219"/>
                    </a:cubicBezTo>
                    <a:cubicBezTo>
                      <a:pt x="1386" y="73"/>
                      <a:pt x="1167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2696;p78">
                <a:extLst>
                  <a:ext uri="{FF2B5EF4-FFF2-40B4-BE49-F238E27FC236}">
                    <a16:creationId xmlns:a16="http://schemas.microsoft.com/office/drawing/2014/main" id="{824C186B-DCDE-96C4-3997-FE52BF8B5A95}"/>
                  </a:ext>
                </a:extLst>
              </p:cNvPr>
              <p:cNvSpPr/>
              <p:nvPr/>
            </p:nvSpPr>
            <p:spPr>
              <a:xfrm>
                <a:off x="7030348" y="4066552"/>
                <a:ext cx="23199" cy="2320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531" y="1"/>
                    </a:moveTo>
                    <a:cubicBezTo>
                      <a:pt x="583" y="293"/>
                      <a:pt x="0" y="1240"/>
                      <a:pt x="0" y="2115"/>
                    </a:cubicBezTo>
                    <a:cubicBezTo>
                      <a:pt x="0" y="3354"/>
                      <a:pt x="875" y="3937"/>
                      <a:pt x="2114" y="3937"/>
                    </a:cubicBezTo>
                    <a:cubicBezTo>
                      <a:pt x="3062" y="3937"/>
                      <a:pt x="3937" y="2771"/>
                      <a:pt x="3645" y="1823"/>
                    </a:cubicBezTo>
                    <a:cubicBezTo>
                      <a:pt x="3645" y="949"/>
                      <a:pt x="2697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2697;p78">
                <a:extLst>
                  <a:ext uri="{FF2B5EF4-FFF2-40B4-BE49-F238E27FC236}">
                    <a16:creationId xmlns:a16="http://schemas.microsoft.com/office/drawing/2014/main" id="{3AB1D737-A8C5-3522-BB11-A8D3AEE6E73A}"/>
                  </a:ext>
                </a:extLst>
              </p:cNvPr>
              <p:cNvSpPr/>
              <p:nvPr/>
            </p:nvSpPr>
            <p:spPr>
              <a:xfrm>
                <a:off x="6974935" y="4163201"/>
                <a:ext cx="12463" cy="12463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115" extrusionOk="0">
                    <a:moveTo>
                      <a:pt x="876" y="0"/>
                    </a:moveTo>
                    <a:cubicBezTo>
                      <a:pt x="292" y="0"/>
                      <a:pt x="1" y="584"/>
                      <a:pt x="1" y="1240"/>
                    </a:cubicBezTo>
                    <a:cubicBezTo>
                      <a:pt x="1" y="1823"/>
                      <a:pt x="584" y="2114"/>
                      <a:pt x="1167" y="2114"/>
                    </a:cubicBezTo>
                    <a:cubicBezTo>
                      <a:pt x="1823" y="2114"/>
                      <a:pt x="2115" y="1531"/>
                      <a:pt x="2115" y="948"/>
                    </a:cubicBezTo>
                    <a:cubicBezTo>
                      <a:pt x="2115" y="292"/>
                      <a:pt x="1532" y="0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2698;p78">
                <a:extLst>
                  <a:ext uri="{FF2B5EF4-FFF2-40B4-BE49-F238E27FC236}">
                    <a16:creationId xmlns:a16="http://schemas.microsoft.com/office/drawing/2014/main" id="{4C767558-8887-54C2-61AC-16DD367F5922}"/>
                  </a:ext>
                </a:extLst>
              </p:cNvPr>
              <p:cNvSpPr/>
              <p:nvPr/>
            </p:nvSpPr>
            <p:spPr>
              <a:xfrm>
                <a:off x="6969355" y="4125006"/>
                <a:ext cx="23199" cy="21343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22" extrusionOk="0">
                    <a:moveTo>
                      <a:pt x="1973" y="0"/>
                    </a:moveTo>
                    <a:cubicBezTo>
                      <a:pt x="1719" y="0"/>
                      <a:pt x="1467" y="46"/>
                      <a:pt x="1239" y="141"/>
                    </a:cubicBezTo>
                    <a:cubicBezTo>
                      <a:pt x="292" y="432"/>
                      <a:pt x="0" y="1307"/>
                      <a:pt x="292" y="2546"/>
                    </a:cubicBezTo>
                    <a:cubicBezTo>
                      <a:pt x="292" y="2838"/>
                      <a:pt x="656" y="3129"/>
                      <a:pt x="948" y="3129"/>
                    </a:cubicBezTo>
                    <a:cubicBezTo>
                      <a:pt x="1239" y="3457"/>
                      <a:pt x="1695" y="3621"/>
                      <a:pt x="2151" y="3621"/>
                    </a:cubicBezTo>
                    <a:cubicBezTo>
                      <a:pt x="2606" y="3621"/>
                      <a:pt x="3062" y="3457"/>
                      <a:pt x="3353" y="3129"/>
                    </a:cubicBezTo>
                    <a:cubicBezTo>
                      <a:pt x="3936" y="2546"/>
                      <a:pt x="3936" y="1598"/>
                      <a:pt x="3645" y="1015"/>
                    </a:cubicBezTo>
                    <a:cubicBezTo>
                      <a:pt x="3429" y="368"/>
                      <a:pt x="2695" y="0"/>
                      <a:pt x="1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2699;p78">
                <a:extLst>
                  <a:ext uri="{FF2B5EF4-FFF2-40B4-BE49-F238E27FC236}">
                    <a16:creationId xmlns:a16="http://schemas.microsoft.com/office/drawing/2014/main" id="{82CFABC0-CCFB-0FC6-B294-802A4004DAD5}"/>
                  </a:ext>
                </a:extLst>
              </p:cNvPr>
              <p:cNvSpPr/>
              <p:nvPr/>
            </p:nvSpPr>
            <p:spPr>
              <a:xfrm>
                <a:off x="7062563" y="4177372"/>
                <a:ext cx="14177" cy="13317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260" extrusionOk="0">
                    <a:moveTo>
                      <a:pt x="1240" y="1"/>
                    </a:moveTo>
                    <a:cubicBezTo>
                      <a:pt x="584" y="1"/>
                      <a:pt x="0" y="657"/>
                      <a:pt x="0" y="1240"/>
                    </a:cubicBezTo>
                    <a:cubicBezTo>
                      <a:pt x="243" y="1725"/>
                      <a:pt x="485" y="2259"/>
                      <a:pt x="1103" y="2259"/>
                    </a:cubicBezTo>
                    <a:cubicBezTo>
                      <a:pt x="1229" y="2259"/>
                      <a:pt x="1371" y="2237"/>
                      <a:pt x="1531" y="2188"/>
                    </a:cubicBezTo>
                    <a:cubicBezTo>
                      <a:pt x="2114" y="2188"/>
                      <a:pt x="2406" y="1532"/>
                      <a:pt x="2406" y="949"/>
                    </a:cubicBezTo>
                    <a:cubicBezTo>
                      <a:pt x="2406" y="365"/>
                      <a:pt x="1823" y="1"/>
                      <a:pt x="1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2700;p78">
                <a:extLst>
                  <a:ext uri="{FF2B5EF4-FFF2-40B4-BE49-F238E27FC236}">
                    <a16:creationId xmlns:a16="http://schemas.microsoft.com/office/drawing/2014/main" id="{9D2F1D7C-41BC-8F96-DE29-33801AAFB576}"/>
                  </a:ext>
                </a:extLst>
              </p:cNvPr>
              <p:cNvSpPr/>
              <p:nvPr/>
            </p:nvSpPr>
            <p:spPr>
              <a:xfrm>
                <a:off x="7099933" y="4144086"/>
                <a:ext cx="14230" cy="1182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006" extrusionOk="0">
                    <a:moveTo>
                      <a:pt x="1115" y="0"/>
                    </a:moveTo>
                    <a:cubicBezTo>
                      <a:pt x="946" y="0"/>
                      <a:pt x="785" y="54"/>
                      <a:pt x="656" y="183"/>
                    </a:cubicBezTo>
                    <a:cubicBezTo>
                      <a:pt x="365" y="547"/>
                      <a:pt x="0" y="839"/>
                      <a:pt x="0" y="1130"/>
                    </a:cubicBezTo>
                    <a:cubicBezTo>
                      <a:pt x="0" y="1422"/>
                      <a:pt x="0" y="1714"/>
                      <a:pt x="365" y="1714"/>
                    </a:cubicBezTo>
                    <a:lnTo>
                      <a:pt x="656" y="2005"/>
                    </a:lnTo>
                    <a:cubicBezTo>
                      <a:pt x="948" y="2005"/>
                      <a:pt x="1240" y="2005"/>
                      <a:pt x="1531" y="1714"/>
                    </a:cubicBezTo>
                    <a:cubicBezTo>
                      <a:pt x="1823" y="1714"/>
                      <a:pt x="1823" y="1422"/>
                      <a:pt x="2187" y="1130"/>
                    </a:cubicBezTo>
                    <a:cubicBezTo>
                      <a:pt x="2414" y="676"/>
                      <a:pt x="1712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2701;p78">
                <a:extLst>
                  <a:ext uri="{FF2B5EF4-FFF2-40B4-BE49-F238E27FC236}">
                    <a16:creationId xmlns:a16="http://schemas.microsoft.com/office/drawing/2014/main" id="{2538D543-0A68-6604-D3E6-721A4F675009}"/>
                  </a:ext>
                </a:extLst>
              </p:cNvPr>
              <p:cNvSpPr/>
              <p:nvPr/>
            </p:nvSpPr>
            <p:spPr>
              <a:xfrm>
                <a:off x="7123556" y="4033377"/>
                <a:ext cx="82047" cy="138851"/>
              </a:xfrm>
              <a:custGeom>
                <a:avLst/>
                <a:gdLst/>
                <a:ahLst/>
                <a:cxnLst/>
                <a:rect l="l" t="t" r="r" b="b"/>
                <a:pathLst>
                  <a:path w="13924" h="23564" extrusionOk="0">
                    <a:moveTo>
                      <a:pt x="4759" y="1"/>
                    </a:moveTo>
                    <a:cubicBezTo>
                      <a:pt x="3079" y="1"/>
                      <a:pt x="1647" y="866"/>
                      <a:pt x="1167" y="2278"/>
                    </a:cubicBezTo>
                    <a:cubicBezTo>
                      <a:pt x="1" y="5631"/>
                      <a:pt x="6051" y="8984"/>
                      <a:pt x="6051" y="8984"/>
                    </a:cubicBezTo>
                    <a:cubicBezTo>
                      <a:pt x="6051" y="8984"/>
                      <a:pt x="5122" y="8582"/>
                      <a:pt x="4026" y="8582"/>
                    </a:cubicBezTo>
                    <a:cubicBezTo>
                      <a:pt x="2609" y="8582"/>
                      <a:pt x="913" y="9254"/>
                      <a:pt x="584" y="12337"/>
                    </a:cubicBezTo>
                    <a:cubicBezTo>
                      <a:pt x="383" y="16099"/>
                      <a:pt x="3461" y="16686"/>
                      <a:pt x="5401" y="16686"/>
                    </a:cubicBezTo>
                    <a:cubicBezTo>
                      <a:pt x="6280" y="16686"/>
                      <a:pt x="6926" y="16565"/>
                      <a:pt x="6926" y="16565"/>
                    </a:cubicBezTo>
                    <a:lnTo>
                      <a:pt x="6926" y="16565"/>
                    </a:lnTo>
                    <a:cubicBezTo>
                      <a:pt x="6926" y="16565"/>
                      <a:pt x="6634" y="18971"/>
                      <a:pt x="5468" y="21158"/>
                    </a:cubicBezTo>
                    <a:cubicBezTo>
                      <a:pt x="4812" y="22032"/>
                      <a:pt x="4520" y="22616"/>
                      <a:pt x="4229" y="22980"/>
                    </a:cubicBezTo>
                    <a:cubicBezTo>
                      <a:pt x="4229" y="23563"/>
                      <a:pt x="4520" y="23563"/>
                      <a:pt x="4812" y="23563"/>
                    </a:cubicBezTo>
                    <a:cubicBezTo>
                      <a:pt x="4812" y="23563"/>
                      <a:pt x="13924" y="16857"/>
                      <a:pt x="11810" y="7745"/>
                    </a:cubicBezTo>
                    <a:cubicBezTo>
                      <a:pt x="10693" y="2163"/>
                      <a:pt x="7416" y="1"/>
                      <a:pt x="4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2702;p78">
                <a:extLst>
                  <a:ext uri="{FF2B5EF4-FFF2-40B4-BE49-F238E27FC236}">
                    <a16:creationId xmlns:a16="http://schemas.microsoft.com/office/drawing/2014/main" id="{997EB6BC-0139-AFDF-CF3E-B1FADBFEEEF2}"/>
                  </a:ext>
                </a:extLst>
              </p:cNvPr>
              <p:cNvSpPr/>
              <p:nvPr/>
            </p:nvSpPr>
            <p:spPr>
              <a:xfrm>
                <a:off x="7157491" y="4109508"/>
                <a:ext cx="185997" cy="96702"/>
              </a:xfrm>
              <a:custGeom>
                <a:avLst/>
                <a:gdLst/>
                <a:ahLst/>
                <a:cxnLst/>
                <a:rect l="l" t="t" r="r" b="b"/>
                <a:pathLst>
                  <a:path w="31565" h="16411" extrusionOk="0">
                    <a:moveTo>
                      <a:pt x="22452" y="1"/>
                    </a:moveTo>
                    <a:cubicBezTo>
                      <a:pt x="13049" y="1"/>
                      <a:pt x="0" y="10643"/>
                      <a:pt x="0" y="12174"/>
                    </a:cubicBezTo>
                    <a:cubicBezTo>
                      <a:pt x="0" y="12375"/>
                      <a:pt x="139" y="12715"/>
                      <a:pt x="417" y="12715"/>
                    </a:cubicBezTo>
                    <a:cubicBezTo>
                      <a:pt x="541" y="12715"/>
                      <a:pt x="694" y="12646"/>
                      <a:pt x="875" y="12466"/>
                    </a:cubicBezTo>
                    <a:cubicBezTo>
                      <a:pt x="6998" y="9113"/>
                      <a:pt x="8164" y="9112"/>
                      <a:pt x="8165" y="9112"/>
                    </a:cubicBezTo>
                    <a:lnTo>
                      <a:pt x="8165" y="9112"/>
                    </a:lnTo>
                    <a:cubicBezTo>
                      <a:pt x="8165" y="9112"/>
                      <a:pt x="7884" y="16410"/>
                      <a:pt x="12761" y="16410"/>
                    </a:cubicBezTo>
                    <a:cubicBezTo>
                      <a:pt x="12855" y="16410"/>
                      <a:pt x="12951" y="16407"/>
                      <a:pt x="13049" y="16402"/>
                    </a:cubicBezTo>
                    <a:cubicBezTo>
                      <a:pt x="17276" y="16110"/>
                      <a:pt x="16110" y="11883"/>
                      <a:pt x="16110" y="11882"/>
                    </a:cubicBezTo>
                    <a:lnTo>
                      <a:pt x="16110" y="11882"/>
                    </a:lnTo>
                    <a:cubicBezTo>
                      <a:pt x="16110" y="11883"/>
                      <a:pt x="16985" y="13705"/>
                      <a:pt x="18224" y="14580"/>
                    </a:cubicBezTo>
                    <a:cubicBezTo>
                      <a:pt x="18898" y="14997"/>
                      <a:pt x="19742" y="15230"/>
                      <a:pt x="20606" y="15230"/>
                    </a:cubicBezTo>
                    <a:cubicBezTo>
                      <a:pt x="21704" y="15230"/>
                      <a:pt x="22835" y="14853"/>
                      <a:pt x="23691" y="13996"/>
                    </a:cubicBezTo>
                    <a:cubicBezTo>
                      <a:pt x="26388" y="11518"/>
                      <a:pt x="23400" y="7873"/>
                      <a:pt x="23400" y="7873"/>
                    </a:cubicBezTo>
                    <a:lnTo>
                      <a:pt x="23400" y="7873"/>
                    </a:lnTo>
                    <a:cubicBezTo>
                      <a:pt x="23400" y="7873"/>
                      <a:pt x="25471" y="8502"/>
                      <a:pt x="27527" y="8502"/>
                    </a:cubicBezTo>
                    <a:cubicBezTo>
                      <a:pt x="29553" y="8502"/>
                      <a:pt x="31564" y="7892"/>
                      <a:pt x="31564" y="5468"/>
                    </a:cubicBezTo>
                    <a:cubicBezTo>
                      <a:pt x="31564" y="3354"/>
                      <a:pt x="28502" y="292"/>
                      <a:pt x="224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2703;p78">
                <a:extLst>
                  <a:ext uri="{FF2B5EF4-FFF2-40B4-BE49-F238E27FC236}">
                    <a16:creationId xmlns:a16="http://schemas.microsoft.com/office/drawing/2014/main" id="{ACE4E9EA-FFBD-3D47-0747-07F181F91150}"/>
                  </a:ext>
                </a:extLst>
              </p:cNvPr>
              <p:cNvSpPr/>
              <p:nvPr/>
            </p:nvSpPr>
            <p:spPr>
              <a:xfrm>
                <a:off x="6990827" y="4159907"/>
                <a:ext cx="201076" cy="175508"/>
              </a:xfrm>
              <a:custGeom>
                <a:avLst/>
                <a:gdLst/>
                <a:ahLst/>
                <a:cxnLst/>
                <a:rect l="l" t="t" r="r" b="b"/>
                <a:pathLst>
                  <a:path w="34124" h="29785" extrusionOk="0">
                    <a:moveTo>
                      <a:pt x="21581" y="0"/>
                    </a:moveTo>
                    <a:cubicBezTo>
                      <a:pt x="20874" y="0"/>
                      <a:pt x="20164" y="85"/>
                      <a:pt x="19464" y="268"/>
                    </a:cubicBezTo>
                    <a:cubicBezTo>
                      <a:pt x="10935" y="2382"/>
                      <a:pt x="1" y="23959"/>
                      <a:pt x="2771" y="28843"/>
                    </a:cubicBezTo>
                    <a:cubicBezTo>
                      <a:pt x="3158" y="29492"/>
                      <a:pt x="3973" y="29785"/>
                      <a:pt x="5094" y="29785"/>
                    </a:cubicBezTo>
                    <a:cubicBezTo>
                      <a:pt x="11777" y="29785"/>
                      <a:pt x="29349" y="19381"/>
                      <a:pt x="32221" y="12077"/>
                    </a:cubicBezTo>
                    <a:cubicBezTo>
                      <a:pt x="34123" y="6895"/>
                      <a:pt x="27938" y="0"/>
                      <a:pt x="21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2704;p78">
                <a:extLst>
                  <a:ext uri="{FF2B5EF4-FFF2-40B4-BE49-F238E27FC236}">
                    <a16:creationId xmlns:a16="http://schemas.microsoft.com/office/drawing/2014/main" id="{061924D7-35E1-5B9A-030A-52B028B45029}"/>
                  </a:ext>
                </a:extLst>
              </p:cNvPr>
              <p:cNvSpPr/>
              <p:nvPr/>
            </p:nvSpPr>
            <p:spPr>
              <a:xfrm>
                <a:off x="7076734" y="4186394"/>
                <a:ext cx="48548" cy="46828"/>
              </a:xfrm>
              <a:custGeom>
                <a:avLst/>
                <a:gdLst/>
                <a:ahLst/>
                <a:cxnLst/>
                <a:rect l="l" t="t" r="r" b="b"/>
                <a:pathLst>
                  <a:path w="8239" h="7947" extrusionOk="0">
                    <a:moveTo>
                      <a:pt x="657" y="1"/>
                    </a:moveTo>
                    <a:cubicBezTo>
                      <a:pt x="293" y="1"/>
                      <a:pt x="1" y="1"/>
                      <a:pt x="1" y="292"/>
                    </a:cubicBezTo>
                    <a:cubicBezTo>
                      <a:pt x="1" y="657"/>
                      <a:pt x="293" y="948"/>
                      <a:pt x="657" y="948"/>
                    </a:cubicBezTo>
                    <a:cubicBezTo>
                      <a:pt x="657" y="948"/>
                      <a:pt x="657" y="1240"/>
                      <a:pt x="949" y="1240"/>
                    </a:cubicBezTo>
                    <a:cubicBezTo>
                      <a:pt x="1240" y="1240"/>
                      <a:pt x="1532" y="1532"/>
                      <a:pt x="1823" y="1823"/>
                    </a:cubicBezTo>
                    <a:cubicBezTo>
                      <a:pt x="2115" y="2115"/>
                      <a:pt x="2479" y="2479"/>
                      <a:pt x="3063" y="2771"/>
                    </a:cubicBezTo>
                    <a:cubicBezTo>
                      <a:pt x="3354" y="3062"/>
                      <a:pt x="3937" y="3354"/>
                      <a:pt x="4302" y="3646"/>
                    </a:cubicBezTo>
                    <a:cubicBezTo>
                      <a:pt x="5177" y="4593"/>
                      <a:pt x="5760" y="5468"/>
                      <a:pt x="6416" y="6416"/>
                    </a:cubicBezTo>
                    <a:lnTo>
                      <a:pt x="6707" y="6707"/>
                    </a:lnTo>
                    <a:cubicBezTo>
                      <a:pt x="6707" y="6999"/>
                      <a:pt x="6707" y="6999"/>
                      <a:pt x="6999" y="7290"/>
                    </a:cubicBezTo>
                    <a:lnTo>
                      <a:pt x="6999" y="7582"/>
                    </a:lnTo>
                    <a:lnTo>
                      <a:pt x="7291" y="7582"/>
                    </a:lnTo>
                    <a:cubicBezTo>
                      <a:pt x="7291" y="7946"/>
                      <a:pt x="7582" y="7946"/>
                      <a:pt x="7582" y="7946"/>
                    </a:cubicBezTo>
                    <a:cubicBezTo>
                      <a:pt x="7947" y="7946"/>
                      <a:pt x="8238" y="7582"/>
                      <a:pt x="8238" y="7290"/>
                    </a:cubicBezTo>
                    <a:lnTo>
                      <a:pt x="8238" y="6707"/>
                    </a:lnTo>
                    <a:cubicBezTo>
                      <a:pt x="8238" y="6416"/>
                      <a:pt x="7947" y="6124"/>
                      <a:pt x="7947" y="5468"/>
                    </a:cubicBezTo>
                    <a:cubicBezTo>
                      <a:pt x="7582" y="5176"/>
                      <a:pt x="7582" y="4885"/>
                      <a:pt x="7582" y="4885"/>
                    </a:cubicBezTo>
                    <a:cubicBezTo>
                      <a:pt x="7291" y="4593"/>
                      <a:pt x="7291" y="4302"/>
                      <a:pt x="6999" y="3937"/>
                    </a:cubicBezTo>
                    <a:cubicBezTo>
                      <a:pt x="6999" y="3646"/>
                      <a:pt x="6707" y="3354"/>
                      <a:pt x="6416" y="3062"/>
                    </a:cubicBezTo>
                    <a:cubicBezTo>
                      <a:pt x="6416" y="2771"/>
                      <a:pt x="6124" y="2479"/>
                      <a:pt x="5760" y="2115"/>
                    </a:cubicBezTo>
                    <a:cubicBezTo>
                      <a:pt x="5177" y="1823"/>
                      <a:pt x="4593" y="1240"/>
                      <a:pt x="4302" y="948"/>
                    </a:cubicBezTo>
                    <a:cubicBezTo>
                      <a:pt x="3646" y="657"/>
                      <a:pt x="3063" y="292"/>
                      <a:pt x="2479" y="292"/>
                    </a:cubicBezTo>
                    <a:cubicBezTo>
                      <a:pt x="1823" y="1"/>
                      <a:pt x="1532" y="1"/>
                      <a:pt x="1240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2705;p78">
                <a:extLst>
                  <a:ext uri="{FF2B5EF4-FFF2-40B4-BE49-F238E27FC236}">
                    <a16:creationId xmlns:a16="http://schemas.microsoft.com/office/drawing/2014/main" id="{ADF3B189-39A5-7CE6-8A1A-66D79F3139BF}"/>
                  </a:ext>
                </a:extLst>
              </p:cNvPr>
              <p:cNvSpPr/>
              <p:nvPr/>
            </p:nvSpPr>
            <p:spPr>
              <a:xfrm>
                <a:off x="7059127" y="4211737"/>
                <a:ext cx="39091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7582" extrusionOk="0">
                    <a:moveTo>
                      <a:pt x="875" y="1"/>
                    </a:moveTo>
                    <a:cubicBezTo>
                      <a:pt x="583" y="1"/>
                      <a:pt x="292" y="1"/>
                      <a:pt x="0" y="292"/>
                    </a:cubicBezTo>
                    <a:cubicBezTo>
                      <a:pt x="0" y="584"/>
                      <a:pt x="292" y="875"/>
                      <a:pt x="583" y="1167"/>
                    </a:cubicBezTo>
                    <a:lnTo>
                      <a:pt x="875" y="1167"/>
                    </a:lnTo>
                    <a:cubicBezTo>
                      <a:pt x="875" y="1459"/>
                      <a:pt x="1167" y="1459"/>
                      <a:pt x="1458" y="1823"/>
                    </a:cubicBezTo>
                    <a:lnTo>
                      <a:pt x="3281" y="3645"/>
                    </a:lnTo>
                    <a:cubicBezTo>
                      <a:pt x="3645" y="3937"/>
                      <a:pt x="3937" y="4520"/>
                      <a:pt x="4228" y="4812"/>
                    </a:cubicBezTo>
                    <a:cubicBezTo>
                      <a:pt x="4520" y="5103"/>
                      <a:pt x="4520" y="5468"/>
                      <a:pt x="4811" y="5759"/>
                    </a:cubicBezTo>
                    <a:cubicBezTo>
                      <a:pt x="4811" y="6051"/>
                      <a:pt x="5103" y="6342"/>
                      <a:pt x="5103" y="6342"/>
                    </a:cubicBezTo>
                    <a:lnTo>
                      <a:pt x="5103" y="6634"/>
                    </a:lnTo>
                    <a:cubicBezTo>
                      <a:pt x="5103" y="6926"/>
                      <a:pt x="5467" y="6926"/>
                      <a:pt x="5467" y="6926"/>
                    </a:cubicBezTo>
                    <a:lnTo>
                      <a:pt x="5467" y="7290"/>
                    </a:lnTo>
                    <a:lnTo>
                      <a:pt x="5759" y="7582"/>
                    </a:lnTo>
                    <a:cubicBezTo>
                      <a:pt x="6051" y="7582"/>
                      <a:pt x="6342" y="7290"/>
                      <a:pt x="6342" y="6926"/>
                    </a:cubicBezTo>
                    <a:lnTo>
                      <a:pt x="6342" y="6634"/>
                    </a:lnTo>
                    <a:cubicBezTo>
                      <a:pt x="6342" y="6342"/>
                      <a:pt x="6634" y="5759"/>
                      <a:pt x="6342" y="5468"/>
                    </a:cubicBezTo>
                    <a:lnTo>
                      <a:pt x="6342" y="4812"/>
                    </a:lnTo>
                    <a:cubicBezTo>
                      <a:pt x="6342" y="4520"/>
                      <a:pt x="6051" y="4229"/>
                      <a:pt x="6051" y="3937"/>
                    </a:cubicBezTo>
                    <a:cubicBezTo>
                      <a:pt x="5759" y="3645"/>
                      <a:pt x="5759" y="3281"/>
                      <a:pt x="5759" y="2989"/>
                    </a:cubicBezTo>
                    <a:lnTo>
                      <a:pt x="5103" y="2406"/>
                    </a:lnTo>
                    <a:cubicBezTo>
                      <a:pt x="4520" y="1823"/>
                      <a:pt x="4228" y="1459"/>
                      <a:pt x="3645" y="1167"/>
                    </a:cubicBezTo>
                    <a:cubicBezTo>
                      <a:pt x="3281" y="584"/>
                      <a:pt x="2697" y="584"/>
                      <a:pt x="2406" y="292"/>
                    </a:cubicBezTo>
                    <a:cubicBezTo>
                      <a:pt x="1823" y="1"/>
                      <a:pt x="1458" y="1"/>
                      <a:pt x="1167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2706;p78">
                <a:extLst>
                  <a:ext uri="{FF2B5EF4-FFF2-40B4-BE49-F238E27FC236}">
                    <a16:creationId xmlns:a16="http://schemas.microsoft.com/office/drawing/2014/main" id="{1E783934-D562-0154-3AD8-12CB745F2AA8}"/>
                  </a:ext>
                </a:extLst>
              </p:cNvPr>
              <p:cNvSpPr/>
              <p:nvPr/>
            </p:nvSpPr>
            <p:spPr>
              <a:xfrm>
                <a:off x="7041084" y="4238371"/>
                <a:ext cx="30505" cy="35656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6051" extrusionOk="0">
                    <a:moveTo>
                      <a:pt x="292" y="0"/>
                    </a:moveTo>
                    <a:lnTo>
                      <a:pt x="1" y="292"/>
                    </a:lnTo>
                    <a:cubicBezTo>
                      <a:pt x="1" y="292"/>
                      <a:pt x="1" y="948"/>
                      <a:pt x="292" y="948"/>
                    </a:cubicBezTo>
                    <a:lnTo>
                      <a:pt x="584" y="1239"/>
                    </a:lnTo>
                    <a:lnTo>
                      <a:pt x="875" y="1531"/>
                    </a:lnTo>
                    <a:lnTo>
                      <a:pt x="1240" y="1822"/>
                    </a:lnTo>
                    <a:lnTo>
                      <a:pt x="1823" y="2406"/>
                    </a:lnTo>
                    <a:lnTo>
                      <a:pt x="2115" y="2770"/>
                    </a:lnTo>
                    <a:lnTo>
                      <a:pt x="2406" y="3062"/>
                    </a:lnTo>
                    <a:cubicBezTo>
                      <a:pt x="2698" y="3353"/>
                      <a:pt x="3062" y="3645"/>
                      <a:pt x="3062" y="3936"/>
                    </a:cubicBezTo>
                    <a:cubicBezTo>
                      <a:pt x="3062" y="4228"/>
                      <a:pt x="3354" y="4228"/>
                      <a:pt x="3354" y="4228"/>
                    </a:cubicBezTo>
                    <a:cubicBezTo>
                      <a:pt x="3354" y="4593"/>
                      <a:pt x="3645" y="4593"/>
                      <a:pt x="3645" y="4884"/>
                    </a:cubicBezTo>
                    <a:cubicBezTo>
                      <a:pt x="3937" y="5467"/>
                      <a:pt x="4229" y="5759"/>
                      <a:pt x="4229" y="5759"/>
                    </a:cubicBezTo>
                    <a:lnTo>
                      <a:pt x="4520" y="6050"/>
                    </a:lnTo>
                    <a:cubicBezTo>
                      <a:pt x="4885" y="6050"/>
                      <a:pt x="5176" y="5759"/>
                      <a:pt x="5176" y="5467"/>
                    </a:cubicBezTo>
                    <a:lnTo>
                      <a:pt x="5176" y="4228"/>
                    </a:lnTo>
                    <a:lnTo>
                      <a:pt x="5176" y="3645"/>
                    </a:lnTo>
                    <a:cubicBezTo>
                      <a:pt x="4885" y="3353"/>
                      <a:pt x="4885" y="3353"/>
                      <a:pt x="4885" y="3062"/>
                    </a:cubicBezTo>
                    <a:cubicBezTo>
                      <a:pt x="4885" y="2770"/>
                      <a:pt x="4520" y="2770"/>
                      <a:pt x="4520" y="2406"/>
                    </a:cubicBezTo>
                    <a:cubicBezTo>
                      <a:pt x="4229" y="2114"/>
                      <a:pt x="4229" y="1822"/>
                      <a:pt x="3937" y="1822"/>
                    </a:cubicBezTo>
                    <a:cubicBezTo>
                      <a:pt x="3645" y="1239"/>
                      <a:pt x="3354" y="948"/>
                      <a:pt x="3062" y="583"/>
                    </a:cubicBezTo>
                    <a:cubicBezTo>
                      <a:pt x="2698" y="583"/>
                      <a:pt x="2406" y="583"/>
                      <a:pt x="2406" y="292"/>
                    </a:cubicBezTo>
                    <a:cubicBezTo>
                      <a:pt x="2115" y="292"/>
                      <a:pt x="2115" y="292"/>
                      <a:pt x="1823" y="0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2707;p78">
                <a:extLst>
                  <a:ext uri="{FF2B5EF4-FFF2-40B4-BE49-F238E27FC236}">
                    <a16:creationId xmlns:a16="http://schemas.microsoft.com/office/drawing/2014/main" id="{BE1B3344-0A3C-92C8-603F-A38FCF8FAC94}"/>
                  </a:ext>
                </a:extLst>
              </p:cNvPr>
              <p:cNvSpPr/>
              <p:nvPr/>
            </p:nvSpPr>
            <p:spPr>
              <a:xfrm>
                <a:off x="7203882" y="4141723"/>
                <a:ext cx="141320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23983" h="11227" extrusionOk="0">
                    <a:moveTo>
                      <a:pt x="13996" y="1240"/>
                    </a:moveTo>
                    <a:cubicBezTo>
                      <a:pt x="14288" y="1240"/>
                      <a:pt x="14579" y="1531"/>
                      <a:pt x="14871" y="1823"/>
                    </a:cubicBezTo>
                    <a:cubicBezTo>
                      <a:pt x="14946" y="1898"/>
                      <a:pt x="15046" y="1998"/>
                      <a:pt x="15157" y="2115"/>
                    </a:cubicBezTo>
                    <a:lnTo>
                      <a:pt x="15157" y="2115"/>
                    </a:lnTo>
                    <a:cubicBezTo>
                      <a:pt x="14864" y="2111"/>
                      <a:pt x="14288" y="1823"/>
                      <a:pt x="14288" y="1823"/>
                    </a:cubicBezTo>
                    <a:cubicBezTo>
                      <a:pt x="13996" y="1823"/>
                      <a:pt x="13704" y="1531"/>
                      <a:pt x="13704" y="1531"/>
                    </a:cubicBezTo>
                    <a:lnTo>
                      <a:pt x="13704" y="1240"/>
                    </a:lnTo>
                    <a:close/>
                    <a:moveTo>
                      <a:pt x="7873" y="4885"/>
                    </a:moveTo>
                    <a:cubicBezTo>
                      <a:pt x="8237" y="4885"/>
                      <a:pt x="8237" y="5468"/>
                      <a:pt x="8237" y="5759"/>
                    </a:cubicBezTo>
                    <a:cubicBezTo>
                      <a:pt x="8292" y="5994"/>
                      <a:pt x="8327" y="6249"/>
                      <a:pt x="8340" y="6515"/>
                    </a:cubicBezTo>
                    <a:lnTo>
                      <a:pt x="8340" y="6515"/>
                    </a:lnTo>
                    <a:cubicBezTo>
                      <a:pt x="8100" y="6266"/>
                      <a:pt x="7873" y="5990"/>
                      <a:pt x="7873" y="5759"/>
                    </a:cubicBezTo>
                    <a:cubicBezTo>
                      <a:pt x="7581" y="5468"/>
                      <a:pt x="7581" y="5176"/>
                      <a:pt x="7581" y="4885"/>
                    </a:cubicBezTo>
                    <a:close/>
                    <a:moveTo>
                      <a:pt x="23691" y="1"/>
                    </a:moveTo>
                    <a:cubicBezTo>
                      <a:pt x="23691" y="1"/>
                      <a:pt x="23691" y="292"/>
                      <a:pt x="23399" y="584"/>
                    </a:cubicBezTo>
                    <a:cubicBezTo>
                      <a:pt x="23399" y="948"/>
                      <a:pt x="23108" y="1531"/>
                      <a:pt x="22452" y="1823"/>
                    </a:cubicBezTo>
                    <a:cubicBezTo>
                      <a:pt x="21869" y="2406"/>
                      <a:pt x="21285" y="2771"/>
                      <a:pt x="20046" y="2771"/>
                    </a:cubicBezTo>
                    <a:cubicBezTo>
                      <a:pt x="19755" y="2868"/>
                      <a:pt x="19455" y="2900"/>
                      <a:pt x="19139" y="2900"/>
                    </a:cubicBezTo>
                    <a:cubicBezTo>
                      <a:pt x="18507" y="2900"/>
                      <a:pt x="17811" y="2771"/>
                      <a:pt x="16985" y="2771"/>
                    </a:cubicBezTo>
                    <a:cubicBezTo>
                      <a:pt x="16777" y="2641"/>
                      <a:pt x="16569" y="2557"/>
                      <a:pt x="16358" y="2490"/>
                    </a:cubicBezTo>
                    <a:lnTo>
                      <a:pt x="16358" y="2490"/>
                    </a:lnTo>
                    <a:cubicBezTo>
                      <a:pt x="16046" y="2057"/>
                      <a:pt x="15622" y="1648"/>
                      <a:pt x="15162" y="1240"/>
                    </a:cubicBezTo>
                    <a:cubicBezTo>
                      <a:pt x="14871" y="948"/>
                      <a:pt x="14579" y="584"/>
                      <a:pt x="14288" y="584"/>
                    </a:cubicBezTo>
                    <a:lnTo>
                      <a:pt x="13340" y="584"/>
                    </a:lnTo>
                    <a:lnTo>
                      <a:pt x="13048" y="948"/>
                    </a:lnTo>
                    <a:lnTo>
                      <a:pt x="13048" y="1531"/>
                    </a:lnTo>
                    <a:cubicBezTo>
                      <a:pt x="13048" y="1823"/>
                      <a:pt x="13048" y="1823"/>
                      <a:pt x="13340" y="2115"/>
                    </a:cubicBezTo>
                    <a:cubicBezTo>
                      <a:pt x="13340" y="2115"/>
                      <a:pt x="13704" y="2406"/>
                      <a:pt x="13996" y="2406"/>
                    </a:cubicBezTo>
                    <a:cubicBezTo>
                      <a:pt x="14288" y="2406"/>
                      <a:pt x="14579" y="2771"/>
                      <a:pt x="14871" y="2771"/>
                    </a:cubicBezTo>
                    <a:cubicBezTo>
                      <a:pt x="15256" y="2942"/>
                      <a:pt x="15615" y="3012"/>
                      <a:pt x="15965" y="3101"/>
                    </a:cubicBezTo>
                    <a:lnTo>
                      <a:pt x="15965" y="3101"/>
                    </a:lnTo>
                    <a:cubicBezTo>
                      <a:pt x="16019" y="3186"/>
                      <a:pt x="16068" y="3270"/>
                      <a:pt x="16110" y="3354"/>
                    </a:cubicBezTo>
                    <a:cubicBezTo>
                      <a:pt x="16401" y="4229"/>
                      <a:pt x="16693" y="4885"/>
                      <a:pt x="16693" y="5468"/>
                    </a:cubicBezTo>
                    <a:cubicBezTo>
                      <a:pt x="16693" y="6415"/>
                      <a:pt x="16693" y="6999"/>
                      <a:pt x="16110" y="7582"/>
                    </a:cubicBezTo>
                    <a:cubicBezTo>
                      <a:pt x="15818" y="8238"/>
                      <a:pt x="15162" y="8821"/>
                      <a:pt x="14579" y="9113"/>
                    </a:cubicBezTo>
                    <a:cubicBezTo>
                      <a:pt x="13996" y="9404"/>
                      <a:pt x="13048" y="9404"/>
                      <a:pt x="12174" y="9404"/>
                    </a:cubicBezTo>
                    <a:cubicBezTo>
                      <a:pt x="10843" y="9151"/>
                      <a:pt x="9732" y="8181"/>
                      <a:pt x="8890" y="7165"/>
                    </a:cubicBezTo>
                    <a:lnTo>
                      <a:pt x="8890" y="7165"/>
                    </a:lnTo>
                    <a:cubicBezTo>
                      <a:pt x="8953" y="6670"/>
                      <a:pt x="9010" y="6085"/>
                      <a:pt x="8820" y="5468"/>
                    </a:cubicBezTo>
                    <a:cubicBezTo>
                      <a:pt x="8820" y="5176"/>
                      <a:pt x="8820" y="4885"/>
                      <a:pt x="8529" y="4229"/>
                    </a:cubicBezTo>
                    <a:cubicBezTo>
                      <a:pt x="8529" y="4229"/>
                      <a:pt x="8237" y="3937"/>
                      <a:pt x="7873" y="3937"/>
                    </a:cubicBezTo>
                    <a:lnTo>
                      <a:pt x="7581" y="3937"/>
                    </a:lnTo>
                    <a:lnTo>
                      <a:pt x="7581" y="4229"/>
                    </a:lnTo>
                    <a:cubicBezTo>
                      <a:pt x="7290" y="4229"/>
                      <a:pt x="6998" y="4593"/>
                      <a:pt x="6998" y="4885"/>
                    </a:cubicBezTo>
                    <a:cubicBezTo>
                      <a:pt x="6706" y="5468"/>
                      <a:pt x="6998" y="5759"/>
                      <a:pt x="7290" y="6051"/>
                    </a:cubicBezTo>
                    <a:cubicBezTo>
                      <a:pt x="7290" y="6707"/>
                      <a:pt x="7581" y="6999"/>
                      <a:pt x="7873" y="7290"/>
                    </a:cubicBezTo>
                    <a:lnTo>
                      <a:pt x="8264" y="7681"/>
                    </a:lnTo>
                    <a:lnTo>
                      <a:pt x="8264" y="7681"/>
                    </a:lnTo>
                    <a:cubicBezTo>
                      <a:pt x="8124" y="8469"/>
                      <a:pt x="7803" y="9222"/>
                      <a:pt x="7290" y="9696"/>
                    </a:cubicBezTo>
                    <a:cubicBezTo>
                      <a:pt x="6998" y="10060"/>
                      <a:pt x="6706" y="10060"/>
                      <a:pt x="6706" y="10352"/>
                    </a:cubicBezTo>
                    <a:lnTo>
                      <a:pt x="6050" y="10352"/>
                    </a:lnTo>
                    <a:cubicBezTo>
                      <a:pt x="6050" y="10643"/>
                      <a:pt x="5759" y="10643"/>
                      <a:pt x="5759" y="10643"/>
                    </a:cubicBezTo>
                    <a:cubicBezTo>
                      <a:pt x="5176" y="10643"/>
                      <a:pt x="4592" y="10643"/>
                      <a:pt x="3936" y="10352"/>
                    </a:cubicBezTo>
                    <a:cubicBezTo>
                      <a:pt x="2770" y="10060"/>
                      <a:pt x="1822" y="9113"/>
                      <a:pt x="1531" y="8238"/>
                    </a:cubicBezTo>
                    <a:cubicBezTo>
                      <a:pt x="948" y="7290"/>
                      <a:pt x="583" y="6707"/>
                      <a:pt x="583" y="5759"/>
                    </a:cubicBezTo>
                    <a:cubicBezTo>
                      <a:pt x="292" y="5176"/>
                      <a:pt x="292" y="4593"/>
                      <a:pt x="292" y="4229"/>
                    </a:cubicBezTo>
                    <a:lnTo>
                      <a:pt x="292" y="3645"/>
                    </a:lnTo>
                    <a:lnTo>
                      <a:pt x="0" y="3645"/>
                    </a:lnTo>
                    <a:lnTo>
                      <a:pt x="0" y="4229"/>
                    </a:lnTo>
                    <a:cubicBezTo>
                      <a:pt x="0" y="4593"/>
                      <a:pt x="0" y="5176"/>
                      <a:pt x="292" y="6051"/>
                    </a:cubicBezTo>
                    <a:cubicBezTo>
                      <a:pt x="292" y="6707"/>
                      <a:pt x="583" y="7582"/>
                      <a:pt x="1239" y="8529"/>
                    </a:cubicBezTo>
                    <a:cubicBezTo>
                      <a:pt x="1531" y="9404"/>
                      <a:pt x="2406" y="10352"/>
                      <a:pt x="3645" y="10935"/>
                    </a:cubicBezTo>
                    <a:cubicBezTo>
                      <a:pt x="4228" y="10935"/>
                      <a:pt x="4884" y="11227"/>
                      <a:pt x="5759" y="11227"/>
                    </a:cubicBezTo>
                    <a:cubicBezTo>
                      <a:pt x="6050" y="10935"/>
                      <a:pt x="6050" y="10935"/>
                      <a:pt x="6415" y="10935"/>
                    </a:cubicBezTo>
                    <a:lnTo>
                      <a:pt x="6706" y="10935"/>
                    </a:lnTo>
                    <a:cubicBezTo>
                      <a:pt x="7290" y="10643"/>
                      <a:pt x="7581" y="10352"/>
                      <a:pt x="7581" y="10060"/>
                    </a:cubicBezTo>
                    <a:cubicBezTo>
                      <a:pt x="8171" y="9470"/>
                      <a:pt x="8466" y="8939"/>
                      <a:pt x="8732" y="8149"/>
                    </a:cubicBezTo>
                    <a:lnTo>
                      <a:pt x="8732" y="8149"/>
                    </a:lnTo>
                    <a:lnTo>
                      <a:pt x="9695" y="9113"/>
                    </a:lnTo>
                    <a:cubicBezTo>
                      <a:pt x="10351" y="9404"/>
                      <a:pt x="11226" y="10060"/>
                      <a:pt x="12174" y="10060"/>
                    </a:cubicBezTo>
                    <a:cubicBezTo>
                      <a:pt x="12423" y="10144"/>
                      <a:pt x="12679" y="10179"/>
                      <a:pt x="12938" y="10179"/>
                    </a:cubicBezTo>
                    <a:cubicBezTo>
                      <a:pt x="13584" y="10179"/>
                      <a:pt x="14246" y="9956"/>
                      <a:pt x="14871" y="9696"/>
                    </a:cubicBezTo>
                    <a:cubicBezTo>
                      <a:pt x="15818" y="9404"/>
                      <a:pt x="16401" y="8821"/>
                      <a:pt x="16985" y="8238"/>
                    </a:cubicBezTo>
                    <a:cubicBezTo>
                      <a:pt x="16985" y="7873"/>
                      <a:pt x="17349" y="7290"/>
                      <a:pt x="17349" y="6999"/>
                    </a:cubicBezTo>
                    <a:cubicBezTo>
                      <a:pt x="17641" y="6415"/>
                      <a:pt x="17641" y="6051"/>
                      <a:pt x="17349" y="5468"/>
                    </a:cubicBezTo>
                    <a:cubicBezTo>
                      <a:pt x="17349" y="4693"/>
                      <a:pt x="17063" y="4090"/>
                      <a:pt x="16795" y="3354"/>
                    </a:cubicBezTo>
                    <a:lnTo>
                      <a:pt x="20338" y="3354"/>
                    </a:lnTo>
                    <a:cubicBezTo>
                      <a:pt x="21285" y="3062"/>
                      <a:pt x="22160" y="2771"/>
                      <a:pt x="22816" y="2115"/>
                    </a:cubicBezTo>
                    <a:cubicBezTo>
                      <a:pt x="23399" y="1823"/>
                      <a:pt x="23691" y="1240"/>
                      <a:pt x="23691" y="948"/>
                    </a:cubicBezTo>
                    <a:lnTo>
                      <a:pt x="23983" y="292"/>
                    </a:lnTo>
                    <a:lnTo>
                      <a:pt x="2398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2708;p78">
                <a:extLst>
                  <a:ext uri="{FF2B5EF4-FFF2-40B4-BE49-F238E27FC236}">
                    <a16:creationId xmlns:a16="http://schemas.microsoft.com/office/drawing/2014/main" id="{3605F1F5-A57D-7CF7-D345-C21F29182F08}"/>
                  </a:ext>
                </a:extLst>
              </p:cNvPr>
              <p:cNvSpPr/>
              <p:nvPr/>
            </p:nvSpPr>
            <p:spPr>
              <a:xfrm>
                <a:off x="7265936" y="4121947"/>
                <a:ext cx="61759" cy="24772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4204" extrusionOk="0">
                    <a:moveTo>
                      <a:pt x="4065" y="0"/>
                    </a:moveTo>
                    <a:cubicBezTo>
                      <a:pt x="2236" y="0"/>
                      <a:pt x="656" y="414"/>
                      <a:pt x="403" y="951"/>
                    </a:cubicBezTo>
                    <a:cubicBezTo>
                      <a:pt x="0" y="2211"/>
                      <a:pt x="5384" y="4204"/>
                      <a:pt x="8334" y="4204"/>
                    </a:cubicBezTo>
                    <a:cubicBezTo>
                      <a:pt x="9649" y="4204"/>
                      <a:pt x="10481" y="3808"/>
                      <a:pt x="10098" y="2774"/>
                    </a:cubicBezTo>
                    <a:cubicBezTo>
                      <a:pt x="9272" y="708"/>
                      <a:pt x="6456" y="0"/>
                      <a:pt x="40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2709;p78">
                <a:extLst>
                  <a:ext uri="{FF2B5EF4-FFF2-40B4-BE49-F238E27FC236}">
                    <a16:creationId xmlns:a16="http://schemas.microsoft.com/office/drawing/2014/main" id="{1721E7D3-054A-CACF-493D-3558020232C0}"/>
                  </a:ext>
                </a:extLst>
              </p:cNvPr>
              <p:cNvSpPr/>
              <p:nvPr/>
            </p:nvSpPr>
            <p:spPr>
              <a:xfrm>
                <a:off x="7244482" y="4136072"/>
                <a:ext cx="48224" cy="51447"/>
              </a:xfrm>
              <a:custGeom>
                <a:avLst/>
                <a:gdLst/>
                <a:ahLst/>
                <a:cxnLst/>
                <a:rect l="l" t="t" r="r" b="b"/>
                <a:pathLst>
                  <a:path w="8184" h="8731" extrusionOk="0">
                    <a:moveTo>
                      <a:pt x="1759" y="0"/>
                    </a:moveTo>
                    <a:cubicBezTo>
                      <a:pt x="1613" y="0"/>
                      <a:pt x="1475" y="28"/>
                      <a:pt x="1347" y="85"/>
                    </a:cubicBezTo>
                    <a:cubicBezTo>
                      <a:pt x="1" y="854"/>
                      <a:pt x="3110" y="8730"/>
                      <a:pt x="5763" y="8730"/>
                    </a:cubicBezTo>
                    <a:cubicBezTo>
                      <a:pt x="6126" y="8730"/>
                      <a:pt x="6481" y="8583"/>
                      <a:pt x="6814" y="8249"/>
                    </a:cubicBezTo>
                    <a:cubicBezTo>
                      <a:pt x="8184" y="6537"/>
                      <a:pt x="4021" y="0"/>
                      <a:pt x="17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2710;p78">
                <a:extLst>
                  <a:ext uri="{FF2B5EF4-FFF2-40B4-BE49-F238E27FC236}">
                    <a16:creationId xmlns:a16="http://schemas.microsoft.com/office/drawing/2014/main" id="{E1CB3ABF-39DD-659B-617A-A30693FCF116}"/>
                  </a:ext>
                </a:extLst>
              </p:cNvPr>
              <p:cNvSpPr/>
              <p:nvPr/>
            </p:nvSpPr>
            <p:spPr>
              <a:xfrm>
                <a:off x="7211932" y="4148723"/>
                <a:ext cx="33611" cy="40599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6890" extrusionOk="0">
                    <a:moveTo>
                      <a:pt x="3271" y="1"/>
                    </a:moveTo>
                    <a:cubicBezTo>
                      <a:pt x="1776" y="1"/>
                      <a:pt x="1" y="5305"/>
                      <a:pt x="2279" y="6685"/>
                    </a:cubicBezTo>
                    <a:cubicBezTo>
                      <a:pt x="2472" y="6825"/>
                      <a:pt x="2660" y="6889"/>
                      <a:pt x="2841" y="6889"/>
                    </a:cubicBezTo>
                    <a:cubicBezTo>
                      <a:pt x="4640" y="6889"/>
                      <a:pt x="5704" y="582"/>
                      <a:pt x="3518" y="52"/>
                    </a:cubicBezTo>
                    <a:cubicBezTo>
                      <a:pt x="3437" y="17"/>
                      <a:pt x="3354" y="1"/>
                      <a:pt x="3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2711;p78">
                <a:extLst>
                  <a:ext uri="{FF2B5EF4-FFF2-40B4-BE49-F238E27FC236}">
                    <a16:creationId xmlns:a16="http://schemas.microsoft.com/office/drawing/2014/main" id="{C875E81B-FB24-93DC-ACFA-D5719F013652}"/>
                  </a:ext>
                </a:extLst>
              </p:cNvPr>
              <p:cNvSpPr/>
              <p:nvPr/>
            </p:nvSpPr>
            <p:spPr>
              <a:xfrm>
                <a:off x="7140632" y="4046288"/>
                <a:ext cx="46563" cy="43192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7330" extrusionOk="0">
                    <a:moveTo>
                      <a:pt x="2458" y="0"/>
                    </a:moveTo>
                    <a:cubicBezTo>
                      <a:pt x="2129" y="0"/>
                      <a:pt x="1841" y="118"/>
                      <a:pt x="1622" y="378"/>
                    </a:cubicBezTo>
                    <a:cubicBezTo>
                      <a:pt x="0" y="2324"/>
                      <a:pt x="5133" y="7330"/>
                      <a:pt x="6693" y="7330"/>
                    </a:cubicBezTo>
                    <a:cubicBezTo>
                      <a:pt x="6887" y="7330"/>
                      <a:pt x="7025" y="7253"/>
                      <a:pt x="7089" y="7085"/>
                    </a:cubicBezTo>
                    <a:cubicBezTo>
                      <a:pt x="7901" y="4211"/>
                      <a:pt x="4431" y="0"/>
                      <a:pt x="2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2712;p78">
                <a:extLst>
                  <a:ext uri="{FF2B5EF4-FFF2-40B4-BE49-F238E27FC236}">
                    <a16:creationId xmlns:a16="http://schemas.microsoft.com/office/drawing/2014/main" id="{8D9D5B57-76F5-B634-F033-F1A729C86468}"/>
                  </a:ext>
                </a:extLst>
              </p:cNvPr>
              <p:cNvSpPr/>
              <p:nvPr/>
            </p:nvSpPr>
            <p:spPr>
              <a:xfrm>
                <a:off x="7133467" y="4092927"/>
                <a:ext cx="46044" cy="21649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3674" extrusionOk="0">
                    <a:moveTo>
                      <a:pt x="3231" y="1"/>
                    </a:moveTo>
                    <a:cubicBezTo>
                      <a:pt x="2137" y="1"/>
                      <a:pt x="1149" y="360"/>
                      <a:pt x="724" y="1284"/>
                    </a:cubicBezTo>
                    <a:cubicBezTo>
                      <a:pt x="1" y="2901"/>
                      <a:pt x="2185" y="3674"/>
                      <a:pt x="4258" y="3674"/>
                    </a:cubicBezTo>
                    <a:cubicBezTo>
                      <a:pt x="5736" y="3674"/>
                      <a:pt x="7158" y="3281"/>
                      <a:pt x="7431" y="2523"/>
                    </a:cubicBezTo>
                    <a:cubicBezTo>
                      <a:pt x="7814" y="1325"/>
                      <a:pt x="5330" y="1"/>
                      <a:pt x="32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2713;p78">
                <a:extLst>
                  <a:ext uri="{FF2B5EF4-FFF2-40B4-BE49-F238E27FC236}">
                    <a16:creationId xmlns:a16="http://schemas.microsoft.com/office/drawing/2014/main" id="{A04C3627-5877-E1B5-B7CE-E0F053044EA3}"/>
                  </a:ext>
                </a:extLst>
              </p:cNvPr>
              <p:cNvSpPr/>
              <p:nvPr/>
            </p:nvSpPr>
            <p:spPr>
              <a:xfrm>
                <a:off x="6785085" y="4249108"/>
                <a:ext cx="399040" cy="351158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59594" extrusionOk="0">
                    <a:moveTo>
                      <a:pt x="67720" y="0"/>
                    </a:moveTo>
                    <a:cubicBezTo>
                      <a:pt x="67719" y="1"/>
                      <a:pt x="54380" y="7290"/>
                      <a:pt x="33095" y="7290"/>
                    </a:cubicBezTo>
                    <a:cubicBezTo>
                      <a:pt x="7873" y="7290"/>
                      <a:pt x="0" y="1531"/>
                      <a:pt x="0" y="1531"/>
                    </a:cubicBezTo>
                    <a:lnTo>
                      <a:pt x="0" y="1531"/>
                    </a:lnTo>
                    <a:cubicBezTo>
                      <a:pt x="0" y="1532"/>
                      <a:pt x="292" y="44977"/>
                      <a:pt x="8529" y="54672"/>
                    </a:cubicBezTo>
                    <a:cubicBezTo>
                      <a:pt x="11295" y="58101"/>
                      <a:pt x="22561" y="59593"/>
                      <a:pt x="33139" y="59593"/>
                    </a:cubicBezTo>
                    <a:cubicBezTo>
                      <a:pt x="42349" y="59593"/>
                      <a:pt x="51037" y="58462"/>
                      <a:pt x="53141" y="56494"/>
                    </a:cubicBezTo>
                    <a:cubicBezTo>
                      <a:pt x="66845" y="43738"/>
                      <a:pt x="67720" y="1"/>
                      <a:pt x="67720" y="0"/>
                    </a:cubicBezTo>
                    <a:close/>
                  </a:path>
                </a:pathLst>
              </a:custGeom>
              <a:solidFill>
                <a:srgbClr val="9B6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2714;p78">
                <a:extLst>
                  <a:ext uri="{FF2B5EF4-FFF2-40B4-BE49-F238E27FC236}">
                    <a16:creationId xmlns:a16="http://schemas.microsoft.com/office/drawing/2014/main" id="{E69E181F-6619-6A7C-D95B-2DF12BD2E1D2}"/>
                  </a:ext>
                </a:extLst>
              </p:cNvPr>
              <p:cNvSpPr/>
              <p:nvPr/>
            </p:nvSpPr>
            <p:spPr>
              <a:xfrm>
                <a:off x="6856814" y="4301079"/>
                <a:ext cx="253861" cy="190499"/>
              </a:xfrm>
              <a:custGeom>
                <a:avLst/>
                <a:gdLst/>
                <a:ahLst/>
                <a:cxnLst/>
                <a:rect l="l" t="t" r="r" b="b"/>
                <a:pathLst>
                  <a:path w="43082" h="32329" extrusionOk="0">
                    <a:moveTo>
                      <a:pt x="1531" y="1"/>
                    </a:moveTo>
                    <a:cubicBezTo>
                      <a:pt x="1167" y="1"/>
                      <a:pt x="875" y="292"/>
                      <a:pt x="584" y="584"/>
                    </a:cubicBezTo>
                    <a:cubicBezTo>
                      <a:pt x="584" y="584"/>
                      <a:pt x="292" y="1823"/>
                      <a:pt x="1" y="4229"/>
                    </a:cubicBezTo>
                    <a:lnTo>
                      <a:pt x="1" y="8530"/>
                    </a:lnTo>
                    <a:cubicBezTo>
                      <a:pt x="1" y="9987"/>
                      <a:pt x="292" y="11810"/>
                      <a:pt x="584" y="13997"/>
                    </a:cubicBezTo>
                    <a:cubicBezTo>
                      <a:pt x="1167" y="15819"/>
                      <a:pt x="1823" y="17933"/>
                      <a:pt x="2698" y="20047"/>
                    </a:cubicBezTo>
                    <a:cubicBezTo>
                      <a:pt x="2989" y="21286"/>
                      <a:pt x="3645" y="22161"/>
                      <a:pt x="4228" y="23400"/>
                    </a:cubicBezTo>
                    <a:cubicBezTo>
                      <a:pt x="4520" y="24567"/>
                      <a:pt x="5176" y="25806"/>
                      <a:pt x="6051" y="27045"/>
                    </a:cubicBezTo>
                    <a:cubicBezTo>
                      <a:pt x="7582" y="29159"/>
                      <a:pt x="10279" y="30398"/>
                      <a:pt x="13049" y="31273"/>
                    </a:cubicBezTo>
                    <a:cubicBezTo>
                      <a:pt x="15082" y="31987"/>
                      <a:pt x="17156" y="32329"/>
                      <a:pt x="19210" y="32329"/>
                    </a:cubicBezTo>
                    <a:cubicBezTo>
                      <a:pt x="19881" y="32329"/>
                      <a:pt x="20549" y="32292"/>
                      <a:pt x="21213" y="32221"/>
                    </a:cubicBezTo>
                    <a:cubicBezTo>
                      <a:pt x="22452" y="32221"/>
                      <a:pt x="23983" y="31856"/>
                      <a:pt x="25222" y="31565"/>
                    </a:cubicBezTo>
                    <a:cubicBezTo>
                      <a:pt x="26389" y="31273"/>
                      <a:pt x="27919" y="31273"/>
                      <a:pt x="29450" y="31273"/>
                    </a:cubicBezTo>
                    <a:cubicBezTo>
                      <a:pt x="30690" y="30981"/>
                      <a:pt x="32147" y="30398"/>
                      <a:pt x="33095" y="29451"/>
                    </a:cubicBezTo>
                    <a:cubicBezTo>
                      <a:pt x="34334" y="28867"/>
                      <a:pt x="35209" y="27920"/>
                      <a:pt x="36157" y="26753"/>
                    </a:cubicBezTo>
                    <a:cubicBezTo>
                      <a:pt x="37979" y="24931"/>
                      <a:pt x="39145" y="22744"/>
                      <a:pt x="40093" y="20339"/>
                    </a:cubicBezTo>
                    <a:cubicBezTo>
                      <a:pt x="41259" y="18225"/>
                      <a:pt x="42207" y="16402"/>
                      <a:pt x="42499" y="14288"/>
                    </a:cubicBezTo>
                    <a:cubicBezTo>
                      <a:pt x="43082" y="9987"/>
                      <a:pt x="42790" y="6707"/>
                      <a:pt x="42499" y="4520"/>
                    </a:cubicBezTo>
                    <a:lnTo>
                      <a:pt x="41624" y="876"/>
                    </a:lnTo>
                    <a:cubicBezTo>
                      <a:pt x="41259" y="292"/>
                      <a:pt x="40968" y="292"/>
                      <a:pt x="40385" y="292"/>
                    </a:cubicBezTo>
                    <a:cubicBezTo>
                      <a:pt x="40093" y="584"/>
                      <a:pt x="40093" y="876"/>
                      <a:pt x="40093" y="1240"/>
                    </a:cubicBezTo>
                    <a:lnTo>
                      <a:pt x="40093" y="2115"/>
                    </a:lnTo>
                    <a:cubicBezTo>
                      <a:pt x="40093" y="2698"/>
                      <a:pt x="40093" y="3646"/>
                      <a:pt x="39801" y="4520"/>
                    </a:cubicBezTo>
                    <a:cubicBezTo>
                      <a:pt x="39801" y="6707"/>
                      <a:pt x="39437" y="9987"/>
                      <a:pt x="38854" y="13632"/>
                    </a:cubicBezTo>
                    <a:cubicBezTo>
                      <a:pt x="38562" y="15455"/>
                      <a:pt x="38562" y="17642"/>
                      <a:pt x="37979" y="19464"/>
                    </a:cubicBezTo>
                    <a:cubicBezTo>
                      <a:pt x="37031" y="21578"/>
                      <a:pt x="35792" y="23400"/>
                      <a:pt x="33970" y="24567"/>
                    </a:cubicBezTo>
                    <a:cubicBezTo>
                      <a:pt x="33387" y="25514"/>
                      <a:pt x="32512" y="26097"/>
                      <a:pt x="31273" y="26753"/>
                    </a:cubicBezTo>
                    <a:cubicBezTo>
                      <a:pt x="30325" y="27045"/>
                      <a:pt x="29450" y="27628"/>
                      <a:pt x="28211" y="28211"/>
                    </a:cubicBezTo>
                    <a:cubicBezTo>
                      <a:pt x="27919" y="28576"/>
                      <a:pt x="27336" y="28867"/>
                      <a:pt x="26680" y="29159"/>
                    </a:cubicBezTo>
                    <a:cubicBezTo>
                      <a:pt x="26097" y="29159"/>
                      <a:pt x="25514" y="29451"/>
                      <a:pt x="24858" y="29451"/>
                    </a:cubicBezTo>
                    <a:cubicBezTo>
                      <a:pt x="24275" y="29596"/>
                      <a:pt x="23673" y="29669"/>
                      <a:pt x="23063" y="29669"/>
                    </a:cubicBezTo>
                    <a:cubicBezTo>
                      <a:pt x="22452" y="29669"/>
                      <a:pt x="21833" y="29596"/>
                      <a:pt x="21213" y="29451"/>
                    </a:cubicBezTo>
                    <a:cubicBezTo>
                      <a:pt x="18808" y="29159"/>
                      <a:pt x="16402" y="28867"/>
                      <a:pt x="14288" y="27920"/>
                    </a:cubicBezTo>
                    <a:cubicBezTo>
                      <a:pt x="11810" y="27337"/>
                      <a:pt x="10279" y="25514"/>
                      <a:pt x="8821" y="24275"/>
                    </a:cubicBezTo>
                    <a:cubicBezTo>
                      <a:pt x="7873" y="23692"/>
                      <a:pt x="6998" y="22744"/>
                      <a:pt x="6051" y="22161"/>
                    </a:cubicBezTo>
                    <a:cubicBezTo>
                      <a:pt x="5468" y="21286"/>
                      <a:pt x="4812" y="20339"/>
                      <a:pt x="4520" y="19099"/>
                    </a:cubicBezTo>
                    <a:cubicBezTo>
                      <a:pt x="3645" y="17277"/>
                      <a:pt x="3354" y="15163"/>
                      <a:pt x="2989" y="13341"/>
                    </a:cubicBezTo>
                    <a:cubicBezTo>
                      <a:pt x="2406" y="9696"/>
                      <a:pt x="2406" y="6343"/>
                      <a:pt x="2406" y="4229"/>
                    </a:cubicBezTo>
                    <a:cubicBezTo>
                      <a:pt x="2115" y="2115"/>
                      <a:pt x="2115" y="876"/>
                      <a:pt x="2115" y="876"/>
                    </a:cubicBezTo>
                    <a:cubicBezTo>
                      <a:pt x="2115" y="292"/>
                      <a:pt x="1823" y="1"/>
                      <a:pt x="1531" y="1"/>
                    </a:cubicBezTo>
                    <a:close/>
                  </a:path>
                </a:pathLst>
              </a:custGeom>
              <a:solidFill>
                <a:srgbClr val="5A2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2715;p78">
                <a:extLst>
                  <a:ext uri="{FF2B5EF4-FFF2-40B4-BE49-F238E27FC236}">
                    <a16:creationId xmlns:a16="http://schemas.microsoft.com/office/drawing/2014/main" id="{A3BD81E0-74F5-0F9C-00BA-DB5DD3BC4098}"/>
                  </a:ext>
                </a:extLst>
              </p:cNvPr>
              <p:cNvSpPr/>
              <p:nvPr/>
            </p:nvSpPr>
            <p:spPr>
              <a:xfrm>
                <a:off x="6913365" y="4306530"/>
                <a:ext cx="109689" cy="82666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14029" extrusionOk="0">
                    <a:moveTo>
                      <a:pt x="3163" y="0"/>
                    </a:moveTo>
                    <a:cubicBezTo>
                      <a:pt x="1608" y="0"/>
                      <a:pt x="0" y="1966"/>
                      <a:pt x="1338" y="3304"/>
                    </a:cubicBezTo>
                    <a:cubicBezTo>
                      <a:pt x="6149" y="8188"/>
                      <a:pt x="11616" y="12416"/>
                      <a:pt x="18322" y="13946"/>
                    </a:cubicBezTo>
                    <a:cubicBezTo>
                      <a:pt x="18381" y="14005"/>
                      <a:pt x="18427" y="14028"/>
                      <a:pt x="18465" y="14028"/>
                    </a:cubicBezTo>
                    <a:cubicBezTo>
                      <a:pt x="18614" y="14028"/>
                      <a:pt x="18614" y="13655"/>
                      <a:pt x="18614" y="13655"/>
                    </a:cubicBezTo>
                    <a:cubicBezTo>
                      <a:pt x="13147" y="10010"/>
                      <a:pt x="8336" y="6074"/>
                      <a:pt x="4691" y="898"/>
                    </a:cubicBezTo>
                    <a:cubicBezTo>
                      <a:pt x="4284" y="258"/>
                      <a:pt x="3727" y="0"/>
                      <a:pt x="3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2716;p78">
                <a:extLst>
                  <a:ext uri="{FF2B5EF4-FFF2-40B4-BE49-F238E27FC236}">
                    <a16:creationId xmlns:a16="http://schemas.microsoft.com/office/drawing/2014/main" id="{E6D38821-54F7-A931-DE0C-8706B68BC201}"/>
                  </a:ext>
                </a:extLst>
              </p:cNvPr>
              <p:cNvSpPr/>
              <p:nvPr/>
            </p:nvSpPr>
            <p:spPr>
              <a:xfrm>
                <a:off x="6876295" y="4330100"/>
                <a:ext cx="103461" cy="89590"/>
              </a:xfrm>
              <a:custGeom>
                <a:avLst/>
                <a:gdLst/>
                <a:ahLst/>
                <a:cxnLst/>
                <a:rect l="l" t="t" r="r" b="b"/>
                <a:pathLst>
                  <a:path w="17558" h="15204" extrusionOk="0">
                    <a:moveTo>
                      <a:pt x="3427" y="1"/>
                    </a:moveTo>
                    <a:cubicBezTo>
                      <a:pt x="1782" y="1"/>
                      <a:pt x="0" y="2301"/>
                      <a:pt x="1870" y="3896"/>
                    </a:cubicBezTo>
                    <a:cubicBezTo>
                      <a:pt x="6390" y="7833"/>
                      <a:pt x="10982" y="13591"/>
                      <a:pt x="17032" y="15122"/>
                    </a:cubicBezTo>
                    <a:cubicBezTo>
                      <a:pt x="17091" y="15180"/>
                      <a:pt x="17149" y="15204"/>
                      <a:pt x="17203" y="15204"/>
                    </a:cubicBezTo>
                    <a:cubicBezTo>
                      <a:pt x="17417" y="15204"/>
                      <a:pt x="17557" y="14830"/>
                      <a:pt x="17324" y="14830"/>
                    </a:cubicBezTo>
                    <a:cubicBezTo>
                      <a:pt x="12148" y="10894"/>
                      <a:pt x="8504" y="6302"/>
                      <a:pt x="4859" y="835"/>
                    </a:cubicBezTo>
                    <a:cubicBezTo>
                      <a:pt x="4483" y="244"/>
                      <a:pt x="3962" y="1"/>
                      <a:pt x="34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2717;p78">
                <a:extLst>
                  <a:ext uri="{FF2B5EF4-FFF2-40B4-BE49-F238E27FC236}">
                    <a16:creationId xmlns:a16="http://schemas.microsoft.com/office/drawing/2014/main" id="{DEE636C7-097A-997F-8BCB-97283AA8AA7A}"/>
                  </a:ext>
                </a:extLst>
              </p:cNvPr>
              <p:cNvSpPr/>
              <p:nvPr/>
            </p:nvSpPr>
            <p:spPr>
              <a:xfrm>
                <a:off x="6902652" y="4319694"/>
                <a:ext cx="101263" cy="86926"/>
              </a:xfrm>
              <a:custGeom>
                <a:avLst/>
                <a:gdLst/>
                <a:ahLst/>
                <a:cxnLst/>
                <a:rect l="l" t="t" r="r" b="b"/>
                <a:pathLst>
                  <a:path w="17185" h="14752" extrusionOk="0">
                    <a:moveTo>
                      <a:pt x="14655" y="1"/>
                    </a:moveTo>
                    <a:cubicBezTo>
                      <a:pt x="14387" y="1"/>
                      <a:pt x="14098" y="61"/>
                      <a:pt x="13799" y="195"/>
                    </a:cubicBezTo>
                    <a:cubicBezTo>
                      <a:pt x="9206" y="2601"/>
                      <a:pt x="5561" y="6537"/>
                      <a:pt x="1917" y="10182"/>
                    </a:cubicBezTo>
                    <a:cubicBezTo>
                      <a:pt x="1" y="11865"/>
                      <a:pt x="1322" y="14752"/>
                      <a:pt x="3338" y="14752"/>
                    </a:cubicBezTo>
                    <a:cubicBezTo>
                      <a:pt x="3854" y="14752"/>
                      <a:pt x="4414" y="14563"/>
                      <a:pt x="4978" y="14118"/>
                    </a:cubicBezTo>
                    <a:cubicBezTo>
                      <a:pt x="8915" y="10838"/>
                      <a:pt x="11612" y="6537"/>
                      <a:pt x="15621" y="3184"/>
                    </a:cubicBezTo>
                    <a:cubicBezTo>
                      <a:pt x="17185" y="2183"/>
                      <a:pt x="16279" y="1"/>
                      <a:pt x="14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12718;p78">
                <a:extLst>
                  <a:ext uri="{FF2B5EF4-FFF2-40B4-BE49-F238E27FC236}">
                    <a16:creationId xmlns:a16="http://schemas.microsoft.com/office/drawing/2014/main" id="{7749539A-E32F-6B8F-617E-0874C0D755ED}"/>
                  </a:ext>
                </a:extLst>
              </p:cNvPr>
              <p:cNvSpPr/>
              <p:nvPr/>
            </p:nvSpPr>
            <p:spPr>
              <a:xfrm>
                <a:off x="7021910" y="4502945"/>
                <a:ext cx="90532" cy="71694"/>
              </a:xfrm>
              <a:custGeom>
                <a:avLst/>
                <a:gdLst/>
                <a:ahLst/>
                <a:cxnLst/>
                <a:rect l="l" t="t" r="r" b="b"/>
                <a:pathLst>
                  <a:path w="15364" h="12167" extrusionOk="0">
                    <a:moveTo>
                      <a:pt x="14070" y="1"/>
                    </a:moveTo>
                    <a:cubicBezTo>
                      <a:pt x="13918" y="1"/>
                      <a:pt x="13761" y="25"/>
                      <a:pt x="13606" y="77"/>
                    </a:cubicBezTo>
                    <a:cubicBezTo>
                      <a:pt x="11783" y="1243"/>
                      <a:pt x="10253" y="3065"/>
                      <a:pt x="8430" y="4304"/>
                    </a:cubicBezTo>
                    <a:cubicBezTo>
                      <a:pt x="6608" y="5544"/>
                      <a:pt x="4785" y="6710"/>
                      <a:pt x="2672" y="7366"/>
                    </a:cubicBezTo>
                    <a:cubicBezTo>
                      <a:pt x="0" y="8129"/>
                      <a:pt x="1269" y="12167"/>
                      <a:pt x="3476" y="12167"/>
                    </a:cubicBezTo>
                    <a:cubicBezTo>
                      <a:pt x="3798" y="12167"/>
                      <a:pt x="4141" y="12081"/>
                      <a:pt x="4494" y="11886"/>
                    </a:cubicBezTo>
                    <a:cubicBezTo>
                      <a:pt x="8722" y="9772"/>
                      <a:pt x="13241" y="5835"/>
                      <a:pt x="15064" y="1243"/>
                    </a:cubicBezTo>
                    <a:cubicBezTo>
                      <a:pt x="15364" y="523"/>
                      <a:pt x="14775" y="1"/>
                      <a:pt x="14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12719;p78">
                <a:extLst>
                  <a:ext uri="{FF2B5EF4-FFF2-40B4-BE49-F238E27FC236}">
                    <a16:creationId xmlns:a16="http://schemas.microsoft.com/office/drawing/2014/main" id="{8A442926-DC67-44E5-8FCC-35599EF34B8C}"/>
                  </a:ext>
                </a:extLst>
              </p:cNvPr>
              <p:cNvSpPr/>
              <p:nvPr/>
            </p:nvSpPr>
            <p:spPr>
              <a:xfrm>
                <a:off x="6986514" y="4489663"/>
                <a:ext cx="88529" cy="57729"/>
              </a:xfrm>
              <a:custGeom>
                <a:avLst/>
                <a:gdLst/>
                <a:ahLst/>
                <a:cxnLst/>
                <a:rect l="l" t="t" r="r" b="b"/>
                <a:pathLst>
                  <a:path w="15024" h="9797" extrusionOk="0">
                    <a:moveTo>
                      <a:pt x="12517" y="1"/>
                    </a:moveTo>
                    <a:cubicBezTo>
                      <a:pt x="12244" y="1"/>
                      <a:pt x="11955" y="67"/>
                      <a:pt x="11667" y="217"/>
                    </a:cubicBezTo>
                    <a:cubicBezTo>
                      <a:pt x="8314" y="2331"/>
                      <a:pt x="5325" y="4153"/>
                      <a:pt x="1972" y="5975"/>
                    </a:cubicBezTo>
                    <a:cubicBezTo>
                      <a:pt x="1" y="6931"/>
                      <a:pt x="1065" y="9796"/>
                      <a:pt x="2837" y="9796"/>
                    </a:cubicBezTo>
                    <a:cubicBezTo>
                      <a:pt x="3227" y="9796"/>
                      <a:pt x="3652" y="9657"/>
                      <a:pt x="4086" y="9328"/>
                    </a:cubicBezTo>
                    <a:cubicBezTo>
                      <a:pt x="7439" y="7142"/>
                      <a:pt x="10501" y="5028"/>
                      <a:pt x="13490" y="2914"/>
                    </a:cubicBezTo>
                    <a:cubicBezTo>
                      <a:pt x="15024" y="1870"/>
                      <a:pt x="13975" y="1"/>
                      <a:pt x="12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12720;p78">
                <a:extLst>
                  <a:ext uri="{FF2B5EF4-FFF2-40B4-BE49-F238E27FC236}">
                    <a16:creationId xmlns:a16="http://schemas.microsoft.com/office/drawing/2014/main" id="{F68BE027-4009-2CAC-B941-7B835B08C4B8}"/>
                  </a:ext>
                </a:extLst>
              </p:cNvPr>
              <p:cNvSpPr/>
              <p:nvPr/>
            </p:nvSpPr>
            <p:spPr>
              <a:xfrm>
                <a:off x="6999648" y="4500688"/>
                <a:ext cx="106454" cy="58654"/>
              </a:xfrm>
              <a:custGeom>
                <a:avLst/>
                <a:gdLst/>
                <a:ahLst/>
                <a:cxnLst/>
                <a:rect l="l" t="t" r="r" b="b"/>
                <a:pathLst>
                  <a:path w="18066" h="9954" extrusionOk="0">
                    <a:moveTo>
                      <a:pt x="2564" y="1"/>
                    </a:moveTo>
                    <a:cubicBezTo>
                      <a:pt x="730" y="1"/>
                      <a:pt x="1" y="2680"/>
                      <a:pt x="1857" y="3448"/>
                    </a:cubicBezTo>
                    <a:cubicBezTo>
                      <a:pt x="6450" y="5927"/>
                      <a:pt x="10969" y="8041"/>
                      <a:pt x="15561" y="9863"/>
                    </a:cubicBezTo>
                    <a:cubicBezTo>
                      <a:pt x="15754" y="9925"/>
                      <a:pt x="15937" y="9953"/>
                      <a:pt x="16106" y="9953"/>
                    </a:cubicBezTo>
                    <a:cubicBezTo>
                      <a:pt x="17539" y="9953"/>
                      <a:pt x="18066" y="7940"/>
                      <a:pt x="16436" y="7093"/>
                    </a:cubicBezTo>
                    <a:cubicBezTo>
                      <a:pt x="12208" y="4979"/>
                      <a:pt x="7907" y="1626"/>
                      <a:pt x="3388" y="168"/>
                    </a:cubicBezTo>
                    <a:cubicBezTo>
                      <a:pt x="3095" y="52"/>
                      <a:pt x="2819" y="1"/>
                      <a:pt x="2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12721;p78">
                <a:extLst>
                  <a:ext uri="{FF2B5EF4-FFF2-40B4-BE49-F238E27FC236}">
                    <a16:creationId xmlns:a16="http://schemas.microsoft.com/office/drawing/2014/main" id="{7CB41302-479D-F2B3-1BEC-9BD4CB628A58}"/>
                  </a:ext>
                </a:extLst>
              </p:cNvPr>
              <p:cNvSpPr/>
              <p:nvPr/>
            </p:nvSpPr>
            <p:spPr>
              <a:xfrm>
                <a:off x="6870903" y="4493098"/>
                <a:ext cx="63062" cy="45249"/>
              </a:xfrm>
              <a:custGeom>
                <a:avLst/>
                <a:gdLst/>
                <a:ahLst/>
                <a:cxnLst/>
                <a:rect l="l" t="t" r="r" b="b"/>
                <a:pathLst>
                  <a:path w="10702" h="7679" extrusionOk="0">
                    <a:moveTo>
                      <a:pt x="3154" y="0"/>
                    </a:moveTo>
                    <a:cubicBezTo>
                      <a:pt x="1521" y="0"/>
                      <a:pt x="1" y="2401"/>
                      <a:pt x="1837" y="3570"/>
                    </a:cubicBezTo>
                    <a:cubicBezTo>
                      <a:pt x="3951" y="5101"/>
                      <a:pt x="6065" y="6267"/>
                      <a:pt x="8252" y="7506"/>
                    </a:cubicBezTo>
                    <a:cubicBezTo>
                      <a:pt x="8451" y="7625"/>
                      <a:pt x="8646" y="7678"/>
                      <a:pt x="8829" y="7678"/>
                    </a:cubicBezTo>
                    <a:cubicBezTo>
                      <a:pt x="9991" y="7678"/>
                      <a:pt x="10701" y="5555"/>
                      <a:pt x="9127" y="4736"/>
                    </a:cubicBezTo>
                    <a:cubicBezTo>
                      <a:pt x="7305" y="3862"/>
                      <a:pt x="6065" y="2622"/>
                      <a:pt x="4607" y="800"/>
                    </a:cubicBezTo>
                    <a:cubicBezTo>
                      <a:pt x="4176" y="231"/>
                      <a:pt x="3660" y="0"/>
                      <a:pt x="3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12722;p78">
                <a:extLst>
                  <a:ext uri="{FF2B5EF4-FFF2-40B4-BE49-F238E27FC236}">
                    <a16:creationId xmlns:a16="http://schemas.microsoft.com/office/drawing/2014/main" id="{816EA4BE-13EA-4F6A-352C-B6F77D67883B}"/>
                  </a:ext>
                </a:extLst>
              </p:cNvPr>
              <p:cNvSpPr/>
              <p:nvPr/>
            </p:nvSpPr>
            <p:spPr>
              <a:xfrm>
                <a:off x="6844446" y="4505125"/>
                <a:ext cx="49744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5757" extrusionOk="0">
                    <a:moveTo>
                      <a:pt x="3175" y="1"/>
                    </a:moveTo>
                    <a:cubicBezTo>
                      <a:pt x="1683" y="1"/>
                      <a:pt x="0" y="1659"/>
                      <a:pt x="1443" y="3351"/>
                    </a:cubicBezTo>
                    <a:cubicBezTo>
                      <a:pt x="2391" y="4882"/>
                      <a:pt x="4214" y="5757"/>
                      <a:pt x="6036" y="5757"/>
                    </a:cubicBezTo>
                    <a:cubicBezTo>
                      <a:pt x="7858" y="5757"/>
                      <a:pt x="8441" y="3060"/>
                      <a:pt x="6327" y="2695"/>
                    </a:cubicBezTo>
                    <a:cubicBezTo>
                      <a:pt x="5744" y="2112"/>
                      <a:pt x="5088" y="1821"/>
                      <a:pt x="4797" y="1237"/>
                    </a:cubicBezTo>
                    <a:cubicBezTo>
                      <a:pt x="4519" y="359"/>
                      <a:pt x="3868" y="1"/>
                      <a:pt x="3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70" name="Google Shape;15166;p92">
            <a:extLst>
              <a:ext uri="{FF2B5EF4-FFF2-40B4-BE49-F238E27FC236}">
                <a16:creationId xmlns:a16="http://schemas.microsoft.com/office/drawing/2014/main" id="{D5DBB59A-9304-8E18-71B4-B4B01FB003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6035" y="2686073"/>
            <a:ext cx="4099200" cy="89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Thanks!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1170218722"/>
      </p:ext>
    </p:extLst>
  </p:cSld>
  <p:clrMapOvr>
    <a:masterClrMapping/>
  </p:clrMapOvr>
</p:sld>
</file>

<file path=ppt/theme/theme1.xml><?xml version="1.0" encoding="utf-8"?>
<a:theme xmlns:a="http://schemas.openxmlformats.org/drawingml/2006/main" name="Forest Animals Planner by Slidesgo">
  <a:themeElements>
    <a:clrScheme name="Simple Light">
      <a:dk1>
        <a:srgbClr val="996041"/>
      </a:dk1>
      <a:lt1>
        <a:srgbClr val="FEF7C2"/>
      </a:lt1>
      <a:dk2>
        <a:srgbClr val="83492E"/>
      </a:dk2>
      <a:lt2>
        <a:srgbClr val="000000"/>
      </a:lt2>
      <a:accent1>
        <a:srgbClr val="68BC91"/>
      </a:accent1>
      <a:accent2>
        <a:srgbClr val="EB5C6E"/>
      </a:accent2>
      <a:accent3>
        <a:srgbClr val="FECC4F"/>
      </a:accent3>
      <a:accent4>
        <a:srgbClr val="00838F"/>
      </a:accent4>
      <a:accent5>
        <a:srgbClr val="F08260"/>
      </a:accent5>
      <a:accent6>
        <a:srgbClr val="F18735"/>
      </a:accent6>
      <a:hlink>
        <a:srgbClr val="00838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153</Words>
  <Application>Microsoft Office PowerPoint</Application>
  <PresentationFormat>如螢幕大小 (16:9)</PresentationFormat>
  <Paragraphs>119</Paragraphs>
  <Slides>5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UD Digi Kyokasho N-B</vt:lpstr>
      <vt:lpstr>Montserrat Alternates</vt:lpstr>
      <vt:lpstr>Montserrat</vt:lpstr>
      <vt:lpstr>Arial</vt:lpstr>
      <vt:lpstr>Pangolin</vt:lpstr>
      <vt:lpstr>Forest Animals Planner by Slidesgo</vt:lpstr>
      <vt:lpstr>寵物住宿服務</vt:lpstr>
      <vt:lpstr>動機</vt:lpstr>
      <vt:lpstr>Step by step I will achieve my goals</vt:lpstr>
      <vt:lpstr>PowerPoint 簡報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寵物住宿服務</dc:title>
  <cp:lastModifiedBy>Yu shan Jhu</cp:lastModifiedBy>
  <cp:revision>5</cp:revision>
  <dcterms:modified xsi:type="dcterms:W3CDTF">2023-12-26T01:04:40Z</dcterms:modified>
</cp:coreProperties>
</file>